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1" r:id="rId6"/>
    <p:sldId id="267" r:id="rId7"/>
    <p:sldId id="269" r:id="rId8"/>
    <p:sldId id="272" r:id="rId9"/>
    <p:sldId id="273" r:id="rId10"/>
    <p:sldId id="275" r:id="rId11"/>
    <p:sldId id="274" r:id="rId12"/>
    <p:sldId id="270" r:id="rId13"/>
    <p:sldId id="276" r:id="rId14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053852" y="2996952"/>
            <a:ext cx="10360501" cy="4462272"/>
          </a:xfrm>
        </p:spPr>
        <p:txBody>
          <a:bodyPr rtlCol="0"/>
          <a:lstStyle/>
          <a:p>
            <a:pPr marL="0" indent="0" rtl="0">
              <a:buNone/>
            </a:pP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HAZIRLAYANLAR:</a:t>
            </a:r>
          </a:p>
          <a:p>
            <a:pPr rtl="0"/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Burak Fatih ÖZEN</a:t>
            </a:r>
          </a:p>
          <a:p>
            <a:pPr rtl="0"/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ehmet GÖKMENOĞLU</a:t>
            </a:r>
          </a:p>
          <a:p>
            <a:pPr rtl="0"/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urat Efe YALNIZ</a:t>
            </a:r>
          </a:p>
          <a:p>
            <a:pPr rtl="0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225EBC-ABC9-42F2-7E09-1D6C66D846A7}"/>
              </a:ext>
            </a:extLst>
          </p:cNvPr>
          <p:cNvSpPr txBox="1">
            <a:spLocks/>
          </p:cNvSpPr>
          <p:nvPr/>
        </p:nvSpPr>
        <p:spPr>
          <a:xfrm>
            <a:off x="2654844" y="-672182"/>
            <a:ext cx="6879135" cy="273630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" sz="5400" dirty="0">
                <a:latin typeface="AniMe Matrix - MB_EN" panose="00000500000000000000" pitchFamily="2" charset="0"/>
              </a:rPr>
              <a:t>YEMEK TARIF KITABI</a:t>
            </a:r>
          </a:p>
        </p:txBody>
      </p:sp>
      <p:pic>
        <p:nvPicPr>
          <p:cNvPr id="5" name="Resim 4" descr="grafik, simge, sembol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95271C25-2A17-4D74-4938-FD00D823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8" b="19810"/>
          <a:stretch/>
        </p:blipFill>
        <p:spPr>
          <a:xfrm>
            <a:off x="10874293" y="188640"/>
            <a:ext cx="1080120" cy="1014660"/>
          </a:xfrm>
          <a:prstGeom prst="rect">
            <a:avLst/>
          </a:prstGeom>
        </p:spPr>
      </p:pic>
      <p:pic>
        <p:nvPicPr>
          <p:cNvPr id="6" name="Resim 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2B306F8-59DF-D3C1-EFFE-04BAACC1D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38" y="5517232"/>
            <a:ext cx="292239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52E85E63-C369-DD2F-3548-AB67C89294CE}"/>
              </a:ext>
            </a:extLst>
          </p:cNvPr>
          <p:cNvSpPr txBox="1"/>
          <p:nvPr/>
        </p:nvSpPr>
        <p:spPr>
          <a:xfrm>
            <a:off x="1242295" y="5445224"/>
            <a:ext cx="9316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DiNLEDigiNiZ</a:t>
            </a:r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</a:t>
            </a:r>
            <a:r>
              <a:rPr lang="tr-TR" sz="36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iciN</a:t>
            </a:r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</a:t>
            </a:r>
            <a:r>
              <a:rPr lang="tr-TR" sz="36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TesEKKuRLER,BAsARILAR</a:t>
            </a:r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!</a:t>
            </a:r>
          </a:p>
        </p:txBody>
      </p:sp>
      <p:pic>
        <p:nvPicPr>
          <p:cNvPr id="22" name="Resim 21" descr="dış mekan, bitki, gökyüzü, pencere içeren bir resim&#10;&#10;Açıklama otomatik olarak oluşturuldu">
            <a:extLst>
              <a:ext uri="{FF2B5EF4-FFF2-40B4-BE49-F238E27FC236}">
                <a16:creationId xmlns:a16="http://schemas.microsoft.com/office/drawing/2014/main" id="{08673E70-D6BC-4621-DE41-730626973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95" y="332657"/>
            <a:ext cx="5572197" cy="3714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Resim 2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6805396-9F21-6FE7-5F8E-00E945473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11909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2" name="Resim 1" descr="metin, ekran görüntüsü içeren bir resim&#10;&#10;Açıklama otomatik olarak oluşturuldu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9F6B63-08C1-6106-74F5-A6123FE2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" b="916"/>
          <a:stretch/>
        </p:blipFill>
        <p:spPr>
          <a:xfrm>
            <a:off x="909836" y="1124744"/>
            <a:ext cx="11150887" cy="5616624"/>
          </a:xfrm>
          <a:prstGeom prst="actionButtonBlank">
            <a:avLst/>
          </a:prstGeom>
        </p:spPr>
      </p:pic>
      <p:pic>
        <p:nvPicPr>
          <p:cNvPr id="3" name="Resim 2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0BF007F-5D78-3516-8E7B-F2A24E9FA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C3B732B6-C68C-D31E-425F-BBDFBD54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/>
        </p:blipFill>
        <p:spPr>
          <a:xfrm>
            <a:off x="963488" y="1052736"/>
            <a:ext cx="11107588" cy="561662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11" name="Resim 10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F8DB78-3165-74E4-FC80-6F3448679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 fonksiyonu</a:t>
            </a:r>
          </a:p>
        </p:txBody>
      </p:sp>
      <p:pic>
        <p:nvPicPr>
          <p:cNvPr id="13" name="Resim 12" descr="metin, ekran görüntüsü içeren bir resim">
            <a:extLst>
              <a:ext uri="{FF2B5EF4-FFF2-40B4-BE49-F238E27FC236}">
                <a16:creationId xmlns:a16="http://schemas.microsoft.com/office/drawing/2014/main" id="{C80CD8F2-33E8-27CD-622D-1E3828A9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24744"/>
            <a:ext cx="11108847" cy="5560409"/>
          </a:xfrm>
          <a:prstGeom prst="rect">
            <a:avLst/>
          </a:prstGeom>
        </p:spPr>
      </p:pic>
      <p:pic>
        <p:nvPicPr>
          <p:cNvPr id="14" name="Resim 1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4ADFFB-D2FD-081F-C5B2-2416825C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 fonksiyonu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DFD53D4A-BF36-2D8B-E5C0-B81EE92B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1052736"/>
            <a:ext cx="11089233" cy="5688632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E675E60-DAF2-C880-B2DB-5E0A793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</a:t>
            </a:r>
            <a:r>
              <a:rPr lang="tr-TR" sz="28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menU</a:t>
            </a:r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</a:t>
            </a:r>
            <a:r>
              <a:rPr lang="tr-TR" sz="28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yazdirma</a:t>
            </a:r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Fonksiyonu 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80DB4368-2F13-F933-03C0-71C7F87F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2" y="1124744"/>
            <a:ext cx="11015316" cy="5606370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2E0E0D1-CA87-83A2-C562-5C8FA0383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4" name="Resim 3" descr="metin, ekran görüntüsü içeren bir resim">
            <a:extLst>
              <a:ext uri="{FF2B5EF4-FFF2-40B4-BE49-F238E27FC236}">
                <a16:creationId xmlns:a16="http://schemas.microsoft.com/office/drawing/2014/main" id="{F259E034-B498-290F-785A-84E1EE6A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0" y="1052736"/>
            <a:ext cx="11119526" cy="5616624"/>
          </a:xfrm>
          <a:prstGeom prst="rect">
            <a:avLst/>
          </a:prstGeom>
        </p:spPr>
      </p:pic>
      <p:pic>
        <p:nvPicPr>
          <p:cNvPr id="5" name="Resim 4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DEAC87F-DD55-10F0-489E-4E4275E66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7" name="Resim 6" descr="metin, ekran görüntüsü, yazılım içeren bir resim">
            <a:extLst>
              <a:ext uri="{FF2B5EF4-FFF2-40B4-BE49-F238E27FC236}">
                <a16:creationId xmlns:a16="http://schemas.microsoft.com/office/drawing/2014/main" id="{CE381828-58A8-8E48-1F76-2D741BE8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1103151" cy="5715253"/>
          </a:xfrm>
          <a:prstGeom prst="rect">
            <a:avLst/>
          </a:prstGeom>
        </p:spPr>
      </p:pic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taslak, beyaz, tasarım içeren bir resim&#10;&#10;Açıklama otomatik olarak oluşturuldu">
            <a:extLst>
              <a:ext uri="{FF2B5EF4-FFF2-40B4-BE49-F238E27FC236}">
                <a16:creationId xmlns:a16="http://schemas.microsoft.com/office/drawing/2014/main" id="{9CF5A58D-B9C0-3E51-3487-68BB8690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114226"/>
            <a:ext cx="7272808" cy="662954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0D69F88-E0C3-E7C9-C4EB-55F4AA43FF5F}"/>
              </a:ext>
            </a:extLst>
          </p:cNvPr>
          <p:cNvSpPr txBox="1"/>
          <p:nvPr/>
        </p:nvSpPr>
        <p:spPr>
          <a:xfrm>
            <a:off x="981844" y="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</a:t>
            </a:r>
            <a:r>
              <a:rPr lang="tr-TR" sz="28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AkIS</a:t>
            </a:r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SEMASI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CC1881-246E-40C9-C8FB-735327E9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5644199"/>
            <a:ext cx="2638028" cy="1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77</TotalTime>
  <Words>53</Words>
  <Application>Microsoft Office PowerPoint</Application>
  <PresentationFormat>Özel</PresentationFormat>
  <Paragraphs>14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AniMe Matrix - MB_EN</vt:lpstr>
      <vt:lpstr>Aptos Serif</vt:lpstr>
      <vt:lpstr>Arial</vt:lpstr>
      <vt:lpstr>Calibri</vt:lpstr>
      <vt:lpstr>Teknik 16x9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L7051</dc:creator>
  <cp:lastModifiedBy>L7051</cp:lastModifiedBy>
  <cp:revision>4</cp:revision>
  <dcterms:created xsi:type="dcterms:W3CDTF">2024-01-02T18:39:19Z</dcterms:created>
  <dcterms:modified xsi:type="dcterms:W3CDTF">2024-01-02T20:06:53Z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