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614478" y="1439007"/>
            <a:ext cx="6995514" cy="2165839"/>
          </a:xfrm>
        </p:spPr>
        <p:txBody>
          <a:bodyPr/>
          <a:lstStyle/>
          <a:p>
            <a:pPr algn="ctr"/>
            <a:r>
              <a:rPr lang="en-US" sz="6000" dirty="0" err="1" smtClean="0"/>
              <a:t>Yangın</a:t>
            </a:r>
            <a:r>
              <a:rPr lang="en-US" sz="6000" dirty="0" smtClean="0"/>
              <a:t> </a:t>
            </a:r>
            <a:r>
              <a:rPr lang="en-US" sz="6000" dirty="0" err="1" smtClean="0"/>
              <a:t>Alarmı</a:t>
            </a:r>
            <a:endParaRPr lang="en-US" sz="6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23284" y="3754315"/>
            <a:ext cx="2734816" cy="729762"/>
          </a:xfrm>
        </p:spPr>
        <p:txBody>
          <a:bodyPr/>
          <a:lstStyle/>
          <a:p>
            <a:pPr algn="ctr"/>
            <a:r>
              <a:rPr lang="en-US" dirty="0" smtClean="0"/>
              <a:t>Burak can </a:t>
            </a:r>
            <a:r>
              <a:rPr lang="en-US" dirty="0" err="1" smtClean="0"/>
              <a:t>duran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Amacı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6623" y="1652954"/>
            <a:ext cx="8933230" cy="45954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Arduino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yangın</a:t>
            </a:r>
            <a:r>
              <a:rPr lang="en-US" dirty="0"/>
              <a:t> </a:t>
            </a:r>
            <a:r>
              <a:rPr lang="en-US" dirty="0" err="1"/>
              <a:t>alarmı</a:t>
            </a:r>
            <a:r>
              <a:rPr lang="en-US" dirty="0"/>
              <a:t> </a:t>
            </a:r>
            <a:r>
              <a:rPr lang="en-US" dirty="0" err="1"/>
              <a:t>projesinin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çevresindeki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yangını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alarm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kullanıcıyı</a:t>
            </a:r>
            <a:r>
              <a:rPr lang="en-US" dirty="0"/>
              <a:t> </a:t>
            </a:r>
            <a:r>
              <a:rPr lang="en-US" dirty="0" err="1"/>
              <a:t>uyararak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sağlamaktır</a:t>
            </a:r>
            <a:r>
              <a:rPr lang="en-US" dirty="0"/>
              <a:t>. 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, </a:t>
            </a:r>
            <a:r>
              <a:rPr lang="en-US" dirty="0" err="1"/>
              <a:t>yangınların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aşamalarında</a:t>
            </a:r>
            <a:r>
              <a:rPr lang="en-US" dirty="0"/>
              <a:t> </a:t>
            </a:r>
            <a:r>
              <a:rPr lang="en-US" dirty="0" err="1"/>
              <a:t>müdahale</a:t>
            </a:r>
            <a:r>
              <a:rPr lang="en-US" dirty="0"/>
              <a:t> </a:t>
            </a:r>
            <a:r>
              <a:rPr lang="en-US" dirty="0" err="1"/>
              <a:t>edilmesine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hasarların</a:t>
            </a:r>
            <a:r>
              <a:rPr lang="en-US" dirty="0"/>
              <a:t> </a:t>
            </a:r>
            <a:r>
              <a:rPr lang="en-US" dirty="0" err="1"/>
              <a:t>önlenmesine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hedefleri</a:t>
            </a:r>
            <a:r>
              <a:rPr lang="en-US" dirty="0"/>
              <a:t> </a:t>
            </a:r>
            <a:r>
              <a:rPr lang="en-US" dirty="0" err="1" smtClean="0"/>
              <a:t>şunlardır</a:t>
            </a:r>
            <a:r>
              <a:rPr lang="en-US" dirty="0" smtClean="0"/>
              <a:t>:</a:t>
            </a:r>
          </a:p>
          <a:p>
            <a:r>
              <a:rPr lang="en-US" b="1" dirty="0" err="1"/>
              <a:t>Erken</a:t>
            </a:r>
            <a:r>
              <a:rPr lang="en-US" b="1" dirty="0"/>
              <a:t> </a:t>
            </a:r>
            <a:r>
              <a:rPr lang="en-US" b="1" dirty="0" err="1"/>
              <a:t>Yangın</a:t>
            </a:r>
            <a:r>
              <a:rPr lang="en-US" b="1" dirty="0"/>
              <a:t> </a:t>
            </a:r>
            <a:r>
              <a:rPr lang="en-US" b="1" dirty="0" err="1"/>
              <a:t>Tespiti</a:t>
            </a:r>
            <a:r>
              <a:rPr lang="en-US" dirty="0"/>
              <a:t>: </a:t>
            </a:r>
            <a:r>
              <a:rPr lang="en-US" dirty="0" err="1"/>
              <a:t>Projede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sensörleri</a:t>
            </a:r>
            <a:r>
              <a:rPr lang="en-US" dirty="0"/>
              <a:t>, </a:t>
            </a:r>
            <a:r>
              <a:rPr lang="en-US" dirty="0" err="1"/>
              <a:t>çevredeki</a:t>
            </a:r>
            <a:r>
              <a:rPr lang="en-US" dirty="0"/>
              <a:t> </a:t>
            </a:r>
            <a:r>
              <a:rPr lang="en-US" dirty="0" err="1"/>
              <a:t>atmosferdeki</a:t>
            </a:r>
            <a:r>
              <a:rPr lang="en-US" dirty="0"/>
              <a:t> </a:t>
            </a:r>
            <a:r>
              <a:rPr lang="en-US" dirty="0" err="1"/>
              <a:t>anormal</a:t>
            </a:r>
            <a:r>
              <a:rPr lang="en-US" dirty="0"/>
              <a:t>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büyüklüklerini</a:t>
            </a:r>
            <a:r>
              <a:rPr lang="en-US" dirty="0"/>
              <a:t> </a:t>
            </a:r>
            <a:r>
              <a:rPr lang="en-US" dirty="0" err="1"/>
              <a:t>algılayarak</a:t>
            </a:r>
            <a:r>
              <a:rPr lang="en-US" dirty="0"/>
              <a:t> </a:t>
            </a:r>
            <a:r>
              <a:rPr lang="en-US" dirty="0" err="1"/>
              <a:t>yangını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 smtClean="0"/>
              <a:t>.</a:t>
            </a:r>
          </a:p>
          <a:p>
            <a:r>
              <a:rPr lang="en-US" b="1" dirty="0" err="1"/>
              <a:t>Hızlı</a:t>
            </a:r>
            <a:r>
              <a:rPr lang="en-US" b="1" dirty="0"/>
              <a:t> </a:t>
            </a:r>
            <a:r>
              <a:rPr lang="en-US" b="1" dirty="0" err="1"/>
              <a:t>Uyarı</a:t>
            </a:r>
            <a:r>
              <a:rPr lang="en-US" b="1" dirty="0"/>
              <a:t>: </a:t>
            </a:r>
            <a:r>
              <a:rPr lang="en-US" dirty="0" err="1"/>
              <a:t>Yangın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edildiğinde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alarm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amaçlanır</a:t>
            </a:r>
            <a:r>
              <a:rPr lang="en-US" dirty="0" smtClean="0"/>
              <a:t>.</a:t>
            </a:r>
          </a:p>
          <a:p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Maliyetli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Kolay</a:t>
            </a:r>
            <a:r>
              <a:rPr lang="en-US" b="1" dirty="0"/>
              <a:t> </a:t>
            </a:r>
            <a:r>
              <a:rPr lang="en-US" b="1" dirty="0" err="1"/>
              <a:t>Uygulanabilirlik</a:t>
            </a:r>
            <a:r>
              <a:rPr lang="en-US" b="1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kitlesine</a:t>
            </a:r>
            <a:r>
              <a:rPr lang="en-US" dirty="0"/>
              <a:t> </a:t>
            </a:r>
            <a:r>
              <a:rPr lang="en-US" dirty="0" err="1"/>
              <a:t>hitap</a:t>
            </a:r>
            <a:r>
              <a:rPr lang="en-US" dirty="0"/>
              <a:t> </a:t>
            </a:r>
            <a:r>
              <a:rPr lang="en-US" dirty="0" err="1"/>
              <a:t>etmelidir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/>
              <a:t>Güvenilirlik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Düşük</a:t>
            </a:r>
            <a:r>
              <a:rPr lang="en-US" b="1" dirty="0"/>
              <a:t> </a:t>
            </a:r>
            <a:r>
              <a:rPr lang="en-US" b="1" dirty="0" err="1"/>
              <a:t>Yanlış</a:t>
            </a:r>
            <a:r>
              <a:rPr lang="en-US" b="1" dirty="0"/>
              <a:t> Alarm </a:t>
            </a:r>
            <a:r>
              <a:rPr lang="en-US" b="1" dirty="0" err="1"/>
              <a:t>Oranı</a:t>
            </a:r>
            <a:r>
              <a:rPr lang="en-US" b="1" dirty="0"/>
              <a:t>: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alarm </a:t>
            </a:r>
            <a:r>
              <a:rPr lang="en-US" dirty="0" err="1"/>
              <a:t>verme</a:t>
            </a:r>
            <a:r>
              <a:rPr lang="en-US" dirty="0"/>
              <a:t> </a:t>
            </a:r>
            <a:r>
              <a:rPr lang="en-US" dirty="0" err="1"/>
              <a:t>olasılığını</a:t>
            </a:r>
            <a:r>
              <a:rPr lang="en-US" dirty="0"/>
              <a:t> minimize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yangın</a:t>
            </a:r>
            <a:r>
              <a:rPr lang="en-US" dirty="0"/>
              <a:t> </a:t>
            </a:r>
            <a:r>
              <a:rPr lang="en-US" dirty="0" err="1"/>
              <a:t>durumlarını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6435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Projede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Ekipmanlar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85767" y="1983524"/>
            <a:ext cx="2730134" cy="3398313"/>
          </a:xfrm>
        </p:spPr>
        <p:txBody>
          <a:bodyPr/>
          <a:lstStyle/>
          <a:p>
            <a:r>
              <a:rPr lang="en-US" dirty="0" smtClean="0"/>
              <a:t>Arduino </a:t>
            </a:r>
            <a:r>
              <a:rPr lang="en-US" dirty="0" err="1" smtClean="0"/>
              <a:t>uno</a:t>
            </a:r>
            <a:endParaRPr lang="en-US" dirty="0" smtClean="0"/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Flame </a:t>
            </a:r>
            <a:r>
              <a:rPr lang="en-US" dirty="0" err="1" smtClean="0"/>
              <a:t>Sensör</a:t>
            </a:r>
            <a:endParaRPr lang="en-US" dirty="0" smtClean="0"/>
          </a:p>
          <a:p>
            <a:r>
              <a:rPr lang="en-US" dirty="0" smtClean="0"/>
              <a:t>Buzzer</a:t>
            </a:r>
          </a:p>
          <a:p>
            <a:r>
              <a:rPr lang="en-US" dirty="0" smtClean="0"/>
              <a:t>Jumper </a:t>
            </a:r>
            <a:r>
              <a:rPr lang="en-US" dirty="0" err="1" smtClean="0"/>
              <a:t>Kablolar</a:t>
            </a:r>
            <a:endParaRPr lang="en-US" dirty="0" smtClean="0"/>
          </a:p>
          <a:p>
            <a:r>
              <a:rPr lang="en-US" dirty="0" err="1" smtClean="0"/>
              <a:t>Direnç</a:t>
            </a:r>
            <a:endParaRPr lang="en-US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1" y="1786030"/>
            <a:ext cx="7542732" cy="39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919420" cy="751828"/>
          </a:xfrm>
        </p:spPr>
        <p:txBody>
          <a:bodyPr/>
          <a:lstStyle/>
          <a:p>
            <a:r>
              <a:rPr lang="en-US" dirty="0" err="1" smtClean="0"/>
              <a:t>Projenin</a:t>
            </a:r>
            <a:r>
              <a:rPr lang="en-US" dirty="0" smtClean="0"/>
              <a:t> </a:t>
            </a:r>
            <a:r>
              <a:rPr lang="en-US" dirty="0" err="1" smtClean="0"/>
              <a:t>Çalışması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6" y="1471713"/>
            <a:ext cx="6478523" cy="3419368"/>
          </a:xfrm>
        </p:spPr>
      </p:pic>
      <p:sp>
        <p:nvSpPr>
          <p:cNvPr id="5" name="Metin kutusu 4"/>
          <p:cNvSpPr txBox="1"/>
          <p:nvPr/>
        </p:nvSpPr>
        <p:spPr>
          <a:xfrm>
            <a:off x="5723792" y="2127738"/>
            <a:ext cx="23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94" y="2497070"/>
            <a:ext cx="286168" cy="106587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502205" y="3818090"/>
            <a:ext cx="23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565955" y="2497070"/>
            <a:ext cx="23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833455" y="1666073"/>
            <a:ext cx="5128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, </a:t>
            </a:r>
            <a:r>
              <a:rPr lang="en-US" dirty="0" err="1"/>
              <a:t>çevresindeki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alevin</a:t>
            </a:r>
            <a:r>
              <a:rPr lang="en-US" dirty="0"/>
              <a:t> </a:t>
            </a:r>
            <a:r>
              <a:rPr lang="en-US" dirty="0" err="1"/>
              <a:t>kızılötesi</a:t>
            </a:r>
            <a:r>
              <a:rPr lang="en-US" dirty="0"/>
              <a:t> (IR) </a:t>
            </a:r>
            <a:r>
              <a:rPr lang="en-US" dirty="0" err="1"/>
              <a:t>ışınları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yayılan</a:t>
            </a:r>
            <a:r>
              <a:rPr lang="en-US" dirty="0"/>
              <a:t> </a:t>
            </a:r>
            <a:r>
              <a:rPr lang="en-US" dirty="0" err="1"/>
              <a:t>enerjiyi</a:t>
            </a:r>
            <a:r>
              <a:rPr lang="en-US" dirty="0"/>
              <a:t> </a:t>
            </a:r>
            <a:r>
              <a:rPr lang="en-US" dirty="0" err="1"/>
              <a:t>algılayarak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algılamayı</a:t>
            </a:r>
            <a:r>
              <a:rPr lang="en-US" dirty="0"/>
              <a:t> </a:t>
            </a:r>
            <a:r>
              <a:rPr lang="en-US" dirty="0" err="1"/>
              <a:t>elektriksel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sinyale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, </a:t>
            </a:r>
            <a:r>
              <a:rPr lang="en-US" dirty="0" err="1"/>
              <a:t>sensör</a:t>
            </a:r>
            <a:r>
              <a:rPr lang="en-US" dirty="0"/>
              <a:t>, </a:t>
            </a:r>
            <a:r>
              <a:rPr lang="en-US" dirty="0" err="1"/>
              <a:t>alevin</a:t>
            </a:r>
            <a:r>
              <a:rPr lang="en-US" dirty="0"/>
              <a:t> </a:t>
            </a:r>
            <a:r>
              <a:rPr lang="en-US" dirty="0" err="1"/>
              <a:t>varlığını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kızılötesi</a:t>
            </a:r>
            <a:r>
              <a:rPr lang="en-US" dirty="0"/>
              <a:t> </a:t>
            </a:r>
            <a:r>
              <a:rPr lang="en-US" dirty="0" err="1"/>
              <a:t>ışınları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numaralı</a:t>
            </a:r>
            <a:r>
              <a:rPr lang="en-US" dirty="0"/>
              <a:t> buzzer, 1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algılanan</a:t>
            </a:r>
            <a:r>
              <a:rPr lang="en-US" dirty="0"/>
              <a:t> </a:t>
            </a:r>
            <a:r>
              <a:rPr lang="en-US" dirty="0" err="1"/>
              <a:t>alevi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ettiğinde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ötmeye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Bu, </a:t>
            </a:r>
            <a:r>
              <a:rPr lang="en-US" dirty="0" err="1"/>
              <a:t>alevin</a:t>
            </a:r>
            <a:r>
              <a:rPr lang="en-US" dirty="0"/>
              <a:t>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sinyali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numaralı</a:t>
            </a:r>
            <a:r>
              <a:rPr lang="en-US" dirty="0"/>
              <a:t> LED,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edildiğinde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yanmaya</a:t>
            </a:r>
            <a:r>
              <a:rPr lang="en-US" dirty="0"/>
              <a:t> </a:t>
            </a:r>
            <a:r>
              <a:rPr lang="en-US" dirty="0" err="1"/>
              <a:t>başlar</a:t>
            </a:r>
            <a:r>
              <a:rPr lang="en-US" dirty="0"/>
              <a:t>. Bu,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algılandığında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tehlike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11" name="Metin kutusu 10"/>
          <p:cNvSpPr txBox="1"/>
          <p:nvPr/>
        </p:nvSpPr>
        <p:spPr>
          <a:xfrm>
            <a:off x="217057" y="5052897"/>
            <a:ext cx="641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NOT: </a:t>
            </a:r>
            <a:r>
              <a:rPr lang="en-US" dirty="0" err="1"/>
              <a:t>Alevler</a:t>
            </a:r>
            <a:r>
              <a:rPr lang="en-US" dirty="0"/>
              <a:t>, </a:t>
            </a:r>
            <a:r>
              <a:rPr lang="en-US" dirty="0" err="1"/>
              <a:t>ısı</a:t>
            </a:r>
            <a:r>
              <a:rPr lang="en-US" dirty="0"/>
              <a:t> </a:t>
            </a:r>
            <a:r>
              <a:rPr lang="en-US" dirty="0" err="1"/>
              <a:t>enerjisi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çıkardıkları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ısı</a:t>
            </a:r>
            <a:r>
              <a:rPr lang="en-US" dirty="0"/>
              <a:t> </a:t>
            </a:r>
            <a:r>
              <a:rPr lang="en-US" dirty="0" err="1"/>
              <a:t>enerjisi</a:t>
            </a:r>
            <a:r>
              <a:rPr lang="en-US" dirty="0"/>
              <a:t> </a:t>
            </a:r>
            <a:r>
              <a:rPr lang="en-US" dirty="0" err="1"/>
              <a:t>kızılötesi</a:t>
            </a:r>
            <a:r>
              <a:rPr lang="en-US" dirty="0"/>
              <a:t> </a:t>
            </a:r>
            <a:r>
              <a:rPr lang="en-US" dirty="0" err="1"/>
              <a:t>spektrumda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alev</a:t>
            </a:r>
            <a:r>
              <a:rPr lang="en-US" dirty="0"/>
              <a:t> </a:t>
            </a:r>
            <a:r>
              <a:rPr lang="en-US" dirty="0" err="1"/>
              <a:t>sensörleri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dalga</a:t>
            </a:r>
            <a:r>
              <a:rPr lang="en-US" dirty="0"/>
              <a:t> </a:t>
            </a:r>
            <a:r>
              <a:rPr lang="en-US" dirty="0" err="1"/>
              <a:t>boylarını</a:t>
            </a:r>
            <a:r>
              <a:rPr lang="en-US" dirty="0"/>
              <a:t> </a:t>
            </a:r>
            <a:r>
              <a:rPr lang="en-US" dirty="0" err="1"/>
              <a:t>algılamak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9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"/>
          <p:cNvSpPr txBox="1"/>
          <p:nvPr/>
        </p:nvSpPr>
        <p:spPr>
          <a:xfrm>
            <a:off x="1031655" y="1195468"/>
            <a:ext cx="2011362" cy="10668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ÖZET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proje, alev </a:t>
            </a:r>
            <a:r>
              <a:rPr lang="tr-TR" sz="11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sensörü</a:t>
            </a:r>
            <a:r>
              <a:rPr lang="tr-TR" sz="1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LED ve </a:t>
            </a:r>
            <a:r>
              <a:rPr lang="tr-TR" sz="11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tr-TR" sz="11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kullanarak basit bir alev algılama sistemini içerir. 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Metin Kutusu 3"/>
          <p:cNvSpPr txBox="1"/>
          <p:nvPr/>
        </p:nvSpPr>
        <p:spPr>
          <a:xfrm>
            <a:off x="1030861" y="2456736"/>
            <a:ext cx="2012950" cy="158591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GİRİŞ</a:t>
            </a:r>
            <a:endParaRPr lang="en-US" sz="1100" b="1" dirty="0" smtClean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Alev </a:t>
            </a:r>
            <a:r>
              <a:rPr lang="tr-TR" sz="10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sensörü</a:t>
            </a:r>
            <a:r>
              <a:rPr lang="tr-TR" sz="1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çevresindeki alevin kızılötesi ışınlarını algılar ve bu bilgiyi bir elektriksel sinyale dönüştürür. Proje, alev algılandığında LED'in yanması ve </a:t>
            </a:r>
            <a:r>
              <a:rPr lang="tr-TR" sz="10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buzzer'ın</a:t>
            </a:r>
            <a:r>
              <a:rPr lang="tr-TR" sz="1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çalmasıyla kullanıcıyı uyararak hızlı bir tepki sağlar.</a:t>
            </a:r>
            <a:endParaRPr lang="tr-TR" sz="1000" dirty="0" smtClean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Metin Kutusu 4"/>
          <p:cNvSpPr txBox="1"/>
          <p:nvPr/>
        </p:nvSpPr>
        <p:spPr>
          <a:xfrm>
            <a:off x="1030861" y="4222176"/>
            <a:ext cx="2012156" cy="142248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YÖNTEM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numaralı </a:t>
            </a:r>
            <a:r>
              <a:rPr lang="tr-TR" sz="9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sensör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çevresindeki ortamda bulunan alevin kızılötesi ışınlarını </a:t>
            </a:r>
            <a:r>
              <a:rPr lang="tr-TR" sz="9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algılar.3 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numaralı </a:t>
            </a:r>
            <a:r>
              <a:rPr lang="tr-TR" sz="9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alev algılandığında ötmeye </a:t>
            </a:r>
            <a:r>
              <a:rPr lang="tr-TR" sz="9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başlar.2 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numaralı LED, alev tespit edildiğinde aktif hale gelerek yanmaya başlar.</a:t>
            </a:r>
            <a:endParaRPr lang="tr-TR" sz="9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Metin Kutusu 5"/>
          <p:cNvSpPr txBox="1"/>
          <p:nvPr/>
        </p:nvSpPr>
        <p:spPr>
          <a:xfrm>
            <a:off x="3481167" y="1168480"/>
            <a:ext cx="4165600" cy="70643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YANGIN ALARMI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Burak Can DURAN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Metin Kutusu 6"/>
          <p:cNvSpPr txBox="1"/>
          <p:nvPr/>
        </p:nvSpPr>
        <p:spPr>
          <a:xfrm>
            <a:off x="3501805" y="2081293"/>
            <a:ext cx="4167187" cy="7080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8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Yangın</a:t>
            </a:r>
            <a:r>
              <a:rPr lang="en-US" sz="1100" b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alarm</a:t>
            </a:r>
            <a:r>
              <a:rPr lang="tr-TR" sz="1100" b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1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sistemini nasıl daha güvenli hale getirebilirim?</a:t>
            </a:r>
            <a:endParaRPr lang="tr-TR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Metin Kutusu 7"/>
          <p:cNvSpPr txBox="1"/>
          <p:nvPr/>
        </p:nvSpPr>
        <p:spPr>
          <a:xfrm>
            <a:off x="3506567" y="2954418"/>
            <a:ext cx="4167188" cy="26225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BULGULAR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3" name="Metin Kutusu 11"/>
          <p:cNvSpPr txBox="1"/>
          <p:nvPr/>
        </p:nvSpPr>
        <p:spPr>
          <a:xfrm>
            <a:off x="7992842" y="1081454"/>
            <a:ext cx="2406650" cy="1180814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SONUÇ ve </a:t>
            </a:r>
            <a:r>
              <a:rPr lang="tr-TR" sz="1100" b="1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TARTIŞMA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9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Sensör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alevi güvenilir bir şekilde tespit etti ve </a:t>
            </a:r>
            <a:r>
              <a:rPr lang="tr-TR" sz="9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buzzer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ile LED, alev algılandığında hızlı ve etkili bir şekilde tepki verdi. Bu sistemin basit tasarımı ve düşük maliyeti, çeşitli uygulamalarda kullanılabilirliğini artırabilir.</a:t>
            </a:r>
            <a:endParaRPr lang="tr-TR" sz="9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Metin Kutusu 12"/>
          <p:cNvSpPr txBox="1"/>
          <p:nvPr/>
        </p:nvSpPr>
        <p:spPr>
          <a:xfrm>
            <a:off x="8000780" y="2412379"/>
            <a:ext cx="2406650" cy="7243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ÖNERİLER</a:t>
            </a:r>
            <a:endParaRPr lang="en-US" sz="1100" b="1" dirty="0" smtClean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Proje, daha gelişmiş özellikler eklenerek veya farklı </a:t>
            </a:r>
            <a:r>
              <a:rPr lang="tr-TR" sz="9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sensörler</a:t>
            </a:r>
            <a:r>
              <a:rPr lang="tr-TR" sz="9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kullanılarak genişletilebilir.</a:t>
            </a:r>
            <a:endParaRPr lang="tr-TR" sz="900" dirty="0" smtClean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Metin Kutusu 13"/>
          <p:cNvSpPr txBox="1"/>
          <p:nvPr/>
        </p:nvSpPr>
        <p:spPr>
          <a:xfrm>
            <a:off x="7988046" y="3317241"/>
            <a:ext cx="2406650" cy="1200291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KAYNAKLAR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tr-TR" sz="1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://www.youtube.com/watch?v=lkJHmqLbOuA </a:t>
            </a:r>
            <a:endParaRPr lang="en-US" sz="1100" dirty="0" smtClean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https://debsis.firat.edu.tr/course/view.php?id=158075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r-TR" sz="1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Metin Kutusu 14"/>
          <p:cNvSpPr txBox="1"/>
          <p:nvPr/>
        </p:nvSpPr>
        <p:spPr>
          <a:xfrm>
            <a:off x="8000780" y="4698034"/>
            <a:ext cx="2406650" cy="87893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Flame sensor </a:t>
            </a:r>
            <a:r>
              <a:rPr lang="en-US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kullanımı</a:t>
            </a:r>
            <a:r>
              <a:rPr lang="tr-TR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için sayın İbrahim </a:t>
            </a:r>
            <a:r>
              <a:rPr lang="tr-TR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TÜRKOĞLU’na</a:t>
            </a:r>
            <a:r>
              <a:rPr lang="tr-TR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en-US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Görsel</a:t>
            </a: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İşistsel</a:t>
            </a: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Teknoloji</a:t>
            </a: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kanalına</a:t>
            </a:r>
            <a:r>
              <a:rPr lang="tr-TR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TEŞEKKÜR </a:t>
            </a:r>
            <a:r>
              <a:rPr lang="en-US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EDERİM.</a:t>
            </a:r>
            <a:r>
              <a:rPr lang="tr-TR" sz="1100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Metin Kutusu 7"/>
          <p:cNvSpPr txBox="1"/>
          <p:nvPr/>
        </p:nvSpPr>
        <p:spPr>
          <a:xfrm>
            <a:off x="3501805" y="2954418"/>
            <a:ext cx="4167188" cy="26225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BULGULAR</a:t>
            </a:r>
            <a:endParaRPr lang="tr-T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6" y="3546003"/>
            <a:ext cx="3681423" cy="19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427</Words>
  <Application>Microsoft Office PowerPoint</Application>
  <PresentationFormat>Geniş ekran</PresentationFormat>
  <Paragraphs>49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İyon</vt:lpstr>
      <vt:lpstr>Yangın Alarmı</vt:lpstr>
      <vt:lpstr>Projenin Amacı</vt:lpstr>
      <vt:lpstr>Projede Kullanılan Ekipmanlar</vt:lpstr>
      <vt:lpstr>Projenin Çalışması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Yangın Alarmı</dc:title>
  <dc:creator>Burak Can DURAN</dc:creator>
  <cp:lastModifiedBy>Burak Can DURAN</cp:lastModifiedBy>
  <cp:revision>9</cp:revision>
  <dcterms:created xsi:type="dcterms:W3CDTF">2023-12-31T08:19:48Z</dcterms:created>
  <dcterms:modified xsi:type="dcterms:W3CDTF">2023-12-31T12:04:11Z</dcterms:modified>
</cp:coreProperties>
</file>