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2" r:id="rId6"/>
    <p:sldId id="265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03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08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03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880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64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462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79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03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50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320-D52A-45B0-B31A-E096C7C6BB24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43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65320-D52A-45B0-B31A-E096C7C6BB24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1F08-7A98-4E8D-B5FE-26636BC59C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196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emf"/><Relationship Id="rId7" Type="http://schemas.openxmlformats.org/officeDocument/2006/relationships/image" Target="../media/image33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6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Dinamik Programlama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Floyd </a:t>
            </a:r>
            <a:r>
              <a:rPr lang="tr-TR" dirty="0" err="1"/>
              <a:t>Warshall</a:t>
            </a:r>
            <a:r>
              <a:rPr lang="tr-TR" dirty="0"/>
              <a:t> Algoritması</a:t>
            </a:r>
          </a:p>
        </p:txBody>
      </p:sp>
    </p:spTree>
    <p:extLst>
      <p:ext uri="{BB962C8B-B14F-4D97-AF65-F5344CB8AC3E}">
        <p14:creationId xmlns:p14="http://schemas.microsoft.com/office/powerpoint/2010/main" val="28724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0"/>
            <a:ext cx="9220200" cy="22383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4" y="2381249"/>
            <a:ext cx="9413531" cy="103727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210" y="3067050"/>
            <a:ext cx="4019550" cy="12668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2" y="4333874"/>
            <a:ext cx="11074605" cy="16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0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348" y="510540"/>
            <a:ext cx="2874820" cy="21926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49" y="0"/>
            <a:ext cx="2819102" cy="109347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990" y="2729865"/>
            <a:ext cx="1981200" cy="13525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" y="139065"/>
            <a:ext cx="828675" cy="3714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625" y="471986"/>
            <a:ext cx="5810250" cy="19240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10540"/>
            <a:ext cx="1571625" cy="19431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3685" y="2868930"/>
            <a:ext cx="1200150" cy="4095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1790" y="3231832"/>
            <a:ext cx="952500" cy="3714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9885" y="3630021"/>
            <a:ext cx="1047750" cy="3714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55" y="2565082"/>
            <a:ext cx="8572500" cy="20764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8410" y="4641532"/>
            <a:ext cx="8686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8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5" y="1093470"/>
            <a:ext cx="10834054" cy="570357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180" y="0"/>
            <a:ext cx="2874820" cy="21926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078" y="0"/>
            <a:ext cx="2819102" cy="10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73" y="1743074"/>
            <a:ext cx="11546432" cy="495490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027" y="112395"/>
            <a:ext cx="1724025" cy="11239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31" y="112395"/>
            <a:ext cx="2819102" cy="10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131444"/>
            <a:ext cx="6591300" cy="17049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582"/>
            <a:ext cx="819150" cy="5143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8857" y="3207067"/>
            <a:ext cx="1838325" cy="14954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4665" y="3330892"/>
            <a:ext cx="781050" cy="3333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" y="2494596"/>
            <a:ext cx="6638925" cy="22764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3227" y="3717606"/>
            <a:ext cx="923925" cy="3333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57" y="4613910"/>
            <a:ext cx="6867525" cy="21336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3227" y="4050981"/>
            <a:ext cx="962025" cy="3619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1030" y="630735"/>
            <a:ext cx="3876675" cy="7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575"/>
            <a:ext cx="9721215" cy="565642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607" y="0"/>
            <a:ext cx="65341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1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299172"/>
            <a:ext cx="10740390" cy="59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7" y="445770"/>
            <a:ext cx="5508311" cy="101057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572" y="0"/>
            <a:ext cx="2874820" cy="219261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004" y="1880667"/>
            <a:ext cx="5495524" cy="623888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71" y="3055620"/>
            <a:ext cx="2819102" cy="109347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9" y="3004185"/>
            <a:ext cx="2486079" cy="114490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4181" y="3004185"/>
            <a:ext cx="2325549" cy="109347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0162" y="3055619"/>
            <a:ext cx="2359903" cy="104203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222" y="4427220"/>
            <a:ext cx="5543550" cy="2209800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5985510" y="50704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0" i="0" u="none" strike="noStrike" baseline="0" dirty="0">
                <a:latin typeface="CMR10"/>
              </a:rPr>
              <a:t>Algoritmanın</a:t>
            </a:r>
            <a:r>
              <a:rPr lang="tr-TR" b="0" i="0" u="none" strike="noStrike" dirty="0">
                <a:latin typeface="CMR10"/>
              </a:rPr>
              <a:t> çalışma zamanı: </a:t>
            </a:r>
            <a:endParaRPr lang="tr-TR" dirty="0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3250" y="4960663"/>
            <a:ext cx="830424" cy="423046"/>
          </a:xfrm>
          <a:prstGeom prst="rect">
            <a:avLst/>
          </a:prstGeom>
        </p:spPr>
      </p:pic>
      <p:sp>
        <p:nvSpPr>
          <p:cNvPr id="18" name="Dikdörtgen 17"/>
          <p:cNvSpPr/>
          <p:nvPr/>
        </p:nvSpPr>
        <p:spPr>
          <a:xfrm>
            <a:off x="6283982" y="5951545"/>
            <a:ext cx="186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>
                <a:latin typeface="CMR10"/>
              </a:rPr>
              <a:t>Bellek Maliyeti:</a:t>
            </a:r>
            <a:endParaRPr lang="tr-TR" dirty="0"/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93479" y="5806719"/>
            <a:ext cx="871763" cy="4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2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</Words>
  <Application>Microsoft Office PowerPoint</Application>
  <PresentationFormat>Geniş ekran</PresentationFormat>
  <Paragraphs>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CMR10</vt:lpstr>
      <vt:lpstr>Office Teması</vt:lpstr>
      <vt:lpstr>Dinamik Programlama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Sau</cp:lastModifiedBy>
  <cp:revision>10</cp:revision>
  <dcterms:created xsi:type="dcterms:W3CDTF">2020-08-13T20:54:41Z</dcterms:created>
  <dcterms:modified xsi:type="dcterms:W3CDTF">2023-11-10T11:02:03Z</dcterms:modified>
</cp:coreProperties>
</file>