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37CE02-F19B-408E-8702-E7909ACE6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8E808AB-9910-4C05-A7DE-2103D37F2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A9FDF4-4BE4-437A-AD7D-CB4D433E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CC0-3C3F-44CC-AB08-46BFCBA768BE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235F57-E94C-4333-BB92-84E08E7B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DC01B2-4DCD-4CE8-BF9E-41502E39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5DD3-0A8B-4AEE-9056-FFDEB88BB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89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C97B73-B722-4A95-AE77-AB662083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F26CB31-B409-4751-A856-F29002A2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E8A165-4A12-4630-AD1E-7260C2BF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CC0-3C3F-44CC-AB08-46BFCBA768BE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04720D-FE16-4ED7-B43B-B876A00E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E4930C-2E2E-4154-B6E6-81DF2B10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5DD3-0A8B-4AEE-9056-FFDEB88BB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405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9579B41-57A1-47CD-9132-E7FBE6F9C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27B292-0339-40F1-87CD-A5519B41C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6EB6817-CA3B-483D-BFF9-D1EDBF5B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CC0-3C3F-44CC-AB08-46BFCBA768BE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9EF14C-2B6C-406D-A48B-9151BF5A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D1D0A-EE0B-4322-8445-8B1897FF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5DD3-0A8B-4AEE-9056-FFDEB88BB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763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DBAB2C-5A6E-407A-9BCD-3E47D8A2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2E3F49-2F02-4CED-81EB-16CF9FDB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CAAE2CB-D82C-4B63-86F4-46D646E9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CC0-3C3F-44CC-AB08-46BFCBA768BE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1C2137-CE51-4936-8E51-1ED1E467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ABD525-BE2C-4201-8963-6EC113BB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5DD3-0A8B-4AEE-9056-FFDEB88BB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879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5C0285-FFFF-479B-B9B5-DA97044F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E405EF3-A0A2-449C-BEAD-F847ADA8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6E1A333-EDF2-4D40-9C88-4496ACCE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CC0-3C3F-44CC-AB08-46BFCBA768BE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3AF230-27AF-4F6C-9C96-317EBA7A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737E49-51D7-4096-B4B8-7DBA286C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5DD3-0A8B-4AEE-9056-FFDEB88BB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936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D3D96C-306B-4F00-8FE8-220C92B9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ED5538-5C34-46EA-BC1B-981494180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F849337-F086-4895-B31C-4CBAE0939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E613BEE-95D0-4EA3-AF19-EE603620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CC0-3C3F-44CC-AB08-46BFCBA768BE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B3B13F-F673-45BB-887D-5C54FE72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F6E561F-F8A3-4F46-8001-309CD3E6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5DD3-0A8B-4AEE-9056-FFDEB88BB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272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C5F1ED-C157-413B-8D94-4BE818FA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B78E83A-800A-4A9F-B51E-3FE1BEFB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8F619CA-E6DA-4EDD-B627-7F500FC49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21322D8-9560-4347-AF88-1BE20F99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31B2093-87EE-4884-BE24-37419DF23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A2D6123-F852-4834-82F0-399F86CA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CC0-3C3F-44CC-AB08-46BFCBA768BE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C04B93B-756F-469F-865F-21C68858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1213EE8-F3B6-461A-9E75-3B6DDE4B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5DD3-0A8B-4AEE-9056-FFDEB88BB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32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A84460-BBB7-4FB2-98F4-8B5BB81C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0C81B5F-1561-4A19-B3F5-2DFDAB4E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CC0-3C3F-44CC-AB08-46BFCBA768BE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5C7926C-013D-448D-9477-AF47E75C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3F45F6-3B46-4533-87C0-B55C338A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5DD3-0A8B-4AEE-9056-FFDEB88BB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663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338740A-C694-4C09-9055-03BA85B2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CC0-3C3F-44CC-AB08-46BFCBA768BE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0BF5D2B-1FEC-449C-BC88-F0789C0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16FCB33-1202-4E6E-8E51-54EB4D6C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5DD3-0A8B-4AEE-9056-FFDEB88BB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11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6A0BC4-4EC6-413C-A777-C0C824AD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EC6E78-0573-4BCA-9619-EEC511D3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D910686-D169-4529-AD93-87E73FB7F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2A54578-5F7A-4158-92EF-7F8C1D2A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CC0-3C3F-44CC-AB08-46BFCBA768BE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C329643-7D56-4F72-A7DA-16FBD4F7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5EAF06A-A19F-41F6-8777-C904BAF1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5DD3-0A8B-4AEE-9056-FFDEB88BB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86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7B753A-60AB-4A9B-95EF-31540A47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35BC42-3AEF-4E46-A25D-62DCD7C56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5C4F6CA-AD6B-43DB-ACE2-E91B28BE8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2FB8126-30ED-44D8-A8EF-F98C5267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CC0-3C3F-44CC-AB08-46BFCBA768BE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B407082-0F27-4056-A242-49BCCFBA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B0FB0C2-839C-4456-913D-195C9086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5DD3-0A8B-4AEE-9056-FFDEB88BB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790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3031BE9-F040-45D2-9BA3-F1EEDD0A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E103E20-2965-4BA6-8AD9-75673BE56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C1D2E1-C765-4B9F-93A1-513CA6655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5ECC0-3C3F-44CC-AB08-46BFCBA768BE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5CC9E1C-D258-498D-8D10-AF925AB3E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8C3257-648F-43A0-80B9-DE732D97B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85DD3-0A8B-4AEE-9056-FFDEB88BB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972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5A90153-738A-48E2-9403-95847496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353" y="442527"/>
            <a:ext cx="4962525" cy="5524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27B74FA-4F57-467E-B07D-86663E99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814" y="994977"/>
            <a:ext cx="1247775" cy="37147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FF359DF-0942-48C8-B0E1-96E201DE9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814" y="1547427"/>
            <a:ext cx="2400300" cy="33337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7C4423B5-F9A9-48E8-A722-F221A1A4F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814" y="1987636"/>
            <a:ext cx="2381250" cy="36195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F80F5CED-1BDA-425D-A9DE-24A69A096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6339" y="2433252"/>
            <a:ext cx="2362200" cy="40005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B483B102-1FD8-423F-A965-C90A8C7487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3461" y="3011830"/>
            <a:ext cx="5448300" cy="504825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3AF609F5-33BE-447C-AB2D-95A68CA338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6339" y="3740492"/>
            <a:ext cx="13049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2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483D705-877A-4C4C-B3AB-F1BDF0A7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861" y="353755"/>
            <a:ext cx="4148009" cy="160041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F88603E-E32B-4319-8F5C-C1131B34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498" y="173271"/>
            <a:ext cx="2047875" cy="18954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087281E-6882-44E1-889B-8E8F22951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099" y="2380220"/>
            <a:ext cx="3324225" cy="18669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4F70915-2FD9-47B3-BADF-7810A67BA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270" y="4621813"/>
            <a:ext cx="3295650" cy="191452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953F850-CF53-44F0-A7F3-F70A97935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450" y="2380220"/>
            <a:ext cx="3352800" cy="189547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E3912E2-9288-4BB0-8250-B0FF06B89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833" y="4553722"/>
            <a:ext cx="3324225" cy="188595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51FEE680-BE81-48AC-8690-9B2D06B5BC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7645" y="3429000"/>
            <a:ext cx="3324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5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82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54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Geniş ekran</PresentationFormat>
  <Paragraphs>0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Sau</dc:creator>
  <cp:lastModifiedBy>Sau</cp:lastModifiedBy>
  <cp:revision>6</cp:revision>
  <dcterms:created xsi:type="dcterms:W3CDTF">2024-03-24T17:55:21Z</dcterms:created>
  <dcterms:modified xsi:type="dcterms:W3CDTF">2025-03-24T15:57:00Z</dcterms:modified>
</cp:coreProperties>
</file>