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69" r:id="rId3"/>
    <p:sldId id="270" r:id="rId4"/>
    <p:sldId id="260" r:id="rId5"/>
    <p:sldId id="267" r:id="rId6"/>
    <p:sldId id="276" r:id="rId7"/>
    <p:sldId id="257" r:id="rId8"/>
    <p:sldId id="268" r:id="rId9"/>
    <p:sldId id="279" r:id="rId10"/>
    <p:sldId id="280" r:id="rId11"/>
    <p:sldId id="261" r:id="rId12"/>
    <p:sldId id="262" r:id="rId13"/>
    <p:sldId id="273" r:id="rId14"/>
    <p:sldId id="263" r:id="rId15"/>
    <p:sldId id="264" r:id="rId16"/>
    <p:sldId id="265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1"/>
    <p:restoredTop sz="94697"/>
  </p:normalViewPr>
  <p:slideViewPr>
    <p:cSldViewPr snapToGrid="0">
      <p:cViewPr varScale="1">
        <p:scale>
          <a:sx n="86" d="100"/>
          <a:sy n="86" d="100"/>
        </p:scale>
        <p:origin x="24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1E50B-2A0C-0E40-A78F-0F499B7C9DA6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07EAB7C3-EA36-2C40-8B71-DB7340A01CBD}">
      <dgm:prSet phldrT="[Metin]"/>
      <dgm:spPr/>
      <dgm:t>
        <a:bodyPr/>
        <a:lstStyle/>
        <a:p>
          <a:r>
            <a:rPr lang="tr-TR" dirty="0"/>
            <a:t>Sanayi toplumu</a:t>
          </a:r>
        </a:p>
      </dgm:t>
    </dgm:pt>
    <dgm:pt modelId="{3EF8D447-3C6F-B74E-BCD4-5D5B3607A863}" type="parTrans" cxnId="{7F932E98-1FE4-7F47-B835-B01489F4BC4B}">
      <dgm:prSet/>
      <dgm:spPr/>
      <dgm:t>
        <a:bodyPr/>
        <a:lstStyle/>
        <a:p>
          <a:endParaRPr lang="tr-TR"/>
        </a:p>
      </dgm:t>
    </dgm:pt>
    <dgm:pt modelId="{B26C9BEB-4F3F-4E49-9FCB-A2F3C37EDD65}" type="sibTrans" cxnId="{7F932E98-1FE4-7F47-B835-B01489F4BC4B}">
      <dgm:prSet/>
      <dgm:spPr/>
      <dgm:t>
        <a:bodyPr/>
        <a:lstStyle/>
        <a:p>
          <a:endParaRPr lang="tr-TR"/>
        </a:p>
      </dgm:t>
    </dgm:pt>
    <dgm:pt modelId="{EDE22C8F-0FFC-E848-AA55-58513CCA5C12}">
      <dgm:prSet phldrT="[Metin]"/>
      <dgm:spPr/>
      <dgm:t>
        <a:bodyPr/>
        <a:lstStyle/>
        <a:p>
          <a:r>
            <a:rPr lang="tr-TR" dirty="0"/>
            <a:t>Bilgi toplumu</a:t>
          </a:r>
        </a:p>
      </dgm:t>
    </dgm:pt>
    <dgm:pt modelId="{1D9F230B-8060-7349-8D8D-93BABC08760B}" type="parTrans" cxnId="{135444D5-F023-7440-99C4-47F90B914FA7}">
      <dgm:prSet/>
      <dgm:spPr/>
      <dgm:t>
        <a:bodyPr/>
        <a:lstStyle/>
        <a:p>
          <a:endParaRPr lang="tr-TR"/>
        </a:p>
      </dgm:t>
    </dgm:pt>
    <dgm:pt modelId="{00477135-7664-3F44-983D-4CDD42A6A433}" type="sibTrans" cxnId="{135444D5-F023-7440-99C4-47F90B914FA7}">
      <dgm:prSet/>
      <dgm:spPr/>
      <dgm:t>
        <a:bodyPr/>
        <a:lstStyle/>
        <a:p>
          <a:endParaRPr lang="tr-TR"/>
        </a:p>
      </dgm:t>
    </dgm:pt>
    <dgm:pt modelId="{16A2625B-517B-C042-8DB0-0A516F4410DA}">
      <dgm:prSet phldrT="[Metin]"/>
      <dgm:spPr/>
      <dgm:t>
        <a:bodyPr/>
        <a:lstStyle/>
        <a:p>
          <a:r>
            <a:rPr lang="tr-TR" dirty="0"/>
            <a:t>Ağ toplumu / </a:t>
          </a:r>
          <a:r>
            <a:rPr lang="tr-TR" dirty="0" err="1"/>
            <a:t>intenet</a:t>
          </a:r>
          <a:r>
            <a:rPr lang="tr-TR" dirty="0"/>
            <a:t> toplumu/ siber toplum</a:t>
          </a:r>
        </a:p>
      </dgm:t>
    </dgm:pt>
    <dgm:pt modelId="{51AEBFD4-803D-F549-9EF6-71925D8ED2D5}" type="parTrans" cxnId="{14DA8E59-9091-BE4E-B473-1DB7197E6190}">
      <dgm:prSet/>
      <dgm:spPr/>
      <dgm:t>
        <a:bodyPr/>
        <a:lstStyle/>
        <a:p>
          <a:endParaRPr lang="tr-TR"/>
        </a:p>
      </dgm:t>
    </dgm:pt>
    <dgm:pt modelId="{B2F60873-25E7-5742-9721-1CBBEAA22E72}" type="sibTrans" cxnId="{14DA8E59-9091-BE4E-B473-1DB7197E6190}">
      <dgm:prSet/>
      <dgm:spPr/>
      <dgm:t>
        <a:bodyPr/>
        <a:lstStyle/>
        <a:p>
          <a:endParaRPr lang="tr-TR"/>
        </a:p>
      </dgm:t>
    </dgm:pt>
    <dgm:pt modelId="{FF95A039-39E2-AF46-BEAF-6C013919DC1E}" type="pres">
      <dgm:prSet presAssocID="{EC81E50B-2A0C-0E40-A78F-0F499B7C9DA6}" presName="arrowDiagram" presStyleCnt="0">
        <dgm:presLayoutVars>
          <dgm:chMax val="5"/>
          <dgm:dir/>
          <dgm:resizeHandles val="exact"/>
        </dgm:presLayoutVars>
      </dgm:prSet>
      <dgm:spPr/>
    </dgm:pt>
    <dgm:pt modelId="{74CEB52F-AB5E-0042-B727-07EB1C673732}" type="pres">
      <dgm:prSet presAssocID="{EC81E50B-2A0C-0E40-A78F-0F499B7C9DA6}" presName="arrow" presStyleLbl="bgShp" presStyleIdx="0" presStyleCnt="1" custLinFactX="14288" custLinFactNeighborX="100000" custLinFactNeighborY="-32024"/>
      <dgm:spPr/>
    </dgm:pt>
    <dgm:pt modelId="{A85114F2-F811-974B-B7C9-C9BE7D20AF36}" type="pres">
      <dgm:prSet presAssocID="{EC81E50B-2A0C-0E40-A78F-0F499B7C9DA6}" presName="arrowDiagram3" presStyleCnt="0"/>
      <dgm:spPr/>
    </dgm:pt>
    <dgm:pt modelId="{25BC6274-0C5B-CA46-B60B-E7596912DF9B}" type="pres">
      <dgm:prSet presAssocID="{07EAB7C3-EA36-2C40-8B71-DB7340A01CBD}" presName="bullet3a" presStyleLbl="node1" presStyleIdx="0" presStyleCnt="3"/>
      <dgm:spPr/>
    </dgm:pt>
    <dgm:pt modelId="{CCBBC937-EDA1-FC4A-ADF7-72BC22F247AE}" type="pres">
      <dgm:prSet presAssocID="{07EAB7C3-EA36-2C40-8B71-DB7340A01CBD}" presName="textBox3a" presStyleLbl="revTx" presStyleIdx="0" presStyleCnt="3">
        <dgm:presLayoutVars>
          <dgm:bulletEnabled val="1"/>
        </dgm:presLayoutVars>
      </dgm:prSet>
      <dgm:spPr/>
    </dgm:pt>
    <dgm:pt modelId="{6CB51D2D-CE80-9847-8506-69250BDDF191}" type="pres">
      <dgm:prSet presAssocID="{EDE22C8F-0FFC-E848-AA55-58513CCA5C12}" presName="bullet3b" presStyleLbl="node1" presStyleIdx="1" presStyleCnt="3"/>
      <dgm:spPr/>
    </dgm:pt>
    <dgm:pt modelId="{376BB30E-7F7A-264E-BB0C-29C20DAB35F0}" type="pres">
      <dgm:prSet presAssocID="{EDE22C8F-0FFC-E848-AA55-58513CCA5C12}" presName="textBox3b" presStyleLbl="revTx" presStyleIdx="1" presStyleCnt="3">
        <dgm:presLayoutVars>
          <dgm:bulletEnabled val="1"/>
        </dgm:presLayoutVars>
      </dgm:prSet>
      <dgm:spPr/>
    </dgm:pt>
    <dgm:pt modelId="{9EDD7E57-1437-7C4A-86E6-DC1F80763643}" type="pres">
      <dgm:prSet presAssocID="{16A2625B-517B-C042-8DB0-0A516F4410DA}" presName="bullet3c" presStyleLbl="node1" presStyleIdx="2" presStyleCnt="3"/>
      <dgm:spPr/>
    </dgm:pt>
    <dgm:pt modelId="{91E42701-D840-BC4B-91A3-F70ED073D972}" type="pres">
      <dgm:prSet presAssocID="{16A2625B-517B-C042-8DB0-0A516F4410DA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F97D3335-6D1F-1440-858F-D35A35CCD5EA}" type="presOf" srcId="{07EAB7C3-EA36-2C40-8B71-DB7340A01CBD}" destId="{CCBBC937-EDA1-FC4A-ADF7-72BC22F247AE}" srcOrd="0" destOrd="0" presId="urn:microsoft.com/office/officeart/2005/8/layout/arrow2"/>
    <dgm:cxn modelId="{14DA8E59-9091-BE4E-B473-1DB7197E6190}" srcId="{EC81E50B-2A0C-0E40-A78F-0F499B7C9DA6}" destId="{16A2625B-517B-C042-8DB0-0A516F4410DA}" srcOrd="2" destOrd="0" parTransId="{51AEBFD4-803D-F549-9EF6-71925D8ED2D5}" sibTransId="{B2F60873-25E7-5742-9721-1CBBEAA22E72}"/>
    <dgm:cxn modelId="{56C8AB5F-43CF-9A48-A8B2-5FEC09A143F2}" type="presOf" srcId="{EDE22C8F-0FFC-E848-AA55-58513CCA5C12}" destId="{376BB30E-7F7A-264E-BB0C-29C20DAB35F0}" srcOrd="0" destOrd="0" presId="urn:microsoft.com/office/officeart/2005/8/layout/arrow2"/>
    <dgm:cxn modelId="{0F0D6B7E-DB80-7A4C-A554-D1E4655933F6}" type="presOf" srcId="{16A2625B-517B-C042-8DB0-0A516F4410DA}" destId="{91E42701-D840-BC4B-91A3-F70ED073D972}" srcOrd="0" destOrd="0" presId="urn:microsoft.com/office/officeart/2005/8/layout/arrow2"/>
    <dgm:cxn modelId="{7F932E98-1FE4-7F47-B835-B01489F4BC4B}" srcId="{EC81E50B-2A0C-0E40-A78F-0F499B7C9DA6}" destId="{07EAB7C3-EA36-2C40-8B71-DB7340A01CBD}" srcOrd="0" destOrd="0" parTransId="{3EF8D447-3C6F-B74E-BCD4-5D5B3607A863}" sibTransId="{B26C9BEB-4F3F-4E49-9FCB-A2F3C37EDD65}"/>
    <dgm:cxn modelId="{747F59A8-89F5-A34C-B95B-E8CAD6ACE926}" type="presOf" srcId="{EC81E50B-2A0C-0E40-A78F-0F499B7C9DA6}" destId="{FF95A039-39E2-AF46-BEAF-6C013919DC1E}" srcOrd="0" destOrd="0" presId="urn:microsoft.com/office/officeart/2005/8/layout/arrow2"/>
    <dgm:cxn modelId="{135444D5-F023-7440-99C4-47F90B914FA7}" srcId="{EC81E50B-2A0C-0E40-A78F-0F499B7C9DA6}" destId="{EDE22C8F-0FFC-E848-AA55-58513CCA5C12}" srcOrd="1" destOrd="0" parTransId="{1D9F230B-8060-7349-8D8D-93BABC08760B}" sibTransId="{00477135-7664-3F44-983D-4CDD42A6A433}"/>
    <dgm:cxn modelId="{83833413-9385-FE49-9300-0C95BC4B3443}" type="presParOf" srcId="{FF95A039-39E2-AF46-BEAF-6C013919DC1E}" destId="{74CEB52F-AB5E-0042-B727-07EB1C673732}" srcOrd="0" destOrd="0" presId="urn:microsoft.com/office/officeart/2005/8/layout/arrow2"/>
    <dgm:cxn modelId="{70BE2448-34F7-F847-B327-9F853C0304D6}" type="presParOf" srcId="{FF95A039-39E2-AF46-BEAF-6C013919DC1E}" destId="{A85114F2-F811-974B-B7C9-C9BE7D20AF36}" srcOrd="1" destOrd="0" presId="urn:microsoft.com/office/officeart/2005/8/layout/arrow2"/>
    <dgm:cxn modelId="{0697A1E2-D4AF-7F4F-B41D-D04D31098519}" type="presParOf" srcId="{A85114F2-F811-974B-B7C9-C9BE7D20AF36}" destId="{25BC6274-0C5B-CA46-B60B-E7596912DF9B}" srcOrd="0" destOrd="0" presId="urn:microsoft.com/office/officeart/2005/8/layout/arrow2"/>
    <dgm:cxn modelId="{894F8E6E-ED05-344B-8A13-21CD1423D825}" type="presParOf" srcId="{A85114F2-F811-974B-B7C9-C9BE7D20AF36}" destId="{CCBBC937-EDA1-FC4A-ADF7-72BC22F247AE}" srcOrd="1" destOrd="0" presId="urn:microsoft.com/office/officeart/2005/8/layout/arrow2"/>
    <dgm:cxn modelId="{FA8BAE30-FD6D-D949-AA95-0C00E5513F55}" type="presParOf" srcId="{A85114F2-F811-974B-B7C9-C9BE7D20AF36}" destId="{6CB51D2D-CE80-9847-8506-69250BDDF191}" srcOrd="2" destOrd="0" presId="urn:microsoft.com/office/officeart/2005/8/layout/arrow2"/>
    <dgm:cxn modelId="{EF7A83E4-A87D-F742-8399-F0C8CBE05EB7}" type="presParOf" srcId="{A85114F2-F811-974B-B7C9-C9BE7D20AF36}" destId="{376BB30E-7F7A-264E-BB0C-29C20DAB35F0}" srcOrd="3" destOrd="0" presId="urn:microsoft.com/office/officeart/2005/8/layout/arrow2"/>
    <dgm:cxn modelId="{0633E5B4-343B-5C43-8047-85728A88CD84}" type="presParOf" srcId="{A85114F2-F811-974B-B7C9-C9BE7D20AF36}" destId="{9EDD7E57-1437-7C4A-86E6-DC1F80763643}" srcOrd="4" destOrd="0" presId="urn:microsoft.com/office/officeart/2005/8/layout/arrow2"/>
    <dgm:cxn modelId="{89CB8DA5-7AD9-B840-8496-9D78C8CB8B24}" type="presParOf" srcId="{A85114F2-F811-974B-B7C9-C9BE7D20AF36}" destId="{91E42701-D840-BC4B-91A3-F70ED073D97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AB370-5F31-0047-913A-44AEEFA46B3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8190AF0-F7DB-604B-8CD6-3F5028E40828}">
      <dgm:prSet phldrT="[Metin]"/>
      <dgm:spPr/>
      <dgm:t>
        <a:bodyPr/>
        <a:lstStyle/>
        <a:p>
          <a:r>
            <a:rPr lang="tr-TR" dirty="0"/>
            <a:t>Buharlı makineler</a:t>
          </a:r>
        </a:p>
      </dgm:t>
    </dgm:pt>
    <dgm:pt modelId="{67AD76AE-5432-7746-87DE-5EE94245DF3B}" type="parTrans" cxnId="{1D6B1EFE-E74E-1C41-AFBD-C2DE750B5AA3}">
      <dgm:prSet/>
      <dgm:spPr/>
      <dgm:t>
        <a:bodyPr/>
        <a:lstStyle/>
        <a:p>
          <a:endParaRPr lang="tr-TR"/>
        </a:p>
      </dgm:t>
    </dgm:pt>
    <dgm:pt modelId="{96D46E6F-E31F-854B-B9CC-2074121BB3FB}" type="sibTrans" cxnId="{1D6B1EFE-E74E-1C41-AFBD-C2DE750B5AA3}">
      <dgm:prSet/>
      <dgm:spPr/>
      <dgm:t>
        <a:bodyPr/>
        <a:lstStyle/>
        <a:p>
          <a:endParaRPr lang="tr-TR"/>
        </a:p>
      </dgm:t>
    </dgm:pt>
    <dgm:pt modelId="{A25D5063-2F16-8840-BF82-995CE4C71AC5}">
      <dgm:prSet phldrT="[Metin]"/>
      <dgm:spPr/>
      <dgm:t>
        <a:bodyPr/>
        <a:lstStyle/>
        <a:p>
          <a:r>
            <a:rPr lang="tr-TR" dirty="0"/>
            <a:t>Motorlu ve elektrikli araçlar</a:t>
          </a:r>
        </a:p>
      </dgm:t>
    </dgm:pt>
    <dgm:pt modelId="{07EF6A0D-951B-BE41-A250-64FE3E26CDB7}" type="parTrans" cxnId="{E59133AE-AA0B-2B40-9012-A79266FCE3B5}">
      <dgm:prSet/>
      <dgm:spPr/>
      <dgm:t>
        <a:bodyPr/>
        <a:lstStyle/>
        <a:p>
          <a:endParaRPr lang="tr-TR"/>
        </a:p>
      </dgm:t>
    </dgm:pt>
    <dgm:pt modelId="{AC90F2D2-51A1-4F43-BD59-0C8C2162FE89}" type="sibTrans" cxnId="{E59133AE-AA0B-2B40-9012-A79266FCE3B5}">
      <dgm:prSet/>
      <dgm:spPr/>
      <dgm:t>
        <a:bodyPr/>
        <a:lstStyle/>
        <a:p>
          <a:endParaRPr lang="tr-TR"/>
        </a:p>
      </dgm:t>
    </dgm:pt>
    <dgm:pt modelId="{7EF83A6C-8A39-CC45-AFC9-EF229C261979}">
      <dgm:prSet phldrT="[Metin]"/>
      <dgm:spPr/>
      <dgm:t>
        <a:bodyPr/>
        <a:lstStyle/>
        <a:p>
          <a:r>
            <a:rPr lang="tr-TR" dirty="0"/>
            <a:t>Akıllı sistemler ve yazılımlar</a:t>
          </a:r>
        </a:p>
      </dgm:t>
    </dgm:pt>
    <dgm:pt modelId="{BF166E6C-7ADE-5F4C-9CA2-8D392A9705A5}" type="parTrans" cxnId="{72C71E7E-3BB2-A747-B3D0-97896D0B4179}">
      <dgm:prSet/>
      <dgm:spPr/>
      <dgm:t>
        <a:bodyPr/>
        <a:lstStyle/>
        <a:p>
          <a:endParaRPr lang="tr-TR"/>
        </a:p>
      </dgm:t>
    </dgm:pt>
    <dgm:pt modelId="{B7B51C9F-460F-1C43-926C-65F8E3402D6D}" type="sibTrans" cxnId="{72C71E7E-3BB2-A747-B3D0-97896D0B4179}">
      <dgm:prSet/>
      <dgm:spPr/>
      <dgm:t>
        <a:bodyPr/>
        <a:lstStyle/>
        <a:p>
          <a:endParaRPr lang="tr-TR"/>
        </a:p>
      </dgm:t>
    </dgm:pt>
    <dgm:pt modelId="{75F79110-E679-4246-8CA3-30E7304C87FD}" type="pres">
      <dgm:prSet presAssocID="{6D1AB370-5F31-0047-913A-44AEEFA46B3A}" presName="Name0" presStyleCnt="0">
        <dgm:presLayoutVars>
          <dgm:dir/>
          <dgm:resizeHandles val="exact"/>
        </dgm:presLayoutVars>
      </dgm:prSet>
      <dgm:spPr/>
    </dgm:pt>
    <dgm:pt modelId="{0ABD34CD-CFE9-C649-B9BD-1361BE22F6B9}" type="pres">
      <dgm:prSet presAssocID="{48190AF0-F7DB-604B-8CD6-3F5028E40828}" presName="parTxOnly" presStyleLbl="node1" presStyleIdx="0" presStyleCnt="3">
        <dgm:presLayoutVars>
          <dgm:bulletEnabled val="1"/>
        </dgm:presLayoutVars>
      </dgm:prSet>
      <dgm:spPr/>
    </dgm:pt>
    <dgm:pt modelId="{EAEFEFF0-2418-254C-9477-8EE4D386001E}" type="pres">
      <dgm:prSet presAssocID="{96D46E6F-E31F-854B-B9CC-2074121BB3FB}" presName="parSpace" presStyleCnt="0"/>
      <dgm:spPr/>
    </dgm:pt>
    <dgm:pt modelId="{302715F5-1D39-5349-8CCC-314572C51B12}" type="pres">
      <dgm:prSet presAssocID="{A25D5063-2F16-8840-BF82-995CE4C71AC5}" presName="parTxOnly" presStyleLbl="node1" presStyleIdx="1" presStyleCnt="3">
        <dgm:presLayoutVars>
          <dgm:bulletEnabled val="1"/>
        </dgm:presLayoutVars>
      </dgm:prSet>
      <dgm:spPr/>
    </dgm:pt>
    <dgm:pt modelId="{11E286E9-430E-C14E-AC9E-3CDA9C0DDCFC}" type="pres">
      <dgm:prSet presAssocID="{AC90F2D2-51A1-4F43-BD59-0C8C2162FE89}" presName="parSpace" presStyleCnt="0"/>
      <dgm:spPr/>
    </dgm:pt>
    <dgm:pt modelId="{3831E9A4-6AA6-054A-9896-AB88BD1CFDDA}" type="pres">
      <dgm:prSet presAssocID="{7EF83A6C-8A39-CC45-AFC9-EF229C261979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32A4A3B-79CB-104B-8D3C-41F647C42AF4}" type="presOf" srcId="{6D1AB370-5F31-0047-913A-44AEEFA46B3A}" destId="{75F79110-E679-4246-8CA3-30E7304C87FD}" srcOrd="0" destOrd="0" presId="urn:microsoft.com/office/officeart/2005/8/layout/hChevron3"/>
    <dgm:cxn modelId="{72C71E7E-3BB2-A747-B3D0-97896D0B4179}" srcId="{6D1AB370-5F31-0047-913A-44AEEFA46B3A}" destId="{7EF83A6C-8A39-CC45-AFC9-EF229C261979}" srcOrd="2" destOrd="0" parTransId="{BF166E6C-7ADE-5F4C-9CA2-8D392A9705A5}" sibTransId="{B7B51C9F-460F-1C43-926C-65F8E3402D6D}"/>
    <dgm:cxn modelId="{E59133AE-AA0B-2B40-9012-A79266FCE3B5}" srcId="{6D1AB370-5F31-0047-913A-44AEEFA46B3A}" destId="{A25D5063-2F16-8840-BF82-995CE4C71AC5}" srcOrd="1" destOrd="0" parTransId="{07EF6A0D-951B-BE41-A250-64FE3E26CDB7}" sibTransId="{AC90F2D2-51A1-4F43-BD59-0C8C2162FE89}"/>
    <dgm:cxn modelId="{7244FAAE-8503-4448-84A7-612FFE4D5748}" type="presOf" srcId="{48190AF0-F7DB-604B-8CD6-3F5028E40828}" destId="{0ABD34CD-CFE9-C649-B9BD-1361BE22F6B9}" srcOrd="0" destOrd="0" presId="urn:microsoft.com/office/officeart/2005/8/layout/hChevron3"/>
    <dgm:cxn modelId="{6C7A50D3-2666-2C4C-8EEB-BC152EFA4579}" type="presOf" srcId="{A25D5063-2F16-8840-BF82-995CE4C71AC5}" destId="{302715F5-1D39-5349-8CCC-314572C51B12}" srcOrd="0" destOrd="0" presId="urn:microsoft.com/office/officeart/2005/8/layout/hChevron3"/>
    <dgm:cxn modelId="{CA83FCD5-8B49-1140-9B18-5D539DEF62BA}" type="presOf" srcId="{7EF83A6C-8A39-CC45-AFC9-EF229C261979}" destId="{3831E9A4-6AA6-054A-9896-AB88BD1CFDDA}" srcOrd="0" destOrd="0" presId="urn:microsoft.com/office/officeart/2005/8/layout/hChevron3"/>
    <dgm:cxn modelId="{1D6B1EFE-E74E-1C41-AFBD-C2DE750B5AA3}" srcId="{6D1AB370-5F31-0047-913A-44AEEFA46B3A}" destId="{48190AF0-F7DB-604B-8CD6-3F5028E40828}" srcOrd="0" destOrd="0" parTransId="{67AD76AE-5432-7746-87DE-5EE94245DF3B}" sibTransId="{96D46E6F-E31F-854B-B9CC-2074121BB3FB}"/>
    <dgm:cxn modelId="{0E70981E-439B-8744-9FA4-43CC03AAF251}" type="presParOf" srcId="{75F79110-E679-4246-8CA3-30E7304C87FD}" destId="{0ABD34CD-CFE9-C649-B9BD-1361BE22F6B9}" srcOrd="0" destOrd="0" presId="urn:microsoft.com/office/officeart/2005/8/layout/hChevron3"/>
    <dgm:cxn modelId="{A222765F-B035-ED46-A8C9-52610C8CE511}" type="presParOf" srcId="{75F79110-E679-4246-8CA3-30E7304C87FD}" destId="{EAEFEFF0-2418-254C-9477-8EE4D386001E}" srcOrd="1" destOrd="0" presId="urn:microsoft.com/office/officeart/2005/8/layout/hChevron3"/>
    <dgm:cxn modelId="{98B93D49-B982-4143-B4A4-C519B482FED3}" type="presParOf" srcId="{75F79110-E679-4246-8CA3-30E7304C87FD}" destId="{302715F5-1D39-5349-8CCC-314572C51B12}" srcOrd="2" destOrd="0" presId="urn:microsoft.com/office/officeart/2005/8/layout/hChevron3"/>
    <dgm:cxn modelId="{FB51FE76-8518-9948-9E23-55AD6A13EB06}" type="presParOf" srcId="{75F79110-E679-4246-8CA3-30E7304C87FD}" destId="{11E286E9-430E-C14E-AC9E-3CDA9C0DDCFC}" srcOrd="3" destOrd="0" presId="urn:microsoft.com/office/officeart/2005/8/layout/hChevron3"/>
    <dgm:cxn modelId="{A9238489-7548-0044-BFD8-AB1D157BB89B}" type="presParOf" srcId="{75F79110-E679-4246-8CA3-30E7304C87FD}" destId="{3831E9A4-6AA6-054A-9896-AB88BD1CFDD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2799D-4B02-374F-9882-DAB5EDEB52B6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6CD4899-476C-EC49-A998-CB825CACA655}">
      <dgm:prSet phldrT="[Metin]"/>
      <dgm:spPr/>
      <dgm:t>
        <a:bodyPr/>
        <a:lstStyle/>
        <a:p>
          <a:r>
            <a:rPr lang="tr-TR" dirty="0"/>
            <a:t>Avcı toplayıcı toplum</a:t>
          </a:r>
        </a:p>
      </dgm:t>
    </dgm:pt>
    <dgm:pt modelId="{50FA2A02-B9B6-4442-A58E-5C95C036C6CE}" type="parTrans" cxnId="{C8364050-1459-F948-AE83-D729AA8D9A21}">
      <dgm:prSet/>
      <dgm:spPr/>
      <dgm:t>
        <a:bodyPr/>
        <a:lstStyle/>
        <a:p>
          <a:endParaRPr lang="tr-TR"/>
        </a:p>
      </dgm:t>
    </dgm:pt>
    <dgm:pt modelId="{50FEF2AA-8811-EF49-A521-D29C7A7E5136}" type="sibTrans" cxnId="{C8364050-1459-F948-AE83-D729AA8D9A21}">
      <dgm:prSet/>
      <dgm:spPr/>
      <dgm:t>
        <a:bodyPr/>
        <a:lstStyle/>
        <a:p>
          <a:endParaRPr lang="tr-TR"/>
        </a:p>
      </dgm:t>
    </dgm:pt>
    <dgm:pt modelId="{5FFF6011-F5D5-8145-971F-1AD7AD5ABBAE}">
      <dgm:prSet phldrT="[Metin]"/>
      <dgm:spPr/>
      <dgm:t>
        <a:bodyPr/>
        <a:lstStyle/>
        <a:p>
          <a:r>
            <a:rPr lang="tr-TR" dirty="0"/>
            <a:t>Toplum 5.0</a:t>
          </a:r>
        </a:p>
      </dgm:t>
    </dgm:pt>
    <dgm:pt modelId="{AE40935D-0683-9C42-A041-5AF06EE21C1B}" type="parTrans" cxnId="{CBE7D1F0-4AD2-304D-9409-97118EFE4D9D}">
      <dgm:prSet/>
      <dgm:spPr/>
      <dgm:t>
        <a:bodyPr/>
        <a:lstStyle/>
        <a:p>
          <a:endParaRPr lang="tr-TR"/>
        </a:p>
      </dgm:t>
    </dgm:pt>
    <dgm:pt modelId="{FB1B8421-7971-A042-8411-6F726D0CB5BA}" type="sibTrans" cxnId="{CBE7D1F0-4AD2-304D-9409-97118EFE4D9D}">
      <dgm:prSet/>
      <dgm:spPr/>
      <dgm:t>
        <a:bodyPr/>
        <a:lstStyle/>
        <a:p>
          <a:endParaRPr lang="tr-TR"/>
        </a:p>
      </dgm:t>
    </dgm:pt>
    <dgm:pt modelId="{0C88A19D-FF28-4A4D-AB39-A1DE294D83B8}" type="pres">
      <dgm:prSet presAssocID="{FB02799D-4B02-374F-9882-DAB5EDEB52B6}" presName="rootnode" presStyleCnt="0">
        <dgm:presLayoutVars>
          <dgm:chMax/>
          <dgm:chPref/>
          <dgm:dir/>
          <dgm:animLvl val="lvl"/>
        </dgm:presLayoutVars>
      </dgm:prSet>
      <dgm:spPr/>
    </dgm:pt>
    <dgm:pt modelId="{F102C72C-E67D-3744-A642-3F2F2A4AA10C}" type="pres">
      <dgm:prSet presAssocID="{96CD4899-476C-EC49-A998-CB825CACA655}" presName="composite" presStyleCnt="0"/>
      <dgm:spPr/>
    </dgm:pt>
    <dgm:pt modelId="{6685922C-155E-3346-9595-CE54043940EC}" type="pres">
      <dgm:prSet presAssocID="{96CD4899-476C-EC49-A998-CB825CACA655}" presName="LShape" presStyleLbl="alignNode1" presStyleIdx="0" presStyleCnt="3"/>
      <dgm:spPr/>
    </dgm:pt>
    <dgm:pt modelId="{D29F56DE-0CF3-084D-9DF1-3865918214D6}" type="pres">
      <dgm:prSet presAssocID="{96CD4899-476C-EC49-A998-CB825CACA655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1671A93-9F4F-7F49-AF0A-5FC405C0C950}" type="pres">
      <dgm:prSet presAssocID="{96CD4899-476C-EC49-A998-CB825CACA655}" presName="Triangle" presStyleLbl="alignNode1" presStyleIdx="1" presStyleCnt="3"/>
      <dgm:spPr/>
    </dgm:pt>
    <dgm:pt modelId="{2C740E43-4351-D940-9576-06F44F1E750B}" type="pres">
      <dgm:prSet presAssocID="{50FEF2AA-8811-EF49-A521-D29C7A7E5136}" presName="sibTrans" presStyleCnt="0"/>
      <dgm:spPr/>
    </dgm:pt>
    <dgm:pt modelId="{996A964A-7039-1540-8366-447E5A80B942}" type="pres">
      <dgm:prSet presAssocID="{50FEF2AA-8811-EF49-A521-D29C7A7E5136}" presName="space" presStyleCnt="0"/>
      <dgm:spPr/>
    </dgm:pt>
    <dgm:pt modelId="{E778F37D-5E73-A044-AEA5-8F4C4F9C3DBE}" type="pres">
      <dgm:prSet presAssocID="{5FFF6011-F5D5-8145-971F-1AD7AD5ABBAE}" presName="composite" presStyleCnt="0"/>
      <dgm:spPr/>
    </dgm:pt>
    <dgm:pt modelId="{EF08D708-8548-7A4A-BBF0-35F7F00B6AB1}" type="pres">
      <dgm:prSet presAssocID="{5FFF6011-F5D5-8145-971F-1AD7AD5ABBAE}" presName="LShape" presStyleLbl="alignNode1" presStyleIdx="2" presStyleCnt="3"/>
      <dgm:spPr/>
    </dgm:pt>
    <dgm:pt modelId="{2F59462E-7F42-2542-9972-AF80582ADBC8}" type="pres">
      <dgm:prSet presAssocID="{5FFF6011-F5D5-8145-971F-1AD7AD5ABBAE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7AB271A-8E42-8748-93C0-3AAE7E182F9B}" type="presOf" srcId="{96CD4899-476C-EC49-A998-CB825CACA655}" destId="{D29F56DE-0CF3-084D-9DF1-3865918214D6}" srcOrd="0" destOrd="0" presId="urn:microsoft.com/office/officeart/2009/3/layout/StepUpProcess"/>
    <dgm:cxn modelId="{B33A082C-1E92-7445-AF0F-F125A2ECECE3}" type="presOf" srcId="{5FFF6011-F5D5-8145-971F-1AD7AD5ABBAE}" destId="{2F59462E-7F42-2542-9972-AF80582ADBC8}" srcOrd="0" destOrd="0" presId="urn:microsoft.com/office/officeart/2009/3/layout/StepUpProcess"/>
    <dgm:cxn modelId="{E63CF33B-2D7E-B54D-8DDC-E4479E8F5063}" type="presOf" srcId="{FB02799D-4B02-374F-9882-DAB5EDEB52B6}" destId="{0C88A19D-FF28-4A4D-AB39-A1DE294D83B8}" srcOrd="0" destOrd="0" presId="urn:microsoft.com/office/officeart/2009/3/layout/StepUpProcess"/>
    <dgm:cxn modelId="{C8364050-1459-F948-AE83-D729AA8D9A21}" srcId="{FB02799D-4B02-374F-9882-DAB5EDEB52B6}" destId="{96CD4899-476C-EC49-A998-CB825CACA655}" srcOrd="0" destOrd="0" parTransId="{50FA2A02-B9B6-4442-A58E-5C95C036C6CE}" sibTransId="{50FEF2AA-8811-EF49-A521-D29C7A7E5136}"/>
    <dgm:cxn modelId="{CBE7D1F0-4AD2-304D-9409-97118EFE4D9D}" srcId="{FB02799D-4B02-374F-9882-DAB5EDEB52B6}" destId="{5FFF6011-F5D5-8145-971F-1AD7AD5ABBAE}" srcOrd="1" destOrd="0" parTransId="{AE40935D-0683-9C42-A041-5AF06EE21C1B}" sibTransId="{FB1B8421-7971-A042-8411-6F726D0CB5BA}"/>
    <dgm:cxn modelId="{3527DFB9-9FDC-5C41-8294-D065EE5EE87A}" type="presParOf" srcId="{0C88A19D-FF28-4A4D-AB39-A1DE294D83B8}" destId="{F102C72C-E67D-3744-A642-3F2F2A4AA10C}" srcOrd="0" destOrd="0" presId="urn:microsoft.com/office/officeart/2009/3/layout/StepUpProcess"/>
    <dgm:cxn modelId="{6E728E7A-3667-3B4F-99F1-00CD5DB44C2A}" type="presParOf" srcId="{F102C72C-E67D-3744-A642-3F2F2A4AA10C}" destId="{6685922C-155E-3346-9595-CE54043940EC}" srcOrd="0" destOrd="0" presId="urn:microsoft.com/office/officeart/2009/3/layout/StepUpProcess"/>
    <dgm:cxn modelId="{9B7080B1-35E6-804F-89F5-417FDDC6A019}" type="presParOf" srcId="{F102C72C-E67D-3744-A642-3F2F2A4AA10C}" destId="{D29F56DE-0CF3-084D-9DF1-3865918214D6}" srcOrd="1" destOrd="0" presId="urn:microsoft.com/office/officeart/2009/3/layout/StepUpProcess"/>
    <dgm:cxn modelId="{88046DC0-7866-FD4E-AA3F-3314D85D37F5}" type="presParOf" srcId="{F102C72C-E67D-3744-A642-3F2F2A4AA10C}" destId="{51671A93-9F4F-7F49-AF0A-5FC405C0C950}" srcOrd="2" destOrd="0" presId="urn:microsoft.com/office/officeart/2009/3/layout/StepUpProcess"/>
    <dgm:cxn modelId="{219FBDA0-E4FF-144B-BF5A-36F1A94DF8D7}" type="presParOf" srcId="{0C88A19D-FF28-4A4D-AB39-A1DE294D83B8}" destId="{2C740E43-4351-D940-9576-06F44F1E750B}" srcOrd="1" destOrd="0" presId="urn:microsoft.com/office/officeart/2009/3/layout/StepUpProcess"/>
    <dgm:cxn modelId="{F72DC67D-0E3F-3645-ABA0-15F7EF544AF8}" type="presParOf" srcId="{2C740E43-4351-D940-9576-06F44F1E750B}" destId="{996A964A-7039-1540-8366-447E5A80B942}" srcOrd="0" destOrd="0" presId="urn:microsoft.com/office/officeart/2009/3/layout/StepUpProcess"/>
    <dgm:cxn modelId="{8ECD5E32-E0A9-E04E-93BE-36F0F4FD59DE}" type="presParOf" srcId="{0C88A19D-FF28-4A4D-AB39-A1DE294D83B8}" destId="{E778F37D-5E73-A044-AEA5-8F4C4F9C3DBE}" srcOrd="2" destOrd="0" presId="urn:microsoft.com/office/officeart/2009/3/layout/StepUpProcess"/>
    <dgm:cxn modelId="{361A2365-A514-6644-890B-7E6207646D03}" type="presParOf" srcId="{E778F37D-5E73-A044-AEA5-8F4C4F9C3DBE}" destId="{EF08D708-8548-7A4A-BBF0-35F7F00B6AB1}" srcOrd="0" destOrd="0" presId="urn:microsoft.com/office/officeart/2009/3/layout/StepUpProcess"/>
    <dgm:cxn modelId="{181C3572-E5E6-AC45-A973-CA18E4E54347}" type="presParOf" srcId="{E778F37D-5E73-A044-AEA5-8F4C4F9C3DBE}" destId="{2F59462E-7F42-2542-9972-AF80582ADBC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9D07D9-28BB-D243-A94D-0D4D06E07FDE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BDBDB4D-AC35-2046-A26C-44AFC84B896A}">
      <dgm:prSet phldrT="[Metin]"/>
      <dgm:spPr/>
      <dgm:t>
        <a:bodyPr/>
        <a:lstStyle/>
        <a:p>
          <a:r>
            <a:rPr lang="tr-TR" dirty="0"/>
            <a:t>İnternet</a:t>
          </a:r>
        </a:p>
      </dgm:t>
    </dgm:pt>
    <dgm:pt modelId="{CB11BD99-8290-0146-AC51-19827FBEB13F}" type="parTrans" cxnId="{F6F15487-AB99-0A47-AE36-F1EC08BE05C8}">
      <dgm:prSet/>
      <dgm:spPr/>
      <dgm:t>
        <a:bodyPr/>
        <a:lstStyle/>
        <a:p>
          <a:endParaRPr lang="tr-TR"/>
        </a:p>
      </dgm:t>
    </dgm:pt>
    <dgm:pt modelId="{7D4C2662-0F93-2A4E-85E2-97A02CDD9304}" type="sibTrans" cxnId="{F6F15487-AB99-0A47-AE36-F1EC08BE05C8}">
      <dgm:prSet/>
      <dgm:spPr/>
      <dgm:t>
        <a:bodyPr/>
        <a:lstStyle/>
        <a:p>
          <a:endParaRPr lang="tr-TR"/>
        </a:p>
      </dgm:t>
    </dgm:pt>
    <dgm:pt modelId="{D5A4AF96-9B0F-5E4B-8B39-36202FC37CA5}">
      <dgm:prSet phldrT="[Metin]"/>
      <dgm:spPr/>
      <dgm:t>
        <a:bodyPr/>
        <a:lstStyle/>
        <a:p>
          <a:r>
            <a:rPr lang="tr-TR" dirty="0"/>
            <a:t>Erişim Alt yapıları</a:t>
          </a:r>
        </a:p>
      </dgm:t>
    </dgm:pt>
    <dgm:pt modelId="{B7025088-62F0-BC4F-8EED-CE146C08EA37}" type="parTrans" cxnId="{EE80CB02-09FD-CF4D-9D17-B4B46DFC7B13}">
      <dgm:prSet/>
      <dgm:spPr/>
      <dgm:t>
        <a:bodyPr/>
        <a:lstStyle/>
        <a:p>
          <a:endParaRPr lang="tr-TR"/>
        </a:p>
      </dgm:t>
    </dgm:pt>
    <dgm:pt modelId="{02B15445-3FAE-1046-A2B6-3D825D5E69F2}" type="sibTrans" cxnId="{EE80CB02-09FD-CF4D-9D17-B4B46DFC7B13}">
      <dgm:prSet/>
      <dgm:spPr/>
      <dgm:t>
        <a:bodyPr/>
        <a:lstStyle/>
        <a:p>
          <a:endParaRPr lang="tr-TR"/>
        </a:p>
      </dgm:t>
    </dgm:pt>
    <dgm:pt modelId="{2368E3BC-1530-874F-AB13-665B89846DCD}">
      <dgm:prSet phldrT="[Metin]"/>
      <dgm:spPr/>
      <dgm:t>
        <a:bodyPr/>
        <a:lstStyle/>
        <a:p>
          <a:r>
            <a:rPr lang="tr-TR" dirty="0"/>
            <a:t>Politika ve düzenlemeler</a:t>
          </a:r>
        </a:p>
      </dgm:t>
    </dgm:pt>
    <dgm:pt modelId="{37BF98C0-D1BA-1D46-B1CB-21E8442D2903}" type="parTrans" cxnId="{2AE137EF-1031-7B4B-9227-64BEE036E4D9}">
      <dgm:prSet/>
      <dgm:spPr/>
      <dgm:t>
        <a:bodyPr/>
        <a:lstStyle/>
        <a:p>
          <a:endParaRPr lang="tr-TR"/>
        </a:p>
      </dgm:t>
    </dgm:pt>
    <dgm:pt modelId="{C21351AD-B9E7-2344-8EC0-B13B37BFB625}" type="sibTrans" cxnId="{2AE137EF-1031-7B4B-9227-64BEE036E4D9}">
      <dgm:prSet/>
      <dgm:spPr/>
      <dgm:t>
        <a:bodyPr/>
        <a:lstStyle/>
        <a:p>
          <a:endParaRPr lang="tr-TR"/>
        </a:p>
      </dgm:t>
    </dgm:pt>
    <dgm:pt modelId="{27CBBCF6-EC6E-194C-BF13-7D203632C477}">
      <dgm:prSet phldrT="[Metin]"/>
      <dgm:spPr/>
      <dgm:t>
        <a:bodyPr/>
        <a:lstStyle/>
        <a:p>
          <a:r>
            <a:rPr lang="tr-TR" dirty="0"/>
            <a:t>Etik</a:t>
          </a:r>
        </a:p>
      </dgm:t>
    </dgm:pt>
    <dgm:pt modelId="{0D7D7FA1-AB37-F24A-8DB7-49A78336BE23}" type="parTrans" cxnId="{07E46079-765D-9C40-BCD8-D6BEF68746F1}">
      <dgm:prSet/>
      <dgm:spPr/>
      <dgm:t>
        <a:bodyPr/>
        <a:lstStyle/>
        <a:p>
          <a:endParaRPr lang="tr-TR"/>
        </a:p>
      </dgm:t>
    </dgm:pt>
    <dgm:pt modelId="{B38C44B5-F7E2-0A4A-9ABD-904060C5226D}" type="sibTrans" cxnId="{07E46079-765D-9C40-BCD8-D6BEF68746F1}">
      <dgm:prSet/>
      <dgm:spPr/>
      <dgm:t>
        <a:bodyPr/>
        <a:lstStyle/>
        <a:p>
          <a:endParaRPr lang="tr-TR"/>
        </a:p>
      </dgm:t>
    </dgm:pt>
    <dgm:pt modelId="{545B77EA-A1D9-5F43-B4A4-27B8DB652702}">
      <dgm:prSet phldrT="[Metin]"/>
      <dgm:spPr/>
      <dgm:t>
        <a:bodyPr/>
        <a:lstStyle/>
        <a:p>
          <a:r>
            <a:rPr lang="tr-TR" dirty="0"/>
            <a:t>Hukuk</a:t>
          </a:r>
        </a:p>
      </dgm:t>
    </dgm:pt>
    <dgm:pt modelId="{4FAAC883-9453-9A4C-9919-00582AE5D5E4}" type="parTrans" cxnId="{478F4EF0-D729-7A4A-B04E-3F96C25B6AAD}">
      <dgm:prSet/>
      <dgm:spPr/>
      <dgm:t>
        <a:bodyPr/>
        <a:lstStyle/>
        <a:p>
          <a:endParaRPr lang="tr-TR"/>
        </a:p>
      </dgm:t>
    </dgm:pt>
    <dgm:pt modelId="{7E7A84ED-95E5-4A4B-928F-8A876AE3DE1F}" type="sibTrans" cxnId="{478F4EF0-D729-7A4A-B04E-3F96C25B6AAD}">
      <dgm:prSet/>
      <dgm:spPr/>
      <dgm:t>
        <a:bodyPr/>
        <a:lstStyle/>
        <a:p>
          <a:endParaRPr lang="tr-TR"/>
        </a:p>
      </dgm:t>
    </dgm:pt>
    <dgm:pt modelId="{E41422FD-94F8-C740-AD0B-52CDFF5E25AA}">
      <dgm:prSet phldrT="[Metin]"/>
      <dgm:spPr/>
      <dgm:t>
        <a:bodyPr/>
        <a:lstStyle/>
        <a:p>
          <a:r>
            <a:rPr lang="tr-TR" dirty="0"/>
            <a:t>Yapay zeka</a:t>
          </a:r>
        </a:p>
      </dgm:t>
    </dgm:pt>
    <dgm:pt modelId="{16944E09-7F29-3849-B1E3-0DC6BD9A91EB}" type="parTrans" cxnId="{50DDEB4A-5D61-F24D-9907-651C7A20519E}">
      <dgm:prSet/>
      <dgm:spPr/>
      <dgm:t>
        <a:bodyPr/>
        <a:lstStyle/>
        <a:p>
          <a:endParaRPr lang="tr-TR"/>
        </a:p>
      </dgm:t>
    </dgm:pt>
    <dgm:pt modelId="{3379B8B5-D877-A546-9CC8-FB843B1C0D0A}" type="sibTrans" cxnId="{50DDEB4A-5D61-F24D-9907-651C7A20519E}">
      <dgm:prSet/>
      <dgm:spPr/>
      <dgm:t>
        <a:bodyPr/>
        <a:lstStyle/>
        <a:p>
          <a:endParaRPr lang="tr-TR"/>
        </a:p>
      </dgm:t>
    </dgm:pt>
    <dgm:pt modelId="{316AFEAF-E1A4-1844-BFE6-93712AB1B942}">
      <dgm:prSet phldrT="[Metin]"/>
      <dgm:spPr/>
      <dgm:t>
        <a:bodyPr/>
        <a:lstStyle/>
        <a:p>
          <a:r>
            <a:rPr lang="tr-TR" dirty="0"/>
            <a:t>okuryazarlık</a:t>
          </a:r>
        </a:p>
      </dgm:t>
    </dgm:pt>
    <dgm:pt modelId="{8B8A5089-7A45-E440-A90A-AB56A1844D6D}" type="parTrans" cxnId="{EF9EF609-5C4A-B04E-B613-2AA10269EA56}">
      <dgm:prSet/>
      <dgm:spPr/>
      <dgm:t>
        <a:bodyPr/>
        <a:lstStyle/>
        <a:p>
          <a:endParaRPr lang="tr-TR"/>
        </a:p>
      </dgm:t>
    </dgm:pt>
    <dgm:pt modelId="{3E3518C1-FD51-CA45-A8D3-C9738BE38122}" type="sibTrans" cxnId="{EF9EF609-5C4A-B04E-B613-2AA10269EA56}">
      <dgm:prSet/>
      <dgm:spPr/>
      <dgm:t>
        <a:bodyPr/>
        <a:lstStyle/>
        <a:p>
          <a:endParaRPr lang="tr-TR"/>
        </a:p>
      </dgm:t>
    </dgm:pt>
    <dgm:pt modelId="{8C53B3B2-B090-E64C-8709-4716024B06A3}">
      <dgm:prSet phldrT="[Metin]"/>
      <dgm:spPr/>
      <dgm:t>
        <a:bodyPr/>
        <a:lstStyle/>
        <a:p>
          <a:r>
            <a:rPr lang="tr-TR" dirty="0"/>
            <a:t>Robotik</a:t>
          </a:r>
        </a:p>
      </dgm:t>
    </dgm:pt>
    <dgm:pt modelId="{2A88B0EA-3146-8F41-8EDE-783E35276AC2}" type="parTrans" cxnId="{C348BC67-95B4-D74C-B4F6-2FA95E74E08C}">
      <dgm:prSet/>
      <dgm:spPr/>
      <dgm:t>
        <a:bodyPr/>
        <a:lstStyle/>
        <a:p>
          <a:endParaRPr lang="tr-TR"/>
        </a:p>
      </dgm:t>
    </dgm:pt>
    <dgm:pt modelId="{5C24C44D-3416-7B4F-9FA1-3585047F46CE}" type="sibTrans" cxnId="{C348BC67-95B4-D74C-B4F6-2FA95E74E08C}">
      <dgm:prSet/>
      <dgm:spPr/>
      <dgm:t>
        <a:bodyPr/>
        <a:lstStyle/>
        <a:p>
          <a:endParaRPr lang="tr-TR"/>
        </a:p>
      </dgm:t>
    </dgm:pt>
    <dgm:pt modelId="{49AA9D30-DBB3-174B-B1F1-556DEF3AB8BA}" type="pres">
      <dgm:prSet presAssocID="{F39D07D9-28BB-D243-A94D-0D4D06E07FDE}" presName="linear" presStyleCnt="0">
        <dgm:presLayoutVars>
          <dgm:dir/>
          <dgm:animLvl val="lvl"/>
          <dgm:resizeHandles val="exact"/>
        </dgm:presLayoutVars>
      </dgm:prSet>
      <dgm:spPr/>
    </dgm:pt>
    <dgm:pt modelId="{C02E7894-7D3F-E94E-9855-E027239C4797}" type="pres">
      <dgm:prSet presAssocID="{BBDBDB4D-AC35-2046-A26C-44AFC84B896A}" presName="parentLin" presStyleCnt="0"/>
      <dgm:spPr/>
    </dgm:pt>
    <dgm:pt modelId="{108C66A0-9B40-B342-9077-BCBA914CD9DA}" type="pres">
      <dgm:prSet presAssocID="{BBDBDB4D-AC35-2046-A26C-44AFC84B896A}" presName="parentLeftMargin" presStyleLbl="node1" presStyleIdx="0" presStyleCnt="8"/>
      <dgm:spPr/>
    </dgm:pt>
    <dgm:pt modelId="{E7242607-FEE7-EF48-A0AC-448E2539D170}" type="pres">
      <dgm:prSet presAssocID="{BBDBDB4D-AC35-2046-A26C-44AFC84B896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173B384-38E5-E545-87CA-F25CF9B5FF12}" type="pres">
      <dgm:prSet presAssocID="{BBDBDB4D-AC35-2046-A26C-44AFC84B896A}" presName="negativeSpace" presStyleCnt="0"/>
      <dgm:spPr/>
    </dgm:pt>
    <dgm:pt modelId="{D289B923-904F-3644-9E04-978C3437F5AE}" type="pres">
      <dgm:prSet presAssocID="{BBDBDB4D-AC35-2046-A26C-44AFC84B896A}" presName="childText" presStyleLbl="conFgAcc1" presStyleIdx="0" presStyleCnt="8">
        <dgm:presLayoutVars>
          <dgm:bulletEnabled val="1"/>
        </dgm:presLayoutVars>
      </dgm:prSet>
      <dgm:spPr/>
    </dgm:pt>
    <dgm:pt modelId="{52D899D4-F0A5-FE45-936D-4F136C13B3C5}" type="pres">
      <dgm:prSet presAssocID="{7D4C2662-0F93-2A4E-85E2-97A02CDD9304}" presName="spaceBetweenRectangles" presStyleCnt="0"/>
      <dgm:spPr/>
    </dgm:pt>
    <dgm:pt modelId="{A6596958-2EAE-FA4F-8A1B-932AD9DEED55}" type="pres">
      <dgm:prSet presAssocID="{D5A4AF96-9B0F-5E4B-8B39-36202FC37CA5}" presName="parentLin" presStyleCnt="0"/>
      <dgm:spPr/>
    </dgm:pt>
    <dgm:pt modelId="{559195D8-E010-6540-941F-AF8A49F5B7DD}" type="pres">
      <dgm:prSet presAssocID="{D5A4AF96-9B0F-5E4B-8B39-36202FC37CA5}" presName="parentLeftMargin" presStyleLbl="node1" presStyleIdx="0" presStyleCnt="8"/>
      <dgm:spPr/>
    </dgm:pt>
    <dgm:pt modelId="{75242623-E5AA-AE4C-BF97-6263F461061E}" type="pres">
      <dgm:prSet presAssocID="{D5A4AF96-9B0F-5E4B-8B39-36202FC37CA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2BAD977-22D0-E642-A81F-3DEDD4611D9B}" type="pres">
      <dgm:prSet presAssocID="{D5A4AF96-9B0F-5E4B-8B39-36202FC37CA5}" presName="negativeSpace" presStyleCnt="0"/>
      <dgm:spPr/>
    </dgm:pt>
    <dgm:pt modelId="{992CE389-3607-EA40-8E0E-6652F2EB2510}" type="pres">
      <dgm:prSet presAssocID="{D5A4AF96-9B0F-5E4B-8B39-36202FC37CA5}" presName="childText" presStyleLbl="conFgAcc1" presStyleIdx="1" presStyleCnt="8">
        <dgm:presLayoutVars>
          <dgm:bulletEnabled val="1"/>
        </dgm:presLayoutVars>
      </dgm:prSet>
      <dgm:spPr/>
    </dgm:pt>
    <dgm:pt modelId="{49952AF5-45D6-5A4F-AC58-E069ECD336E9}" type="pres">
      <dgm:prSet presAssocID="{02B15445-3FAE-1046-A2B6-3D825D5E69F2}" presName="spaceBetweenRectangles" presStyleCnt="0"/>
      <dgm:spPr/>
    </dgm:pt>
    <dgm:pt modelId="{6480D474-D859-9940-B39B-87029A9D7319}" type="pres">
      <dgm:prSet presAssocID="{2368E3BC-1530-874F-AB13-665B89846DCD}" presName="parentLin" presStyleCnt="0"/>
      <dgm:spPr/>
    </dgm:pt>
    <dgm:pt modelId="{88A55E2E-C904-E940-8D30-8D80892DB81C}" type="pres">
      <dgm:prSet presAssocID="{2368E3BC-1530-874F-AB13-665B89846DCD}" presName="parentLeftMargin" presStyleLbl="node1" presStyleIdx="1" presStyleCnt="8"/>
      <dgm:spPr/>
    </dgm:pt>
    <dgm:pt modelId="{D9D80961-1475-5C49-87B3-E5B7E4C216EF}" type="pres">
      <dgm:prSet presAssocID="{2368E3BC-1530-874F-AB13-665B89846DC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FAE5460-7F44-EF47-A7A9-4266F3C05417}" type="pres">
      <dgm:prSet presAssocID="{2368E3BC-1530-874F-AB13-665B89846DCD}" presName="negativeSpace" presStyleCnt="0"/>
      <dgm:spPr/>
    </dgm:pt>
    <dgm:pt modelId="{3E89658C-0A03-E948-A0E4-8C8A47B15F35}" type="pres">
      <dgm:prSet presAssocID="{2368E3BC-1530-874F-AB13-665B89846DCD}" presName="childText" presStyleLbl="conFgAcc1" presStyleIdx="2" presStyleCnt="8">
        <dgm:presLayoutVars>
          <dgm:bulletEnabled val="1"/>
        </dgm:presLayoutVars>
      </dgm:prSet>
      <dgm:spPr/>
    </dgm:pt>
    <dgm:pt modelId="{D818D29F-1BDE-004B-9722-9C720B41F8B9}" type="pres">
      <dgm:prSet presAssocID="{C21351AD-B9E7-2344-8EC0-B13B37BFB625}" presName="spaceBetweenRectangles" presStyleCnt="0"/>
      <dgm:spPr/>
    </dgm:pt>
    <dgm:pt modelId="{08EF4D29-C7B5-F346-8DA8-80B94ECA0C9C}" type="pres">
      <dgm:prSet presAssocID="{27CBBCF6-EC6E-194C-BF13-7D203632C477}" presName="parentLin" presStyleCnt="0"/>
      <dgm:spPr/>
    </dgm:pt>
    <dgm:pt modelId="{862A8681-B0E4-FC4B-9868-0A2001ED4A15}" type="pres">
      <dgm:prSet presAssocID="{27CBBCF6-EC6E-194C-BF13-7D203632C477}" presName="parentLeftMargin" presStyleLbl="node1" presStyleIdx="2" presStyleCnt="8"/>
      <dgm:spPr/>
    </dgm:pt>
    <dgm:pt modelId="{A31620F0-30FE-C64F-AB3E-48673EB3A2DF}" type="pres">
      <dgm:prSet presAssocID="{27CBBCF6-EC6E-194C-BF13-7D203632C47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24DD44C-5860-E744-9834-801073A60CEF}" type="pres">
      <dgm:prSet presAssocID="{27CBBCF6-EC6E-194C-BF13-7D203632C477}" presName="negativeSpace" presStyleCnt="0"/>
      <dgm:spPr/>
    </dgm:pt>
    <dgm:pt modelId="{A575C521-2950-B14D-9477-61B7C25BD2A4}" type="pres">
      <dgm:prSet presAssocID="{27CBBCF6-EC6E-194C-BF13-7D203632C477}" presName="childText" presStyleLbl="conFgAcc1" presStyleIdx="3" presStyleCnt="8">
        <dgm:presLayoutVars>
          <dgm:bulletEnabled val="1"/>
        </dgm:presLayoutVars>
      </dgm:prSet>
      <dgm:spPr/>
    </dgm:pt>
    <dgm:pt modelId="{AA1D682A-EB69-6646-AE5B-07569AA982AA}" type="pres">
      <dgm:prSet presAssocID="{B38C44B5-F7E2-0A4A-9ABD-904060C5226D}" presName="spaceBetweenRectangles" presStyleCnt="0"/>
      <dgm:spPr/>
    </dgm:pt>
    <dgm:pt modelId="{67D6405B-636F-3F4E-B071-EC8F15054683}" type="pres">
      <dgm:prSet presAssocID="{545B77EA-A1D9-5F43-B4A4-27B8DB652702}" presName="parentLin" presStyleCnt="0"/>
      <dgm:spPr/>
    </dgm:pt>
    <dgm:pt modelId="{43FE23C6-E43C-2348-B823-7D56F15F4D8C}" type="pres">
      <dgm:prSet presAssocID="{545B77EA-A1D9-5F43-B4A4-27B8DB652702}" presName="parentLeftMargin" presStyleLbl="node1" presStyleIdx="3" presStyleCnt="8"/>
      <dgm:spPr/>
    </dgm:pt>
    <dgm:pt modelId="{58092EE3-C0A6-FE4F-8E46-D237386A194B}" type="pres">
      <dgm:prSet presAssocID="{545B77EA-A1D9-5F43-B4A4-27B8DB65270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8682C76-C8EA-9B47-9F8E-9F9FE20C83E3}" type="pres">
      <dgm:prSet presAssocID="{545B77EA-A1D9-5F43-B4A4-27B8DB652702}" presName="negativeSpace" presStyleCnt="0"/>
      <dgm:spPr/>
    </dgm:pt>
    <dgm:pt modelId="{5EA8FE34-71AE-754A-8BDE-830D2F88FAC6}" type="pres">
      <dgm:prSet presAssocID="{545B77EA-A1D9-5F43-B4A4-27B8DB652702}" presName="childText" presStyleLbl="conFgAcc1" presStyleIdx="4" presStyleCnt="8">
        <dgm:presLayoutVars>
          <dgm:bulletEnabled val="1"/>
        </dgm:presLayoutVars>
      </dgm:prSet>
      <dgm:spPr/>
    </dgm:pt>
    <dgm:pt modelId="{AA51F6D9-4087-F242-8DED-9136B147FB3C}" type="pres">
      <dgm:prSet presAssocID="{7E7A84ED-95E5-4A4B-928F-8A876AE3DE1F}" presName="spaceBetweenRectangles" presStyleCnt="0"/>
      <dgm:spPr/>
    </dgm:pt>
    <dgm:pt modelId="{D2A4E8C7-AC30-2940-9E0E-1D45E2AEC85B}" type="pres">
      <dgm:prSet presAssocID="{E41422FD-94F8-C740-AD0B-52CDFF5E25AA}" presName="parentLin" presStyleCnt="0"/>
      <dgm:spPr/>
    </dgm:pt>
    <dgm:pt modelId="{DCB0A8F2-5790-434E-BB4F-92F9503CF4F9}" type="pres">
      <dgm:prSet presAssocID="{E41422FD-94F8-C740-AD0B-52CDFF5E25AA}" presName="parentLeftMargin" presStyleLbl="node1" presStyleIdx="4" presStyleCnt="8"/>
      <dgm:spPr/>
    </dgm:pt>
    <dgm:pt modelId="{1C26D892-08E6-F942-872C-AACDCBB25A57}" type="pres">
      <dgm:prSet presAssocID="{E41422FD-94F8-C740-AD0B-52CDFF5E25A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D076A81-2569-3E49-943C-940ADF6445F2}" type="pres">
      <dgm:prSet presAssocID="{E41422FD-94F8-C740-AD0B-52CDFF5E25AA}" presName="negativeSpace" presStyleCnt="0"/>
      <dgm:spPr/>
    </dgm:pt>
    <dgm:pt modelId="{08694C7B-E7F3-BE47-93D6-B99538267E91}" type="pres">
      <dgm:prSet presAssocID="{E41422FD-94F8-C740-AD0B-52CDFF5E25AA}" presName="childText" presStyleLbl="conFgAcc1" presStyleIdx="5" presStyleCnt="8">
        <dgm:presLayoutVars>
          <dgm:bulletEnabled val="1"/>
        </dgm:presLayoutVars>
      </dgm:prSet>
      <dgm:spPr/>
    </dgm:pt>
    <dgm:pt modelId="{7DDFB0F2-0ACD-4F4A-A9B8-F48499BD98DB}" type="pres">
      <dgm:prSet presAssocID="{3379B8B5-D877-A546-9CC8-FB843B1C0D0A}" presName="spaceBetweenRectangles" presStyleCnt="0"/>
      <dgm:spPr/>
    </dgm:pt>
    <dgm:pt modelId="{A9019A9D-162D-634C-A00E-ED9EEF4DA2B3}" type="pres">
      <dgm:prSet presAssocID="{8C53B3B2-B090-E64C-8709-4716024B06A3}" presName="parentLin" presStyleCnt="0"/>
      <dgm:spPr/>
    </dgm:pt>
    <dgm:pt modelId="{C18FED95-2341-854D-8EE4-C8696A4F3503}" type="pres">
      <dgm:prSet presAssocID="{8C53B3B2-B090-E64C-8709-4716024B06A3}" presName="parentLeftMargin" presStyleLbl="node1" presStyleIdx="5" presStyleCnt="8"/>
      <dgm:spPr/>
    </dgm:pt>
    <dgm:pt modelId="{54051591-B4FD-E745-8A1B-DB2E75A6DE40}" type="pres">
      <dgm:prSet presAssocID="{8C53B3B2-B090-E64C-8709-4716024B06A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9B48C6B-9917-194D-8927-3711E7A9E331}" type="pres">
      <dgm:prSet presAssocID="{8C53B3B2-B090-E64C-8709-4716024B06A3}" presName="negativeSpace" presStyleCnt="0"/>
      <dgm:spPr/>
    </dgm:pt>
    <dgm:pt modelId="{2AE89CA0-F23C-3F43-A4B4-26D1E0DBD573}" type="pres">
      <dgm:prSet presAssocID="{8C53B3B2-B090-E64C-8709-4716024B06A3}" presName="childText" presStyleLbl="conFgAcc1" presStyleIdx="6" presStyleCnt="8">
        <dgm:presLayoutVars>
          <dgm:bulletEnabled val="1"/>
        </dgm:presLayoutVars>
      </dgm:prSet>
      <dgm:spPr/>
    </dgm:pt>
    <dgm:pt modelId="{D745EBC2-1F98-164F-85C7-7DB7803C0D54}" type="pres">
      <dgm:prSet presAssocID="{5C24C44D-3416-7B4F-9FA1-3585047F46CE}" presName="spaceBetweenRectangles" presStyleCnt="0"/>
      <dgm:spPr/>
    </dgm:pt>
    <dgm:pt modelId="{F1F00768-BB42-DE47-9C9A-5AC804FB6799}" type="pres">
      <dgm:prSet presAssocID="{316AFEAF-E1A4-1844-BFE6-93712AB1B942}" presName="parentLin" presStyleCnt="0"/>
      <dgm:spPr/>
    </dgm:pt>
    <dgm:pt modelId="{BF9BBB9B-8194-D34F-93D1-EA8FD81EB0AE}" type="pres">
      <dgm:prSet presAssocID="{316AFEAF-E1A4-1844-BFE6-93712AB1B942}" presName="parentLeftMargin" presStyleLbl="node1" presStyleIdx="6" presStyleCnt="8"/>
      <dgm:spPr/>
    </dgm:pt>
    <dgm:pt modelId="{C466468A-051B-9541-B4E7-22CA0C530574}" type="pres">
      <dgm:prSet presAssocID="{316AFEAF-E1A4-1844-BFE6-93712AB1B942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F982E3DD-10DD-714D-84D6-C995C78572E4}" type="pres">
      <dgm:prSet presAssocID="{316AFEAF-E1A4-1844-BFE6-93712AB1B942}" presName="negativeSpace" presStyleCnt="0"/>
      <dgm:spPr/>
    </dgm:pt>
    <dgm:pt modelId="{7395F6C4-EE19-C043-BDC7-222EBF4F9C34}" type="pres">
      <dgm:prSet presAssocID="{316AFEAF-E1A4-1844-BFE6-93712AB1B942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EE80CB02-09FD-CF4D-9D17-B4B46DFC7B13}" srcId="{F39D07D9-28BB-D243-A94D-0D4D06E07FDE}" destId="{D5A4AF96-9B0F-5E4B-8B39-36202FC37CA5}" srcOrd="1" destOrd="0" parTransId="{B7025088-62F0-BC4F-8EED-CE146C08EA37}" sibTransId="{02B15445-3FAE-1046-A2B6-3D825D5E69F2}"/>
    <dgm:cxn modelId="{0A1CEF05-6B11-CC44-A86B-DA0B65F3F1AA}" type="presOf" srcId="{D5A4AF96-9B0F-5E4B-8B39-36202FC37CA5}" destId="{559195D8-E010-6540-941F-AF8A49F5B7DD}" srcOrd="0" destOrd="0" presId="urn:microsoft.com/office/officeart/2005/8/layout/list1"/>
    <dgm:cxn modelId="{BDEE7707-0935-0F46-91B1-D0EF86DB0964}" type="presOf" srcId="{27CBBCF6-EC6E-194C-BF13-7D203632C477}" destId="{A31620F0-30FE-C64F-AB3E-48673EB3A2DF}" srcOrd="1" destOrd="0" presId="urn:microsoft.com/office/officeart/2005/8/layout/list1"/>
    <dgm:cxn modelId="{EF9EF609-5C4A-B04E-B613-2AA10269EA56}" srcId="{F39D07D9-28BB-D243-A94D-0D4D06E07FDE}" destId="{316AFEAF-E1A4-1844-BFE6-93712AB1B942}" srcOrd="7" destOrd="0" parTransId="{8B8A5089-7A45-E440-A90A-AB56A1844D6D}" sibTransId="{3E3518C1-FD51-CA45-A8D3-C9738BE38122}"/>
    <dgm:cxn modelId="{E367B724-A7E9-D34F-9613-69B4BCC99D5A}" type="presOf" srcId="{BBDBDB4D-AC35-2046-A26C-44AFC84B896A}" destId="{108C66A0-9B40-B342-9077-BCBA914CD9DA}" srcOrd="0" destOrd="0" presId="urn:microsoft.com/office/officeart/2005/8/layout/list1"/>
    <dgm:cxn modelId="{C75EE22E-2B5D-B942-9946-E078A321E5AE}" type="presOf" srcId="{27CBBCF6-EC6E-194C-BF13-7D203632C477}" destId="{862A8681-B0E4-FC4B-9868-0A2001ED4A15}" srcOrd="0" destOrd="0" presId="urn:microsoft.com/office/officeart/2005/8/layout/list1"/>
    <dgm:cxn modelId="{6C47913A-58F3-1049-972A-6FE2E59014F4}" type="presOf" srcId="{8C53B3B2-B090-E64C-8709-4716024B06A3}" destId="{54051591-B4FD-E745-8A1B-DB2E75A6DE40}" srcOrd="1" destOrd="0" presId="urn:microsoft.com/office/officeart/2005/8/layout/list1"/>
    <dgm:cxn modelId="{55F2C23E-F130-5649-86BE-D0E41628FB2C}" type="presOf" srcId="{2368E3BC-1530-874F-AB13-665B89846DCD}" destId="{D9D80961-1475-5C49-87B3-E5B7E4C216EF}" srcOrd="1" destOrd="0" presId="urn:microsoft.com/office/officeart/2005/8/layout/list1"/>
    <dgm:cxn modelId="{50DDEB4A-5D61-F24D-9907-651C7A20519E}" srcId="{F39D07D9-28BB-D243-A94D-0D4D06E07FDE}" destId="{E41422FD-94F8-C740-AD0B-52CDFF5E25AA}" srcOrd="5" destOrd="0" parTransId="{16944E09-7F29-3849-B1E3-0DC6BD9A91EB}" sibTransId="{3379B8B5-D877-A546-9CC8-FB843B1C0D0A}"/>
    <dgm:cxn modelId="{7E743757-E94C-7841-8945-1CB736DBADC1}" type="presOf" srcId="{F39D07D9-28BB-D243-A94D-0D4D06E07FDE}" destId="{49AA9D30-DBB3-174B-B1F1-556DEF3AB8BA}" srcOrd="0" destOrd="0" presId="urn:microsoft.com/office/officeart/2005/8/layout/list1"/>
    <dgm:cxn modelId="{C348BC67-95B4-D74C-B4F6-2FA95E74E08C}" srcId="{F39D07D9-28BB-D243-A94D-0D4D06E07FDE}" destId="{8C53B3B2-B090-E64C-8709-4716024B06A3}" srcOrd="6" destOrd="0" parTransId="{2A88B0EA-3146-8F41-8EDE-783E35276AC2}" sibTransId="{5C24C44D-3416-7B4F-9FA1-3585047F46CE}"/>
    <dgm:cxn modelId="{2A01276D-ED2F-BF48-B47B-EC8730B6DC35}" type="presOf" srcId="{545B77EA-A1D9-5F43-B4A4-27B8DB652702}" destId="{58092EE3-C0A6-FE4F-8E46-D237386A194B}" srcOrd="1" destOrd="0" presId="urn:microsoft.com/office/officeart/2005/8/layout/list1"/>
    <dgm:cxn modelId="{07E46079-765D-9C40-BCD8-D6BEF68746F1}" srcId="{F39D07D9-28BB-D243-A94D-0D4D06E07FDE}" destId="{27CBBCF6-EC6E-194C-BF13-7D203632C477}" srcOrd="3" destOrd="0" parTransId="{0D7D7FA1-AB37-F24A-8DB7-49A78336BE23}" sibTransId="{B38C44B5-F7E2-0A4A-9ABD-904060C5226D}"/>
    <dgm:cxn modelId="{F16DDF79-2002-7840-B69B-AA1855D792CB}" type="presOf" srcId="{545B77EA-A1D9-5F43-B4A4-27B8DB652702}" destId="{43FE23C6-E43C-2348-B823-7D56F15F4D8C}" srcOrd="0" destOrd="0" presId="urn:microsoft.com/office/officeart/2005/8/layout/list1"/>
    <dgm:cxn modelId="{9844447A-D329-5245-986E-425016BB0960}" type="presOf" srcId="{316AFEAF-E1A4-1844-BFE6-93712AB1B942}" destId="{C466468A-051B-9541-B4E7-22CA0C530574}" srcOrd="1" destOrd="0" presId="urn:microsoft.com/office/officeart/2005/8/layout/list1"/>
    <dgm:cxn modelId="{F6F15487-AB99-0A47-AE36-F1EC08BE05C8}" srcId="{F39D07D9-28BB-D243-A94D-0D4D06E07FDE}" destId="{BBDBDB4D-AC35-2046-A26C-44AFC84B896A}" srcOrd="0" destOrd="0" parTransId="{CB11BD99-8290-0146-AC51-19827FBEB13F}" sibTransId="{7D4C2662-0F93-2A4E-85E2-97A02CDD9304}"/>
    <dgm:cxn modelId="{DC91D392-4024-D84A-A3F6-881EDDF9A6B2}" type="presOf" srcId="{E41422FD-94F8-C740-AD0B-52CDFF5E25AA}" destId="{DCB0A8F2-5790-434E-BB4F-92F9503CF4F9}" srcOrd="0" destOrd="0" presId="urn:microsoft.com/office/officeart/2005/8/layout/list1"/>
    <dgm:cxn modelId="{10A9A9B4-D902-6743-B583-A91029A03966}" type="presOf" srcId="{E41422FD-94F8-C740-AD0B-52CDFF5E25AA}" destId="{1C26D892-08E6-F942-872C-AACDCBB25A57}" srcOrd="1" destOrd="0" presId="urn:microsoft.com/office/officeart/2005/8/layout/list1"/>
    <dgm:cxn modelId="{50AAD5BC-A183-124D-8EA1-D1CECA517C62}" type="presOf" srcId="{8C53B3B2-B090-E64C-8709-4716024B06A3}" destId="{C18FED95-2341-854D-8EE4-C8696A4F3503}" srcOrd="0" destOrd="0" presId="urn:microsoft.com/office/officeart/2005/8/layout/list1"/>
    <dgm:cxn modelId="{ED9F75CC-ECC7-784E-9A10-C575E8A6F658}" type="presOf" srcId="{BBDBDB4D-AC35-2046-A26C-44AFC84B896A}" destId="{E7242607-FEE7-EF48-A0AC-448E2539D170}" srcOrd="1" destOrd="0" presId="urn:microsoft.com/office/officeart/2005/8/layout/list1"/>
    <dgm:cxn modelId="{003BBAD2-6BD6-3A42-A421-A9504B76465A}" type="presOf" srcId="{2368E3BC-1530-874F-AB13-665B89846DCD}" destId="{88A55E2E-C904-E940-8D30-8D80892DB81C}" srcOrd="0" destOrd="0" presId="urn:microsoft.com/office/officeart/2005/8/layout/list1"/>
    <dgm:cxn modelId="{C670F0D7-6034-224E-B0B4-B33984C7646F}" type="presOf" srcId="{316AFEAF-E1A4-1844-BFE6-93712AB1B942}" destId="{BF9BBB9B-8194-D34F-93D1-EA8FD81EB0AE}" srcOrd="0" destOrd="0" presId="urn:microsoft.com/office/officeart/2005/8/layout/list1"/>
    <dgm:cxn modelId="{2AE137EF-1031-7B4B-9227-64BEE036E4D9}" srcId="{F39D07D9-28BB-D243-A94D-0D4D06E07FDE}" destId="{2368E3BC-1530-874F-AB13-665B89846DCD}" srcOrd="2" destOrd="0" parTransId="{37BF98C0-D1BA-1D46-B1CB-21E8442D2903}" sibTransId="{C21351AD-B9E7-2344-8EC0-B13B37BFB625}"/>
    <dgm:cxn modelId="{478F4EF0-D729-7A4A-B04E-3F96C25B6AAD}" srcId="{F39D07D9-28BB-D243-A94D-0D4D06E07FDE}" destId="{545B77EA-A1D9-5F43-B4A4-27B8DB652702}" srcOrd="4" destOrd="0" parTransId="{4FAAC883-9453-9A4C-9919-00582AE5D5E4}" sibTransId="{7E7A84ED-95E5-4A4B-928F-8A876AE3DE1F}"/>
    <dgm:cxn modelId="{E806F0FE-D4F3-2F4A-B8F8-B8E5DE7F3206}" type="presOf" srcId="{D5A4AF96-9B0F-5E4B-8B39-36202FC37CA5}" destId="{75242623-E5AA-AE4C-BF97-6263F461061E}" srcOrd="1" destOrd="0" presId="urn:microsoft.com/office/officeart/2005/8/layout/list1"/>
    <dgm:cxn modelId="{62558112-CDE1-6348-978E-51282A883D99}" type="presParOf" srcId="{49AA9D30-DBB3-174B-B1F1-556DEF3AB8BA}" destId="{C02E7894-7D3F-E94E-9855-E027239C4797}" srcOrd="0" destOrd="0" presId="urn:microsoft.com/office/officeart/2005/8/layout/list1"/>
    <dgm:cxn modelId="{C1C7F853-2344-DE45-B4D0-E10C719CFAD9}" type="presParOf" srcId="{C02E7894-7D3F-E94E-9855-E027239C4797}" destId="{108C66A0-9B40-B342-9077-BCBA914CD9DA}" srcOrd="0" destOrd="0" presId="urn:microsoft.com/office/officeart/2005/8/layout/list1"/>
    <dgm:cxn modelId="{9B91BA95-FB69-6143-BA3C-49CB8DE258CA}" type="presParOf" srcId="{C02E7894-7D3F-E94E-9855-E027239C4797}" destId="{E7242607-FEE7-EF48-A0AC-448E2539D170}" srcOrd="1" destOrd="0" presId="urn:microsoft.com/office/officeart/2005/8/layout/list1"/>
    <dgm:cxn modelId="{3C6063BC-70C6-E144-A6CF-A1BE717902E4}" type="presParOf" srcId="{49AA9D30-DBB3-174B-B1F1-556DEF3AB8BA}" destId="{7173B384-38E5-E545-87CA-F25CF9B5FF12}" srcOrd="1" destOrd="0" presId="urn:microsoft.com/office/officeart/2005/8/layout/list1"/>
    <dgm:cxn modelId="{FE401312-BBB5-D849-A070-2DC3A155D361}" type="presParOf" srcId="{49AA9D30-DBB3-174B-B1F1-556DEF3AB8BA}" destId="{D289B923-904F-3644-9E04-978C3437F5AE}" srcOrd="2" destOrd="0" presId="urn:microsoft.com/office/officeart/2005/8/layout/list1"/>
    <dgm:cxn modelId="{E13372B2-39DB-7848-A792-D19529AF845E}" type="presParOf" srcId="{49AA9D30-DBB3-174B-B1F1-556DEF3AB8BA}" destId="{52D899D4-F0A5-FE45-936D-4F136C13B3C5}" srcOrd="3" destOrd="0" presId="urn:microsoft.com/office/officeart/2005/8/layout/list1"/>
    <dgm:cxn modelId="{98A9FE5E-C21D-6E4D-8779-5CC78FE1A7F2}" type="presParOf" srcId="{49AA9D30-DBB3-174B-B1F1-556DEF3AB8BA}" destId="{A6596958-2EAE-FA4F-8A1B-932AD9DEED55}" srcOrd="4" destOrd="0" presId="urn:microsoft.com/office/officeart/2005/8/layout/list1"/>
    <dgm:cxn modelId="{40BEFAC8-3B20-3246-B071-C6932595B24E}" type="presParOf" srcId="{A6596958-2EAE-FA4F-8A1B-932AD9DEED55}" destId="{559195D8-E010-6540-941F-AF8A49F5B7DD}" srcOrd="0" destOrd="0" presId="urn:microsoft.com/office/officeart/2005/8/layout/list1"/>
    <dgm:cxn modelId="{2EDE721F-9F8E-294D-9244-B0A8E33C974A}" type="presParOf" srcId="{A6596958-2EAE-FA4F-8A1B-932AD9DEED55}" destId="{75242623-E5AA-AE4C-BF97-6263F461061E}" srcOrd="1" destOrd="0" presId="urn:microsoft.com/office/officeart/2005/8/layout/list1"/>
    <dgm:cxn modelId="{3D7F9721-BD8F-DC47-B73D-62BB183DC978}" type="presParOf" srcId="{49AA9D30-DBB3-174B-B1F1-556DEF3AB8BA}" destId="{92BAD977-22D0-E642-A81F-3DEDD4611D9B}" srcOrd="5" destOrd="0" presId="urn:microsoft.com/office/officeart/2005/8/layout/list1"/>
    <dgm:cxn modelId="{078260E4-C1EC-4143-96C7-906DD7EE1D8F}" type="presParOf" srcId="{49AA9D30-DBB3-174B-B1F1-556DEF3AB8BA}" destId="{992CE389-3607-EA40-8E0E-6652F2EB2510}" srcOrd="6" destOrd="0" presId="urn:microsoft.com/office/officeart/2005/8/layout/list1"/>
    <dgm:cxn modelId="{E6FD9B9B-0579-AE42-8FCE-1CB91AB757EF}" type="presParOf" srcId="{49AA9D30-DBB3-174B-B1F1-556DEF3AB8BA}" destId="{49952AF5-45D6-5A4F-AC58-E069ECD336E9}" srcOrd="7" destOrd="0" presId="urn:microsoft.com/office/officeart/2005/8/layout/list1"/>
    <dgm:cxn modelId="{9A6AAE21-F7BF-4A44-BDAE-ABA164B076F6}" type="presParOf" srcId="{49AA9D30-DBB3-174B-B1F1-556DEF3AB8BA}" destId="{6480D474-D859-9940-B39B-87029A9D7319}" srcOrd="8" destOrd="0" presId="urn:microsoft.com/office/officeart/2005/8/layout/list1"/>
    <dgm:cxn modelId="{36357D39-9F15-1549-9A22-35CC77CFA558}" type="presParOf" srcId="{6480D474-D859-9940-B39B-87029A9D7319}" destId="{88A55E2E-C904-E940-8D30-8D80892DB81C}" srcOrd="0" destOrd="0" presId="urn:microsoft.com/office/officeart/2005/8/layout/list1"/>
    <dgm:cxn modelId="{99ED7B60-3CF2-E446-8417-F157F02D8CBB}" type="presParOf" srcId="{6480D474-D859-9940-B39B-87029A9D7319}" destId="{D9D80961-1475-5C49-87B3-E5B7E4C216EF}" srcOrd="1" destOrd="0" presId="urn:microsoft.com/office/officeart/2005/8/layout/list1"/>
    <dgm:cxn modelId="{E4543EAB-45FA-3F49-9D4E-329A390E019F}" type="presParOf" srcId="{49AA9D30-DBB3-174B-B1F1-556DEF3AB8BA}" destId="{5FAE5460-7F44-EF47-A7A9-4266F3C05417}" srcOrd="9" destOrd="0" presId="urn:microsoft.com/office/officeart/2005/8/layout/list1"/>
    <dgm:cxn modelId="{031F159C-61A0-6F4B-90C1-3C92D0631BB8}" type="presParOf" srcId="{49AA9D30-DBB3-174B-B1F1-556DEF3AB8BA}" destId="{3E89658C-0A03-E948-A0E4-8C8A47B15F35}" srcOrd="10" destOrd="0" presId="urn:microsoft.com/office/officeart/2005/8/layout/list1"/>
    <dgm:cxn modelId="{F0BF768E-E94D-9449-B293-6A49C6DD0B6B}" type="presParOf" srcId="{49AA9D30-DBB3-174B-B1F1-556DEF3AB8BA}" destId="{D818D29F-1BDE-004B-9722-9C720B41F8B9}" srcOrd="11" destOrd="0" presId="urn:microsoft.com/office/officeart/2005/8/layout/list1"/>
    <dgm:cxn modelId="{34E0AFBD-2BE7-8D44-82D2-828636169E16}" type="presParOf" srcId="{49AA9D30-DBB3-174B-B1F1-556DEF3AB8BA}" destId="{08EF4D29-C7B5-F346-8DA8-80B94ECA0C9C}" srcOrd="12" destOrd="0" presId="urn:microsoft.com/office/officeart/2005/8/layout/list1"/>
    <dgm:cxn modelId="{873B6B7D-0229-F342-995B-A2BDC45EBC2A}" type="presParOf" srcId="{08EF4D29-C7B5-F346-8DA8-80B94ECA0C9C}" destId="{862A8681-B0E4-FC4B-9868-0A2001ED4A15}" srcOrd="0" destOrd="0" presId="urn:microsoft.com/office/officeart/2005/8/layout/list1"/>
    <dgm:cxn modelId="{CE1041CC-4893-2842-8841-1596E6BE9BFD}" type="presParOf" srcId="{08EF4D29-C7B5-F346-8DA8-80B94ECA0C9C}" destId="{A31620F0-30FE-C64F-AB3E-48673EB3A2DF}" srcOrd="1" destOrd="0" presId="urn:microsoft.com/office/officeart/2005/8/layout/list1"/>
    <dgm:cxn modelId="{98CCE933-E0A9-7A4F-9F8F-6343F7F7E907}" type="presParOf" srcId="{49AA9D30-DBB3-174B-B1F1-556DEF3AB8BA}" destId="{324DD44C-5860-E744-9834-801073A60CEF}" srcOrd="13" destOrd="0" presId="urn:microsoft.com/office/officeart/2005/8/layout/list1"/>
    <dgm:cxn modelId="{1EE9155D-356D-A245-BF4A-04423575881C}" type="presParOf" srcId="{49AA9D30-DBB3-174B-B1F1-556DEF3AB8BA}" destId="{A575C521-2950-B14D-9477-61B7C25BD2A4}" srcOrd="14" destOrd="0" presId="urn:microsoft.com/office/officeart/2005/8/layout/list1"/>
    <dgm:cxn modelId="{67F07D28-B419-B94F-9C55-B52C37E25AD7}" type="presParOf" srcId="{49AA9D30-DBB3-174B-B1F1-556DEF3AB8BA}" destId="{AA1D682A-EB69-6646-AE5B-07569AA982AA}" srcOrd="15" destOrd="0" presId="urn:microsoft.com/office/officeart/2005/8/layout/list1"/>
    <dgm:cxn modelId="{FC549515-682E-E94C-A6E8-F11A0D0438C1}" type="presParOf" srcId="{49AA9D30-DBB3-174B-B1F1-556DEF3AB8BA}" destId="{67D6405B-636F-3F4E-B071-EC8F15054683}" srcOrd="16" destOrd="0" presId="urn:microsoft.com/office/officeart/2005/8/layout/list1"/>
    <dgm:cxn modelId="{D43359BF-F262-254D-A7E8-7C1F4645510E}" type="presParOf" srcId="{67D6405B-636F-3F4E-B071-EC8F15054683}" destId="{43FE23C6-E43C-2348-B823-7D56F15F4D8C}" srcOrd="0" destOrd="0" presId="urn:microsoft.com/office/officeart/2005/8/layout/list1"/>
    <dgm:cxn modelId="{C7D4C181-C473-474B-A024-79F1DE1C8C3D}" type="presParOf" srcId="{67D6405B-636F-3F4E-B071-EC8F15054683}" destId="{58092EE3-C0A6-FE4F-8E46-D237386A194B}" srcOrd="1" destOrd="0" presId="urn:microsoft.com/office/officeart/2005/8/layout/list1"/>
    <dgm:cxn modelId="{0D68FF3E-72FF-3447-8E3F-FBD17E79213C}" type="presParOf" srcId="{49AA9D30-DBB3-174B-B1F1-556DEF3AB8BA}" destId="{C8682C76-C8EA-9B47-9F8E-9F9FE20C83E3}" srcOrd="17" destOrd="0" presId="urn:microsoft.com/office/officeart/2005/8/layout/list1"/>
    <dgm:cxn modelId="{40B8FC12-A7E3-D644-A355-69F1E891E59E}" type="presParOf" srcId="{49AA9D30-DBB3-174B-B1F1-556DEF3AB8BA}" destId="{5EA8FE34-71AE-754A-8BDE-830D2F88FAC6}" srcOrd="18" destOrd="0" presId="urn:microsoft.com/office/officeart/2005/8/layout/list1"/>
    <dgm:cxn modelId="{A0746057-9287-FA41-B78F-42B843358D61}" type="presParOf" srcId="{49AA9D30-DBB3-174B-B1F1-556DEF3AB8BA}" destId="{AA51F6D9-4087-F242-8DED-9136B147FB3C}" srcOrd="19" destOrd="0" presId="urn:microsoft.com/office/officeart/2005/8/layout/list1"/>
    <dgm:cxn modelId="{EF35DE1C-BA90-A949-B91E-9026D4AF3A1B}" type="presParOf" srcId="{49AA9D30-DBB3-174B-B1F1-556DEF3AB8BA}" destId="{D2A4E8C7-AC30-2940-9E0E-1D45E2AEC85B}" srcOrd="20" destOrd="0" presId="urn:microsoft.com/office/officeart/2005/8/layout/list1"/>
    <dgm:cxn modelId="{6A643274-E5C1-B843-8E76-4B426A810F5B}" type="presParOf" srcId="{D2A4E8C7-AC30-2940-9E0E-1D45E2AEC85B}" destId="{DCB0A8F2-5790-434E-BB4F-92F9503CF4F9}" srcOrd="0" destOrd="0" presId="urn:microsoft.com/office/officeart/2005/8/layout/list1"/>
    <dgm:cxn modelId="{21C86774-A03A-6245-B2E7-B677DD9FB391}" type="presParOf" srcId="{D2A4E8C7-AC30-2940-9E0E-1D45E2AEC85B}" destId="{1C26D892-08E6-F942-872C-AACDCBB25A57}" srcOrd="1" destOrd="0" presId="urn:microsoft.com/office/officeart/2005/8/layout/list1"/>
    <dgm:cxn modelId="{E67C6A06-91CE-DC4B-AB68-17413C78601C}" type="presParOf" srcId="{49AA9D30-DBB3-174B-B1F1-556DEF3AB8BA}" destId="{3D076A81-2569-3E49-943C-940ADF6445F2}" srcOrd="21" destOrd="0" presId="urn:microsoft.com/office/officeart/2005/8/layout/list1"/>
    <dgm:cxn modelId="{7C3002F4-B83F-EE4F-8F5C-24C14BB68582}" type="presParOf" srcId="{49AA9D30-DBB3-174B-B1F1-556DEF3AB8BA}" destId="{08694C7B-E7F3-BE47-93D6-B99538267E91}" srcOrd="22" destOrd="0" presId="urn:microsoft.com/office/officeart/2005/8/layout/list1"/>
    <dgm:cxn modelId="{CAC5BB34-704A-6F48-876A-41FC806C6637}" type="presParOf" srcId="{49AA9D30-DBB3-174B-B1F1-556DEF3AB8BA}" destId="{7DDFB0F2-0ACD-4F4A-A9B8-F48499BD98DB}" srcOrd="23" destOrd="0" presId="urn:microsoft.com/office/officeart/2005/8/layout/list1"/>
    <dgm:cxn modelId="{5422CF1B-4E98-ED49-B9E6-48BD0FBD9895}" type="presParOf" srcId="{49AA9D30-DBB3-174B-B1F1-556DEF3AB8BA}" destId="{A9019A9D-162D-634C-A00E-ED9EEF4DA2B3}" srcOrd="24" destOrd="0" presId="urn:microsoft.com/office/officeart/2005/8/layout/list1"/>
    <dgm:cxn modelId="{A84BE92F-AADC-4847-8CAE-9101E707E63E}" type="presParOf" srcId="{A9019A9D-162D-634C-A00E-ED9EEF4DA2B3}" destId="{C18FED95-2341-854D-8EE4-C8696A4F3503}" srcOrd="0" destOrd="0" presId="urn:microsoft.com/office/officeart/2005/8/layout/list1"/>
    <dgm:cxn modelId="{C2A52CF6-5BF6-F647-B8B8-37A5A536FE63}" type="presParOf" srcId="{A9019A9D-162D-634C-A00E-ED9EEF4DA2B3}" destId="{54051591-B4FD-E745-8A1B-DB2E75A6DE40}" srcOrd="1" destOrd="0" presId="urn:microsoft.com/office/officeart/2005/8/layout/list1"/>
    <dgm:cxn modelId="{3FC1118E-A110-644E-BEC0-D5BD9DC07F51}" type="presParOf" srcId="{49AA9D30-DBB3-174B-B1F1-556DEF3AB8BA}" destId="{49B48C6B-9917-194D-8927-3711E7A9E331}" srcOrd="25" destOrd="0" presId="urn:microsoft.com/office/officeart/2005/8/layout/list1"/>
    <dgm:cxn modelId="{20725F56-DE89-A74E-B6F2-2D184B45C3CB}" type="presParOf" srcId="{49AA9D30-DBB3-174B-B1F1-556DEF3AB8BA}" destId="{2AE89CA0-F23C-3F43-A4B4-26D1E0DBD573}" srcOrd="26" destOrd="0" presId="urn:microsoft.com/office/officeart/2005/8/layout/list1"/>
    <dgm:cxn modelId="{A2484E8B-7102-584D-BCE4-72C4FA47C55A}" type="presParOf" srcId="{49AA9D30-DBB3-174B-B1F1-556DEF3AB8BA}" destId="{D745EBC2-1F98-164F-85C7-7DB7803C0D54}" srcOrd="27" destOrd="0" presId="urn:microsoft.com/office/officeart/2005/8/layout/list1"/>
    <dgm:cxn modelId="{709ADBEF-5F71-8443-8062-45213A8BCCC7}" type="presParOf" srcId="{49AA9D30-DBB3-174B-B1F1-556DEF3AB8BA}" destId="{F1F00768-BB42-DE47-9C9A-5AC804FB6799}" srcOrd="28" destOrd="0" presId="urn:microsoft.com/office/officeart/2005/8/layout/list1"/>
    <dgm:cxn modelId="{E6A2E31A-EDFE-EF41-9D11-7219D4AC4BE6}" type="presParOf" srcId="{F1F00768-BB42-DE47-9C9A-5AC804FB6799}" destId="{BF9BBB9B-8194-D34F-93D1-EA8FD81EB0AE}" srcOrd="0" destOrd="0" presId="urn:microsoft.com/office/officeart/2005/8/layout/list1"/>
    <dgm:cxn modelId="{D8FC4C43-29B6-0444-AD5A-5C7A1E27985A}" type="presParOf" srcId="{F1F00768-BB42-DE47-9C9A-5AC804FB6799}" destId="{C466468A-051B-9541-B4E7-22CA0C530574}" srcOrd="1" destOrd="0" presId="urn:microsoft.com/office/officeart/2005/8/layout/list1"/>
    <dgm:cxn modelId="{FAD77349-2CE9-6B47-AAF8-2B3C94D8047A}" type="presParOf" srcId="{49AA9D30-DBB3-174B-B1F1-556DEF3AB8BA}" destId="{F982E3DD-10DD-714D-84D6-C995C78572E4}" srcOrd="29" destOrd="0" presId="urn:microsoft.com/office/officeart/2005/8/layout/list1"/>
    <dgm:cxn modelId="{22869F6B-085D-B547-8A63-4E2704309A37}" type="presParOf" srcId="{49AA9D30-DBB3-174B-B1F1-556DEF3AB8BA}" destId="{7395F6C4-EE19-C043-BDC7-222EBF4F9C34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B52F-AB5E-0042-B727-07EB1C673732}">
      <dsp:nvSpPr>
        <dsp:cNvPr id="0" name=""/>
        <dsp:cNvSpPr/>
      </dsp:nvSpPr>
      <dsp:spPr>
        <a:xfrm>
          <a:off x="0" y="0"/>
          <a:ext cx="3884612" cy="242788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C6274-0C5B-CA46-B60B-E7596912DF9B}">
      <dsp:nvSpPr>
        <dsp:cNvPr id="0" name=""/>
        <dsp:cNvSpPr/>
      </dsp:nvSpPr>
      <dsp:spPr>
        <a:xfrm>
          <a:off x="493345" y="2109071"/>
          <a:ext cx="100999" cy="100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BC937-EDA1-FC4A-ADF7-72BC22F247AE}">
      <dsp:nvSpPr>
        <dsp:cNvPr id="0" name=""/>
        <dsp:cNvSpPr/>
      </dsp:nvSpPr>
      <dsp:spPr>
        <a:xfrm>
          <a:off x="543845" y="2159571"/>
          <a:ext cx="905114" cy="70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18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Sanayi toplumu</a:t>
          </a:r>
        </a:p>
      </dsp:txBody>
      <dsp:txXfrm>
        <a:off x="543845" y="2159571"/>
        <a:ext cx="905114" cy="701658"/>
      </dsp:txXfrm>
    </dsp:sp>
    <dsp:sp modelId="{6CB51D2D-CE80-9847-8506-69250BDDF191}">
      <dsp:nvSpPr>
        <dsp:cNvPr id="0" name=""/>
        <dsp:cNvSpPr/>
      </dsp:nvSpPr>
      <dsp:spPr>
        <a:xfrm>
          <a:off x="1384864" y="1449172"/>
          <a:ext cx="182576" cy="182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BB30E-7F7A-264E-BB0C-29C20DAB35F0}">
      <dsp:nvSpPr>
        <dsp:cNvPr id="0" name=""/>
        <dsp:cNvSpPr/>
      </dsp:nvSpPr>
      <dsp:spPr>
        <a:xfrm>
          <a:off x="1476152" y="1540461"/>
          <a:ext cx="932306" cy="132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44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Bilgi toplumu</a:t>
          </a:r>
        </a:p>
      </dsp:txBody>
      <dsp:txXfrm>
        <a:off x="1476152" y="1540461"/>
        <a:ext cx="932306" cy="1320768"/>
      </dsp:txXfrm>
    </dsp:sp>
    <dsp:sp modelId="{9EDD7E57-1437-7C4A-86E6-DC1F80763643}">
      <dsp:nvSpPr>
        <dsp:cNvPr id="0" name=""/>
        <dsp:cNvSpPr/>
      </dsp:nvSpPr>
      <dsp:spPr>
        <a:xfrm>
          <a:off x="2457017" y="1047601"/>
          <a:ext cx="252499" cy="252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42701-D840-BC4B-91A3-F70ED073D972}">
      <dsp:nvSpPr>
        <dsp:cNvPr id="0" name=""/>
        <dsp:cNvSpPr/>
      </dsp:nvSpPr>
      <dsp:spPr>
        <a:xfrm>
          <a:off x="2583266" y="1173850"/>
          <a:ext cx="932306" cy="168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794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Ağ toplumu / </a:t>
          </a:r>
          <a:r>
            <a:rPr lang="tr-TR" sz="1400" kern="1200" dirty="0" err="1"/>
            <a:t>intenet</a:t>
          </a:r>
          <a:r>
            <a:rPr lang="tr-TR" sz="1400" kern="1200" dirty="0"/>
            <a:t> toplumu/ siber toplum</a:t>
          </a:r>
        </a:p>
      </dsp:txBody>
      <dsp:txXfrm>
        <a:off x="2583266" y="1173850"/>
        <a:ext cx="932306" cy="1687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D34CD-CFE9-C649-B9BD-1361BE22F6B9}">
      <dsp:nvSpPr>
        <dsp:cNvPr id="0" name=""/>
        <dsp:cNvSpPr/>
      </dsp:nvSpPr>
      <dsp:spPr>
        <a:xfrm>
          <a:off x="3271" y="0"/>
          <a:ext cx="2860756" cy="10492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Buharlı makineler</a:t>
          </a:r>
        </a:p>
      </dsp:txBody>
      <dsp:txXfrm>
        <a:off x="3271" y="0"/>
        <a:ext cx="2598447" cy="1049236"/>
      </dsp:txXfrm>
    </dsp:sp>
    <dsp:sp modelId="{302715F5-1D39-5349-8CCC-314572C51B12}">
      <dsp:nvSpPr>
        <dsp:cNvPr id="0" name=""/>
        <dsp:cNvSpPr/>
      </dsp:nvSpPr>
      <dsp:spPr>
        <a:xfrm>
          <a:off x="2291876" y="0"/>
          <a:ext cx="2860756" cy="10492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Motorlu ve elektrikli araçlar</a:t>
          </a:r>
        </a:p>
      </dsp:txBody>
      <dsp:txXfrm>
        <a:off x="2816494" y="0"/>
        <a:ext cx="1811520" cy="1049236"/>
      </dsp:txXfrm>
    </dsp:sp>
    <dsp:sp modelId="{3831E9A4-6AA6-054A-9896-AB88BD1CFDDA}">
      <dsp:nvSpPr>
        <dsp:cNvPr id="0" name=""/>
        <dsp:cNvSpPr/>
      </dsp:nvSpPr>
      <dsp:spPr>
        <a:xfrm>
          <a:off x="4580481" y="0"/>
          <a:ext cx="2860756" cy="10492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Akıllı sistemler ve yazılımlar</a:t>
          </a:r>
        </a:p>
      </dsp:txBody>
      <dsp:txXfrm>
        <a:off x="5105099" y="0"/>
        <a:ext cx="1811520" cy="1049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5922C-155E-3346-9595-CE54043940EC}">
      <dsp:nvSpPr>
        <dsp:cNvPr id="0" name=""/>
        <dsp:cNvSpPr/>
      </dsp:nvSpPr>
      <dsp:spPr>
        <a:xfrm rot="5400000">
          <a:off x="257651" y="299222"/>
          <a:ext cx="774779" cy="128921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F56DE-0CF3-084D-9DF1-3865918214D6}">
      <dsp:nvSpPr>
        <dsp:cNvPr id="0" name=""/>
        <dsp:cNvSpPr/>
      </dsp:nvSpPr>
      <dsp:spPr>
        <a:xfrm>
          <a:off x="128321" y="684420"/>
          <a:ext cx="1163910" cy="1020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Avcı toplayıcı toplum</a:t>
          </a:r>
        </a:p>
      </dsp:txBody>
      <dsp:txXfrm>
        <a:off x="128321" y="684420"/>
        <a:ext cx="1163910" cy="1020235"/>
      </dsp:txXfrm>
    </dsp:sp>
    <dsp:sp modelId="{51671A93-9F4F-7F49-AF0A-5FC405C0C950}">
      <dsp:nvSpPr>
        <dsp:cNvPr id="0" name=""/>
        <dsp:cNvSpPr/>
      </dsp:nvSpPr>
      <dsp:spPr>
        <a:xfrm>
          <a:off x="1072626" y="204309"/>
          <a:ext cx="219605" cy="21960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8D708-8548-7A4A-BBF0-35F7F00B6AB1}">
      <dsp:nvSpPr>
        <dsp:cNvPr id="0" name=""/>
        <dsp:cNvSpPr/>
      </dsp:nvSpPr>
      <dsp:spPr>
        <a:xfrm rot="5400000">
          <a:off x="1682505" y="-53358"/>
          <a:ext cx="774779" cy="128921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9462E-7F42-2542-9972-AF80582ADBC8}">
      <dsp:nvSpPr>
        <dsp:cNvPr id="0" name=""/>
        <dsp:cNvSpPr/>
      </dsp:nvSpPr>
      <dsp:spPr>
        <a:xfrm>
          <a:off x="1553175" y="331839"/>
          <a:ext cx="1163910" cy="1020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Toplum 5.0</a:t>
          </a:r>
        </a:p>
      </dsp:txBody>
      <dsp:txXfrm>
        <a:off x="1553175" y="331839"/>
        <a:ext cx="1163910" cy="1020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9B923-904F-3644-9E04-978C3437F5AE}">
      <dsp:nvSpPr>
        <dsp:cNvPr id="0" name=""/>
        <dsp:cNvSpPr/>
      </dsp:nvSpPr>
      <dsp:spPr>
        <a:xfrm>
          <a:off x="0" y="245455"/>
          <a:ext cx="9602788" cy="27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42607-FEE7-EF48-A0AC-448E2539D170}">
      <dsp:nvSpPr>
        <dsp:cNvPr id="0" name=""/>
        <dsp:cNvSpPr/>
      </dsp:nvSpPr>
      <dsp:spPr>
        <a:xfrm>
          <a:off x="480139" y="83095"/>
          <a:ext cx="67219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74" tIns="0" rIns="254074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İnternet</a:t>
          </a:r>
        </a:p>
      </dsp:txBody>
      <dsp:txXfrm>
        <a:off x="495991" y="98947"/>
        <a:ext cx="6690247" cy="293016"/>
      </dsp:txXfrm>
    </dsp:sp>
    <dsp:sp modelId="{992CE389-3607-EA40-8E0E-6652F2EB2510}">
      <dsp:nvSpPr>
        <dsp:cNvPr id="0" name=""/>
        <dsp:cNvSpPr/>
      </dsp:nvSpPr>
      <dsp:spPr>
        <a:xfrm>
          <a:off x="0" y="744415"/>
          <a:ext cx="9602788" cy="27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42623-E5AA-AE4C-BF97-6263F461061E}">
      <dsp:nvSpPr>
        <dsp:cNvPr id="0" name=""/>
        <dsp:cNvSpPr/>
      </dsp:nvSpPr>
      <dsp:spPr>
        <a:xfrm>
          <a:off x="480139" y="582055"/>
          <a:ext cx="67219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74" tIns="0" rIns="254074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Erişim Alt yapıları</a:t>
          </a:r>
        </a:p>
      </dsp:txBody>
      <dsp:txXfrm>
        <a:off x="495991" y="597907"/>
        <a:ext cx="6690247" cy="293016"/>
      </dsp:txXfrm>
    </dsp:sp>
    <dsp:sp modelId="{3E89658C-0A03-E948-A0E4-8C8A47B15F35}">
      <dsp:nvSpPr>
        <dsp:cNvPr id="0" name=""/>
        <dsp:cNvSpPr/>
      </dsp:nvSpPr>
      <dsp:spPr>
        <a:xfrm>
          <a:off x="0" y="1243375"/>
          <a:ext cx="9602788" cy="27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80961-1475-5C49-87B3-E5B7E4C216EF}">
      <dsp:nvSpPr>
        <dsp:cNvPr id="0" name=""/>
        <dsp:cNvSpPr/>
      </dsp:nvSpPr>
      <dsp:spPr>
        <a:xfrm>
          <a:off x="480139" y="1081015"/>
          <a:ext cx="67219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74" tIns="0" rIns="254074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Politika ve düzenlemeler</a:t>
          </a:r>
        </a:p>
      </dsp:txBody>
      <dsp:txXfrm>
        <a:off x="495991" y="1096867"/>
        <a:ext cx="6690247" cy="293016"/>
      </dsp:txXfrm>
    </dsp:sp>
    <dsp:sp modelId="{A575C521-2950-B14D-9477-61B7C25BD2A4}">
      <dsp:nvSpPr>
        <dsp:cNvPr id="0" name=""/>
        <dsp:cNvSpPr/>
      </dsp:nvSpPr>
      <dsp:spPr>
        <a:xfrm>
          <a:off x="0" y="1742335"/>
          <a:ext cx="9602788" cy="27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620F0-30FE-C64F-AB3E-48673EB3A2DF}">
      <dsp:nvSpPr>
        <dsp:cNvPr id="0" name=""/>
        <dsp:cNvSpPr/>
      </dsp:nvSpPr>
      <dsp:spPr>
        <a:xfrm>
          <a:off x="480139" y="1579975"/>
          <a:ext cx="67219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74" tIns="0" rIns="254074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Etik</a:t>
          </a:r>
        </a:p>
      </dsp:txBody>
      <dsp:txXfrm>
        <a:off x="495991" y="1595827"/>
        <a:ext cx="6690247" cy="293016"/>
      </dsp:txXfrm>
    </dsp:sp>
    <dsp:sp modelId="{5EA8FE34-71AE-754A-8BDE-830D2F88FAC6}">
      <dsp:nvSpPr>
        <dsp:cNvPr id="0" name=""/>
        <dsp:cNvSpPr/>
      </dsp:nvSpPr>
      <dsp:spPr>
        <a:xfrm>
          <a:off x="0" y="2241295"/>
          <a:ext cx="9602788" cy="27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92EE3-C0A6-FE4F-8E46-D237386A194B}">
      <dsp:nvSpPr>
        <dsp:cNvPr id="0" name=""/>
        <dsp:cNvSpPr/>
      </dsp:nvSpPr>
      <dsp:spPr>
        <a:xfrm>
          <a:off x="480139" y="2078935"/>
          <a:ext cx="67219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74" tIns="0" rIns="254074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Hukuk</a:t>
          </a:r>
        </a:p>
      </dsp:txBody>
      <dsp:txXfrm>
        <a:off x="495991" y="2094787"/>
        <a:ext cx="6690247" cy="293016"/>
      </dsp:txXfrm>
    </dsp:sp>
    <dsp:sp modelId="{08694C7B-E7F3-BE47-93D6-B99538267E91}">
      <dsp:nvSpPr>
        <dsp:cNvPr id="0" name=""/>
        <dsp:cNvSpPr/>
      </dsp:nvSpPr>
      <dsp:spPr>
        <a:xfrm>
          <a:off x="0" y="2740255"/>
          <a:ext cx="9602788" cy="27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6D892-08E6-F942-872C-AACDCBB25A57}">
      <dsp:nvSpPr>
        <dsp:cNvPr id="0" name=""/>
        <dsp:cNvSpPr/>
      </dsp:nvSpPr>
      <dsp:spPr>
        <a:xfrm>
          <a:off x="480139" y="2577895"/>
          <a:ext cx="67219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74" tIns="0" rIns="254074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Yapay zeka</a:t>
          </a:r>
        </a:p>
      </dsp:txBody>
      <dsp:txXfrm>
        <a:off x="495991" y="2593747"/>
        <a:ext cx="6690247" cy="293016"/>
      </dsp:txXfrm>
    </dsp:sp>
    <dsp:sp modelId="{2AE89CA0-F23C-3F43-A4B4-26D1E0DBD573}">
      <dsp:nvSpPr>
        <dsp:cNvPr id="0" name=""/>
        <dsp:cNvSpPr/>
      </dsp:nvSpPr>
      <dsp:spPr>
        <a:xfrm>
          <a:off x="0" y="3239215"/>
          <a:ext cx="9602788" cy="27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51591-B4FD-E745-8A1B-DB2E75A6DE40}">
      <dsp:nvSpPr>
        <dsp:cNvPr id="0" name=""/>
        <dsp:cNvSpPr/>
      </dsp:nvSpPr>
      <dsp:spPr>
        <a:xfrm>
          <a:off x="480139" y="3076855"/>
          <a:ext cx="67219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74" tIns="0" rIns="254074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Robotik</a:t>
          </a:r>
        </a:p>
      </dsp:txBody>
      <dsp:txXfrm>
        <a:off x="495991" y="3092707"/>
        <a:ext cx="6690247" cy="293016"/>
      </dsp:txXfrm>
    </dsp:sp>
    <dsp:sp modelId="{7395F6C4-EE19-C043-BDC7-222EBF4F9C34}">
      <dsp:nvSpPr>
        <dsp:cNvPr id="0" name=""/>
        <dsp:cNvSpPr/>
      </dsp:nvSpPr>
      <dsp:spPr>
        <a:xfrm>
          <a:off x="0" y="3738175"/>
          <a:ext cx="9602788" cy="27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6468A-051B-9541-B4E7-22CA0C530574}">
      <dsp:nvSpPr>
        <dsp:cNvPr id="0" name=""/>
        <dsp:cNvSpPr/>
      </dsp:nvSpPr>
      <dsp:spPr>
        <a:xfrm>
          <a:off x="480139" y="3575815"/>
          <a:ext cx="672195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74" tIns="0" rIns="254074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okuryazarlık</a:t>
          </a:r>
        </a:p>
      </dsp:txBody>
      <dsp:txXfrm>
        <a:off x="495991" y="3591667"/>
        <a:ext cx="6690247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B54F-D25C-F040-B24D-0110E7A02593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023CD17-72A9-0E4B-AFA3-9052D3F79487}" type="slidenum">
              <a:rPr lang="tr-TR" smtClean="0"/>
              <a:t>‹#›</a:t>
            </a:fld>
            <a:endParaRPr lang="tr-T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45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B54F-D25C-F040-B24D-0110E7A02593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CD17-72A9-0E4B-AFA3-9052D3F79487}" type="slidenum">
              <a:rPr lang="tr-TR" smtClean="0"/>
              <a:t>‹#›</a:t>
            </a:fld>
            <a:endParaRPr lang="tr-TR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78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B54F-D25C-F040-B24D-0110E7A02593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CD17-72A9-0E4B-AFA3-9052D3F79487}" type="slidenum">
              <a:rPr lang="tr-TR" smtClean="0"/>
              <a:t>‹#›</a:t>
            </a:fld>
            <a:endParaRPr lang="tr-TR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83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7C0B54F-D25C-F040-B24D-0110E7A02593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CD17-72A9-0E4B-AFA3-9052D3F79487}" type="slidenum">
              <a:rPr lang="tr-TR" smtClean="0"/>
              <a:t>‹#›</a:t>
            </a:fld>
            <a:endParaRPr lang="tr-TR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10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B54F-D25C-F040-B24D-0110E7A02593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CD17-72A9-0E4B-AFA3-9052D3F79487}" type="slidenum">
              <a:rPr lang="tr-TR" smtClean="0"/>
              <a:t>‹#›</a:t>
            </a:fld>
            <a:endParaRPr lang="tr-T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64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B54F-D25C-F040-B24D-0110E7A02593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CD17-72A9-0E4B-AFA3-9052D3F79487}" type="slidenum">
              <a:rPr lang="tr-TR" smtClean="0"/>
              <a:t>‹#›</a:t>
            </a:fld>
            <a:endParaRPr lang="tr-T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09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B54F-D25C-F040-B24D-0110E7A02593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CD17-72A9-0E4B-AFA3-9052D3F79487}" type="slidenum">
              <a:rPr lang="tr-TR" smtClean="0"/>
              <a:t>‹#›</a:t>
            </a:fld>
            <a:endParaRPr lang="tr-TR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05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B54F-D25C-F040-B24D-0110E7A02593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CD17-72A9-0E4B-AFA3-9052D3F79487}" type="slidenum">
              <a:rPr lang="tr-TR" smtClean="0"/>
              <a:t>‹#›</a:t>
            </a:fld>
            <a:endParaRPr lang="tr-TR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1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B54F-D25C-F040-B24D-0110E7A02593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CD17-72A9-0E4B-AFA3-9052D3F794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447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B54F-D25C-F040-B24D-0110E7A02593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CD17-72A9-0E4B-AFA3-9052D3F79487}" type="slidenum">
              <a:rPr lang="tr-TR" smtClean="0"/>
              <a:t>‹#›</a:t>
            </a:fld>
            <a:endParaRPr lang="tr-T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19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F7C0B54F-D25C-F040-B24D-0110E7A02593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023CD17-72A9-0E4B-AFA3-9052D3F79487}" type="slidenum">
              <a:rPr lang="tr-TR" smtClean="0"/>
              <a:t>‹#›</a:t>
            </a:fld>
            <a:endParaRPr lang="tr-TR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75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B54F-D25C-F040-B24D-0110E7A02593}" type="datetimeFigureOut">
              <a:rPr lang="tr-TR" smtClean="0"/>
              <a:t>8.03.2024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23CD17-72A9-0E4B-AFA3-9052D3F794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74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E5024C-FE3D-2784-D2FF-095713B28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Dijital Okuryazarlık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B449F0-55FC-4F47-E7CA-A89869B18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Ögr</a:t>
            </a:r>
            <a:r>
              <a:rPr lang="tr-TR"/>
              <a:t>. Gör. </a:t>
            </a:r>
            <a:r>
              <a:rPr lang="tr-TR" dirty="0"/>
              <a:t>Dr. Deniz DEMİRCİOĞLU DİREN</a:t>
            </a:r>
          </a:p>
        </p:txBody>
      </p:sp>
    </p:spTree>
    <p:extLst>
      <p:ext uri="{BB962C8B-B14F-4D97-AF65-F5344CB8AC3E}">
        <p14:creationId xmlns:p14="http://schemas.microsoft.com/office/powerpoint/2010/main" val="217361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819BB7-BB79-B3B3-8337-6DAA6311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Dijital Okuryazarlığın Bileşenleri</a:t>
            </a:r>
          </a:p>
        </p:txBody>
      </p:sp>
      <p:pic>
        <p:nvPicPr>
          <p:cNvPr id="8" name="Resim 1">
            <a:extLst>
              <a:ext uri="{FF2B5EF4-FFF2-40B4-BE49-F238E27FC236}">
                <a16:creationId xmlns:a16="http://schemas.microsoft.com/office/drawing/2014/main" id="{BDEF6A92-6B37-042E-D252-EF363906FC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55" y="1865669"/>
            <a:ext cx="6638834" cy="347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74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9B87CF-A18A-069C-26D7-99595159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Dijital Okuryazarlık Boyutları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2AA320-4ADE-D0DD-9492-CAB06CD6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7099330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Dijital okuryazar olmanın üç temel boyutu bulunmaktadır.</a:t>
            </a:r>
          </a:p>
          <a:p>
            <a:r>
              <a:rPr lang="tr-TR" sz="2400" dirty="0"/>
              <a:t> Teknik, </a:t>
            </a:r>
          </a:p>
          <a:p>
            <a:r>
              <a:rPr lang="tr-TR" sz="2400" dirty="0" err="1"/>
              <a:t>Bilişsel</a:t>
            </a:r>
            <a:r>
              <a:rPr lang="tr-TR" sz="2400" dirty="0"/>
              <a:t> ve </a:t>
            </a:r>
          </a:p>
          <a:p>
            <a:r>
              <a:rPr lang="tr-TR" sz="2400" dirty="0" err="1"/>
              <a:t>Sosyo</a:t>
            </a:r>
            <a:r>
              <a:rPr lang="tr-TR" sz="2400" dirty="0"/>
              <a:t>-duygusal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5EACC3-EA66-D77B-8D9C-C8589ABB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395" y="1908947"/>
            <a:ext cx="4444974" cy="38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3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64BBD7-4071-6F3A-A598-EAD2BFA6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Teknik Boyut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4883C7-F149-1B19-6697-73394C5A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5996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2000" dirty="0">
                <a:effectLst/>
                <a:latin typeface="Palatino Linotype" panose="02040502050505030304" pitchFamily="18" charset="0"/>
              </a:rPr>
              <a:t>Teknik boyut;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effectLst/>
                <a:latin typeface="Palatino Linotype" panose="02040502050505030304" pitchFamily="18" charset="0"/>
              </a:rPr>
              <a:t>Günlük faaliyetlerimizde kullandığımız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latin typeface="Palatino Linotype" panose="02040502050505030304" pitchFamily="18" charset="0"/>
              </a:rPr>
              <a:t>Sosyal medya araçları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effectLst/>
                <a:latin typeface="Palatino Linotype" panose="02040502050505030304" pitchFamily="18" charset="0"/>
              </a:rPr>
              <a:t>Web sayfaları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latin typeface="Palatino Linotype" panose="02040502050505030304" pitchFamily="18" charset="0"/>
              </a:rPr>
              <a:t>Tablet, kulaklık, hoparlör </a:t>
            </a:r>
            <a:r>
              <a:rPr lang="tr-TR" dirty="0" err="1">
                <a:latin typeface="Palatino Linotype" panose="02040502050505030304" pitchFamily="18" charset="0"/>
              </a:rPr>
              <a:t>vb</a:t>
            </a:r>
            <a:r>
              <a:rPr lang="tr-TR" dirty="0">
                <a:latin typeface="Palatino Linotype" panose="02040502050505030304" pitchFamily="18" charset="0"/>
              </a:rPr>
              <a:t> donanımlar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latin typeface="Palatino Linotype" panose="02040502050505030304" pitchFamily="18" charset="0"/>
              </a:rPr>
              <a:t>Bilgi ve iletişim teknolojileri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>
                <a:latin typeface="Palatino Linotype" panose="02040502050505030304" pitchFamily="18" charset="0"/>
              </a:rPr>
              <a:t>ile ilgili gerekli teknik ve işlevsel beceri ve yeteneklere sahip olmaktır.</a:t>
            </a:r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114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D784EE-0E90-E7B3-01D9-67C8D92C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Teknik Boyut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DF9A82-6EA9-4551-61F3-B9536410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60665"/>
            <a:ext cx="9603275" cy="4005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Dijital kavramını ekonomi üzerindeki etkileri, dijital teknolojilere yönelik teşviklerin artırılması bilgi ve iletişim teknolojilerinin kullanımını arttırmıştır. </a:t>
            </a:r>
          </a:p>
          <a:p>
            <a:pPr marL="0" indent="0">
              <a:buNone/>
            </a:pPr>
            <a:r>
              <a:rPr lang="tr-TR" dirty="0"/>
              <a:t>Bilgi işlem teknolojilerini doğru, etkin ve güvenli kullanılması ise;</a:t>
            </a:r>
          </a:p>
          <a:p>
            <a:pPr lvl="1"/>
            <a:r>
              <a:rPr lang="tr-TR" dirty="0"/>
              <a:t>Teknolojinin getirdiği ortamlara sahip olmak ve sunduğu fırsatlardan maksimum düzeyde faydalanmakla</a:t>
            </a:r>
          </a:p>
          <a:p>
            <a:pPr lvl="1"/>
            <a:r>
              <a:rPr lang="tr-TR" dirty="0"/>
              <a:t>Mevcut teknolojileri veya hizmetleri bilinçli kullanmakla</a:t>
            </a:r>
          </a:p>
          <a:p>
            <a:pPr lvl="1"/>
            <a:r>
              <a:rPr lang="tr-TR" dirty="0"/>
              <a:t>Sağladığı fırsatlar yanında risk ve tehditlerin farkında olmakla</a:t>
            </a:r>
          </a:p>
          <a:p>
            <a:pPr lvl="1"/>
            <a:r>
              <a:rPr lang="tr-TR" dirty="0"/>
              <a:t>Olumlu ve olumsuz yönlerini bilerek ve önlem alarak faydalanmakla</a:t>
            </a:r>
          </a:p>
          <a:p>
            <a:pPr lvl="1"/>
            <a:r>
              <a:rPr lang="tr-TR" dirty="0"/>
              <a:t>Fikir üretici, ürün geliştirici ve gelir getirici iş modellerini hayata geçirmekle mümkün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955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E52050-DD6E-200B-CBD1-6109F60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Bilişsel Boyut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0DCAED-3DAA-3F0B-53AE-398AB31A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effectLst/>
                <a:latin typeface="Palatino Linotype" panose="02040502050505030304" pitchFamily="18" charset="0"/>
              </a:rPr>
              <a:t>Bilişsel boyut ise </a:t>
            </a:r>
          </a:p>
          <a:p>
            <a:pPr lvl="1"/>
            <a:r>
              <a:rPr lang="tr-TR" sz="2000" dirty="0">
                <a:effectLst/>
                <a:latin typeface="Palatino Linotype" panose="02040502050505030304" pitchFamily="18" charset="0"/>
              </a:rPr>
              <a:t>eleştirel düşünme </a:t>
            </a:r>
          </a:p>
          <a:p>
            <a:pPr lvl="1"/>
            <a:r>
              <a:rPr lang="tr-TR" sz="2000" dirty="0">
                <a:effectLst/>
                <a:latin typeface="Palatino Linotype" panose="02040502050505030304" pitchFamily="18" charset="0"/>
              </a:rPr>
              <a:t>dijital bilgiyi işleme</a:t>
            </a:r>
          </a:p>
          <a:p>
            <a:pPr lvl="1"/>
            <a:r>
              <a:rPr lang="tr-TR" sz="2000" dirty="0">
                <a:effectLst/>
                <a:latin typeface="Palatino Linotype" panose="02040502050505030304" pitchFamily="18" charset="0"/>
              </a:rPr>
              <a:t>değerlendirme </a:t>
            </a:r>
          </a:p>
          <a:p>
            <a:pPr lvl="1"/>
            <a:r>
              <a:rPr lang="tr-TR" sz="2000" dirty="0">
                <a:effectLst/>
                <a:latin typeface="Palatino Linotype" panose="02040502050505030304" pitchFamily="18" charset="0"/>
              </a:rPr>
              <a:t>oluşturma</a:t>
            </a:r>
          </a:p>
          <a:p>
            <a:pPr marL="0" indent="0">
              <a:buNone/>
            </a:pPr>
            <a:r>
              <a:rPr lang="tr-TR" dirty="0">
                <a:effectLst/>
                <a:latin typeface="Palatino Linotype" panose="02040502050505030304" pitchFamily="18" charset="0"/>
              </a:rPr>
              <a:t>dijital kaynaklardan yararlanırken etik ve yasal konular hakkında bilgi sahibi olmayı içermektedir.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619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66D152-6394-C0B5-BBAE-BBA3304E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Sosyo</a:t>
            </a:r>
            <a:r>
              <a:rPr lang="tr-TR" dirty="0"/>
              <a:t>-duygusal Boyut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09676E-24F5-0FAA-201E-C0E44BC3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2545"/>
            <a:ext cx="10638177" cy="44321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1800" dirty="0" err="1">
                <a:latin typeface="Palatino Linotype" panose="02040502050505030304" pitchFamily="18" charset="0"/>
              </a:rPr>
              <a:t>S</a:t>
            </a:r>
            <a:r>
              <a:rPr lang="tr-TR" sz="1800" dirty="0" err="1">
                <a:effectLst/>
                <a:latin typeface="Palatino Linotype" panose="02040502050505030304" pitchFamily="18" charset="0"/>
              </a:rPr>
              <a:t>osyo</a:t>
            </a:r>
            <a:r>
              <a:rPr lang="tr-TR" sz="1800" dirty="0">
                <a:effectLst/>
                <a:latin typeface="Palatino Linotype" panose="02040502050505030304" pitchFamily="18" charset="0"/>
              </a:rPr>
              <a:t>-duygusal boyut, </a:t>
            </a:r>
          </a:p>
          <a:p>
            <a:pPr lvl="1" algn="just"/>
            <a:r>
              <a:rPr lang="tr-TR" dirty="0">
                <a:effectLst/>
                <a:latin typeface="Palatino Linotype" panose="02040502050505030304" pitchFamily="18" charset="0"/>
              </a:rPr>
              <a:t>bilgi ve iletişim teknolojileri ile iletişim kurmak, </a:t>
            </a:r>
          </a:p>
          <a:p>
            <a:pPr lvl="1" algn="just"/>
            <a:r>
              <a:rPr lang="tr-TR" dirty="0">
                <a:effectLst/>
                <a:latin typeface="Palatino Linotype" panose="02040502050505030304" pitchFamily="18" charset="0"/>
              </a:rPr>
              <a:t>sosyalleşmek, </a:t>
            </a:r>
          </a:p>
          <a:p>
            <a:pPr lvl="1" algn="just"/>
            <a:r>
              <a:rPr lang="tr-TR" dirty="0">
                <a:effectLst/>
                <a:latin typeface="Palatino Linotype" panose="02040502050505030304" pitchFamily="18" charset="0"/>
              </a:rPr>
              <a:t>öğrenmek için uygun dili seçerek sorumlu bir şekilde kullanabilmeyi, </a:t>
            </a:r>
          </a:p>
          <a:p>
            <a:pPr lvl="1" algn="just"/>
            <a:r>
              <a:rPr lang="tr-TR" dirty="0">
                <a:effectLst/>
                <a:latin typeface="Palatino Linotype" panose="02040502050505030304" pitchFamily="18" charset="0"/>
              </a:rPr>
              <a:t>kişisel bilgileri olabildiğince gizli tutarak bireysel güvenliğin ve mahremiyetin korunması için gerekli olanları, </a:t>
            </a:r>
          </a:p>
          <a:p>
            <a:pPr lvl="1" algn="just"/>
            <a:r>
              <a:rPr lang="tr-TR" dirty="0">
                <a:effectLst/>
                <a:latin typeface="Palatino Linotype" panose="02040502050505030304" pitchFamily="18" charset="0"/>
              </a:rPr>
              <a:t>herhangi bir tehdit ile karşılaştığında bununla nasıl başa çıkılacağını bilmeyi, </a:t>
            </a:r>
          </a:p>
          <a:p>
            <a:pPr lvl="1" algn="just"/>
            <a:r>
              <a:rPr lang="tr-TR" dirty="0">
                <a:effectLst/>
                <a:latin typeface="Palatino Linotype" panose="02040502050505030304" pitchFamily="18" charset="0"/>
              </a:rPr>
              <a:t>yazılı, görsel, sözlü̈, multimedya araçlarını karşılaştırmalı olarak inceleyebilmeyi, </a:t>
            </a:r>
          </a:p>
          <a:p>
            <a:pPr lvl="1" algn="just"/>
            <a:r>
              <a:rPr lang="tr-TR" dirty="0">
                <a:effectLst/>
                <a:latin typeface="Palatino Linotype" panose="02040502050505030304" pitchFamily="18" charset="0"/>
              </a:rPr>
              <a:t>eleştirel bakabilmeyi, </a:t>
            </a:r>
          </a:p>
          <a:p>
            <a:pPr lvl="1" algn="just"/>
            <a:r>
              <a:rPr lang="tr-TR" dirty="0">
                <a:effectLst/>
                <a:latin typeface="Palatino Linotype" panose="02040502050505030304" pitchFamily="18" charset="0"/>
              </a:rPr>
              <a:t>yazılı materyallerden, videolardan ve görsellerden elde ettiği bilgileri değerlendirebilmeyi</a:t>
            </a:r>
          </a:p>
          <a:p>
            <a:pPr marL="0" indent="0" algn="just">
              <a:buNone/>
            </a:pPr>
            <a:r>
              <a:rPr lang="tr-TR" sz="1800" dirty="0">
                <a:effectLst/>
                <a:latin typeface="Palatino Linotype" panose="02040502050505030304" pitchFamily="18" charset="0"/>
              </a:rPr>
              <a:t> kapsamaktadır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10437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88DFA4-95B6-5B9B-9110-C955ECCA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Dijital Okuryazarlığın Temel Kavramları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38FB35-A0ED-5285-04AF-86F21E96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Dijital ortam ağa bağlıdır.</a:t>
            </a:r>
          </a:p>
          <a:p>
            <a:r>
              <a:rPr lang="tr-TR" dirty="0"/>
              <a:t>Dijital medya kalıcıdır, aranabilir ve paylaşılabilirdir.</a:t>
            </a:r>
          </a:p>
          <a:p>
            <a:r>
              <a:rPr lang="tr-TR" dirty="0"/>
              <a:t>Dijital Medyanın bilinmeyen ve beklenmedik izleyicileri vardır.</a:t>
            </a:r>
          </a:p>
          <a:p>
            <a:r>
              <a:rPr lang="tr-TR" dirty="0"/>
              <a:t>Dijital medya deneyimleri gerçektir ancak her zaman gerçek hissettirmez.</a:t>
            </a:r>
          </a:p>
          <a:p>
            <a:r>
              <a:rPr lang="tr-TR" dirty="0"/>
              <a:t>Dijital medyayı kullanırken nasıl tepki vereceğimiz ve nasıl davrandığımız, yaratıcılarının ön yargılarını ve varsayımlarını yansıtan platformların mimarisinden etkilenir.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028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57E98A-3241-806C-E0DE-547655C0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Bilinçli Dijital Okur yazar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ACFC17-3036-8054-375F-CFCA1F16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4421"/>
            <a:ext cx="9603275" cy="3791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Bilinçli okur yazar olmak için aşağıdaki hususları bilmek ve uygulamak gereklidir:</a:t>
            </a:r>
          </a:p>
          <a:p>
            <a:pPr lvl="1"/>
            <a:r>
              <a:rPr lang="tr-TR" dirty="0"/>
              <a:t>Dijital dünyayı anlamak, imkan ve fırsatlarından faydalanmak, tehdit ve tehlikelerden uzak durmak</a:t>
            </a:r>
          </a:p>
          <a:p>
            <a:pPr lvl="1"/>
            <a:r>
              <a:rPr lang="tr-TR" dirty="0"/>
              <a:t>Elektronik ortam, araç gereç ve yazılımlardan doğru, güvenli ve etkin şekilde faydalanmak</a:t>
            </a:r>
          </a:p>
          <a:p>
            <a:pPr lvl="1"/>
            <a:r>
              <a:rPr lang="tr-TR" dirty="0"/>
              <a:t>Olaylara eleştirel gözle bakarak neden- sonuç ilişkisi kurmak</a:t>
            </a:r>
          </a:p>
          <a:p>
            <a:pPr lvl="1"/>
            <a:r>
              <a:rPr lang="tr-TR" dirty="0"/>
              <a:t>Doğru bilgiye erişme yollarını bilmek</a:t>
            </a:r>
          </a:p>
          <a:p>
            <a:pPr lvl="1"/>
            <a:r>
              <a:rPr lang="tr-TR" dirty="0"/>
              <a:t>Dijital dünyanın bir kültür olduğunu bilmek</a:t>
            </a:r>
          </a:p>
          <a:p>
            <a:pPr lvl="1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181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57E98A-3241-806C-E0DE-547655C0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Bilinçli Dijital Okur yazar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ACFC17-3036-8054-375F-CFCA1F16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4421"/>
            <a:ext cx="9603275" cy="3791924"/>
          </a:xfrm>
        </p:spPr>
        <p:txBody>
          <a:bodyPr>
            <a:normAutofit/>
          </a:bodyPr>
          <a:lstStyle/>
          <a:p>
            <a:pPr lvl="1"/>
            <a:r>
              <a:rPr lang="tr-TR" dirty="0"/>
              <a:t>Sanal ortamın öğrenme ve öğretme ortamı olduğunu bilerek bu bilinçle kullanmak</a:t>
            </a:r>
          </a:p>
          <a:p>
            <a:pPr lvl="1"/>
            <a:r>
              <a:rPr lang="tr-TR" dirty="0"/>
              <a:t>Paylaşım kültürünü yaygınlaştırmak</a:t>
            </a:r>
          </a:p>
          <a:p>
            <a:pPr lvl="1"/>
            <a:r>
              <a:rPr lang="tr-TR" dirty="0"/>
              <a:t>Dijital ortamlarda içerik üretip paylaşırken mahremiyeti korumak</a:t>
            </a:r>
          </a:p>
          <a:p>
            <a:pPr lvl="1"/>
            <a:r>
              <a:rPr lang="tr-TR" dirty="0"/>
              <a:t>Dijitalleşmenin sağlık üzerinde oluşturabileceği olumsuzlukların farkında olup önlem almak</a:t>
            </a:r>
          </a:p>
          <a:p>
            <a:pPr lvl="1"/>
            <a:r>
              <a:rPr lang="tr-TR" dirty="0"/>
              <a:t>Etik kurallara uyma konusunda çok dikkatli olmak</a:t>
            </a:r>
          </a:p>
          <a:p>
            <a:pPr lvl="1"/>
            <a:r>
              <a:rPr lang="tr-TR" dirty="0"/>
              <a:t>Dijital okur yazar olmanın yanında dijital çalışır, üretir, kullanır, yönetir, paylaşır, satar veya pazarlar olmak gereklidir.</a:t>
            </a:r>
          </a:p>
          <a:p>
            <a:pPr lvl="1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645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337D36-D5D8-FB7C-5382-FED742E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Dijital Vatandaşlık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7675B8-67AD-6D2C-E2A0-C5D67141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Dijital dünyada birey olmak, vatandaş olmak veya var olmak temel olarak bilgi ve iletişim teknolojilerini düzenli, etkin, bilinçli ve güvenli olarak kullanmak ile sağlanmaktadır.</a:t>
            </a:r>
          </a:p>
          <a:p>
            <a:pPr lvl="1" algn="just"/>
            <a:r>
              <a:rPr lang="tr-TR" dirty="0"/>
              <a:t>Düzenli: Bilgi ve iletişim teknolojilerine istediğinde erişebilme</a:t>
            </a:r>
          </a:p>
          <a:p>
            <a:pPr lvl="1" algn="just"/>
            <a:r>
              <a:rPr lang="tr-TR" dirty="0"/>
              <a:t>Etkin: Sağladığı imkan ve kolaylıkları çok iyi bilme</a:t>
            </a:r>
          </a:p>
          <a:p>
            <a:pPr lvl="1" algn="just"/>
            <a:r>
              <a:rPr lang="tr-TR" dirty="0"/>
              <a:t>Bilinçli: :Teknolojileri iyi-kötü, faydalı-zararlı, yanlış-doğru, fırsat-tehdit olarak bilerek kullanma</a:t>
            </a:r>
          </a:p>
          <a:p>
            <a:pPr lvl="1" algn="just"/>
            <a:r>
              <a:rPr lang="tr-TR" dirty="0"/>
              <a:t>Etik: Telif hakları, kişisel ve kurumsal mahremiyet, hak ve ihlallerin neler olduğunu bilmektir.</a:t>
            </a:r>
          </a:p>
        </p:txBody>
      </p:sp>
    </p:spTree>
    <p:extLst>
      <p:ext uri="{BB962C8B-B14F-4D97-AF65-F5344CB8AC3E}">
        <p14:creationId xmlns:p14="http://schemas.microsoft.com/office/powerpoint/2010/main" val="196741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94667D-C2AE-57E6-26DE-010AA9BF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Dijital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099BD2-9CE4-A579-5280-3743EFD3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Dijital kavramının TDK sözlük karşılığı;</a:t>
            </a:r>
          </a:p>
          <a:p>
            <a:r>
              <a:rPr lang="tr-TR" dirty="0"/>
              <a:t>Verilerin bir ekran üzerinden elektronik olarak gösterilmesidir.</a:t>
            </a:r>
          </a:p>
        </p:txBody>
      </p:sp>
    </p:spTree>
    <p:extLst>
      <p:ext uri="{BB962C8B-B14F-4D97-AF65-F5344CB8AC3E}">
        <p14:creationId xmlns:p14="http://schemas.microsoft.com/office/powerpoint/2010/main" val="1267308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B6F625-4817-BBD1-3F78-0DA3F804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Dijital vatandaşlığın bileşenleri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EF1B1B-6138-F182-CFAB-FA54C187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02559"/>
            <a:ext cx="9603275" cy="4583876"/>
          </a:xfrm>
        </p:spPr>
        <p:txBody>
          <a:bodyPr>
            <a:noAutofit/>
          </a:bodyPr>
          <a:lstStyle/>
          <a:p>
            <a:r>
              <a:rPr lang="tr-TR" sz="1600" dirty="0"/>
              <a:t>Erişilebilirlik</a:t>
            </a:r>
          </a:p>
          <a:p>
            <a:r>
              <a:rPr lang="tr-TR" sz="1600" dirty="0"/>
              <a:t>İletişim</a:t>
            </a:r>
          </a:p>
          <a:p>
            <a:r>
              <a:rPr lang="tr-TR" sz="1600" dirty="0"/>
              <a:t>Çevrim içi alışveriş</a:t>
            </a:r>
          </a:p>
          <a:p>
            <a:r>
              <a:rPr lang="tr-TR" sz="1600" dirty="0"/>
              <a:t>Haberleşme</a:t>
            </a:r>
          </a:p>
          <a:p>
            <a:r>
              <a:rPr lang="tr-TR" sz="1600" dirty="0"/>
              <a:t>Eğitim okur yazarlığı</a:t>
            </a:r>
          </a:p>
          <a:p>
            <a:r>
              <a:rPr lang="tr-TR" sz="1600" dirty="0"/>
              <a:t>Sağlık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DA3C4983-C7B8-67BD-2096-BB9BC46D889E}"/>
              </a:ext>
            </a:extLst>
          </p:cNvPr>
          <p:cNvSpPr txBox="1">
            <a:spLocks/>
          </p:cNvSpPr>
          <p:nvPr/>
        </p:nvSpPr>
        <p:spPr>
          <a:xfrm>
            <a:off x="4346504" y="1911927"/>
            <a:ext cx="6175034" cy="4583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dirty="0"/>
              <a:t>Etik ve Standartlar</a:t>
            </a:r>
          </a:p>
          <a:p>
            <a:r>
              <a:rPr lang="tr-TR" sz="1600" dirty="0"/>
              <a:t>Hak Sorumluluk</a:t>
            </a:r>
          </a:p>
          <a:p>
            <a:r>
              <a:rPr lang="tr-TR" sz="1600" dirty="0"/>
              <a:t>Mahremiyet</a:t>
            </a:r>
          </a:p>
          <a:p>
            <a:r>
              <a:rPr lang="tr-TR" sz="1600" dirty="0"/>
              <a:t>Güvenlik</a:t>
            </a:r>
          </a:p>
          <a:p>
            <a:r>
              <a:rPr lang="tr-TR" sz="1600" dirty="0"/>
              <a:t>Hukuk</a:t>
            </a:r>
          </a:p>
        </p:txBody>
      </p:sp>
    </p:spTree>
    <p:extLst>
      <p:ext uri="{BB962C8B-B14F-4D97-AF65-F5344CB8AC3E}">
        <p14:creationId xmlns:p14="http://schemas.microsoft.com/office/powerpoint/2010/main" val="413829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47915B-80EC-8326-F220-963AAE37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Dijitalleşme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D53344-D2A8-DC35-DD8C-EDE2D1BD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Dijitalleşme=Sayısallaşma</a:t>
            </a:r>
          </a:p>
          <a:p>
            <a:pPr marL="0" indent="0">
              <a:buNone/>
            </a:pPr>
            <a:r>
              <a:rPr lang="tr-TR" dirty="0"/>
              <a:t>Bu kavram günümüzde üretim, eğitim, sağlık, tarım, lojistik </a:t>
            </a:r>
            <a:r>
              <a:rPr lang="tr-TR" dirty="0" err="1"/>
              <a:t>vb</a:t>
            </a:r>
            <a:r>
              <a:rPr lang="tr-TR" dirty="0"/>
              <a:t> birçok alanda sıklıkla kullanılmaktadır. </a:t>
            </a:r>
          </a:p>
          <a:p>
            <a:pPr marL="0" indent="0">
              <a:buNone/>
            </a:pPr>
            <a:r>
              <a:rPr lang="tr-TR" dirty="0"/>
              <a:t>Analog verilerin işlenerek elektronik ortamlarda depolanabilen sinyallere dönüştürülmesidir.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91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8ADB2C-8BFF-BB01-69FB-1A6908E9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Dijital çağa geçiş dönemi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896169-DEC8-2CE6-3FDF-92662EB0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861" y="1727531"/>
            <a:ext cx="7861464" cy="329457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tr-TR" dirty="0"/>
              <a:t>Bilgi ve iletişim teknolojilerinde yaşanan gelişmelerin toplumda değişiklik yaşatması göz ardı edilemeyecek bir unsurdur.</a:t>
            </a:r>
          </a:p>
          <a:p>
            <a:pPr algn="just">
              <a:lnSpc>
                <a:spcPct val="170000"/>
              </a:lnSpc>
            </a:pPr>
            <a:r>
              <a:rPr lang="tr-TR" dirty="0"/>
              <a:t>İnternetin icadı ve teknolojilerde yaşanan gelişmelerin sonucundaki bilişim devrimi ile sanayi toplumundan hızla bilgi toplumuna geçiş yaşanmıştır.</a:t>
            </a:r>
          </a:p>
          <a:p>
            <a:pPr algn="just">
              <a:lnSpc>
                <a:spcPct val="170000"/>
              </a:lnSpc>
            </a:pPr>
            <a:r>
              <a:rPr lang="tr-TR" dirty="0"/>
              <a:t>Gelişmeler büyük bir hızla devam etmektedir. Bunun sonucu olarak toplum da şekil değiştirmektedir. Yeni çağdaki toplum ağ, internet hatta siber toplum olarak isimlendirilmektedir.</a:t>
            </a: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66868150-88A9-3306-15A8-F981077CB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939102"/>
              </p:ext>
            </p:extLst>
          </p:nvPr>
        </p:nvGraphicFramePr>
        <p:xfrm>
          <a:off x="0" y="2058364"/>
          <a:ext cx="3884612" cy="329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B4A4D0C1-CC0F-08F0-E6C5-DF136B033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595600"/>
              </p:ext>
            </p:extLst>
          </p:nvPr>
        </p:nvGraphicFramePr>
        <p:xfrm>
          <a:off x="2373745" y="4824609"/>
          <a:ext cx="7444509" cy="1049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yagram 6">
            <a:extLst>
              <a:ext uri="{FF2B5EF4-FFF2-40B4-BE49-F238E27FC236}">
                <a16:creationId xmlns:a16="http://schemas.microsoft.com/office/drawing/2014/main" id="{560D24AC-EAD6-1741-B568-3CD01F84D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635623"/>
              </p:ext>
            </p:extLst>
          </p:nvPr>
        </p:nvGraphicFramePr>
        <p:xfrm>
          <a:off x="9360406" y="94043"/>
          <a:ext cx="2717520" cy="190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1992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40DC9C-870B-3685-B8D5-BEEFAC7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Dijital çağın etkin kullanılmasını sağlayacak kavramlar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08E3EF19-DAA6-26AF-CDE0-AA0E55B5E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184582"/>
              </p:ext>
            </p:extLst>
          </p:nvPr>
        </p:nvGraphicFramePr>
        <p:xfrm>
          <a:off x="1294606" y="1898568"/>
          <a:ext cx="9602788" cy="409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95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CE639-6ACF-A7E2-DA1D-4DD64693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Dijital ortamın temel becerileri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D5B5A5-6360-321C-DF14-A3BA73329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Dijital ortamda kullanıcıların sahip olması gereken temel beceriler şu şekildedir;</a:t>
            </a:r>
          </a:p>
          <a:p>
            <a:pPr lvl="1"/>
            <a:r>
              <a:rPr lang="tr-TR" dirty="0"/>
              <a:t>Dijital veri ve bilgiye erişme, yönteme</a:t>
            </a:r>
          </a:p>
          <a:p>
            <a:pPr lvl="1"/>
            <a:r>
              <a:rPr lang="tr-TR" dirty="0"/>
              <a:t>İletişim ve işbirliği</a:t>
            </a:r>
          </a:p>
          <a:p>
            <a:pPr lvl="1"/>
            <a:r>
              <a:rPr lang="tr-TR" dirty="0"/>
              <a:t>Dijital içerik üretme</a:t>
            </a:r>
          </a:p>
          <a:p>
            <a:pPr lvl="1"/>
            <a:r>
              <a:rPr lang="tr-TR" dirty="0"/>
              <a:t>Güvenlik</a:t>
            </a:r>
          </a:p>
          <a:p>
            <a:pPr lvl="1"/>
            <a:r>
              <a:rPr lang="tr-TR" dirty="0"/>
              <a:t>Problem çözme</a:t>
            </a:r>
          </a:p>
        </p:txBody>
      </p:sp>
    </p:spTree>
    <p:extLst>
      <p:ext uri="{BB962C8B-B14F-4D97-AF65-F5344CB8AC3E}">
        <p14:creationId xmlns:p14="http://schemas.microsoft.com/office/powerpoint/2010/main" val="310286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873133-1B71-34C4-F4EF-E44992D0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Dijital okuryazarlık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482DAC-C8C5-6CF9-986D-3A0754ED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3796"/>
            <a:ext cx="9603275" cy="4085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1700" dirty="0"/>
              <a:t>Hayatımıza sürekli yeni kavramlar eklenmektedir.</a:t>
            </a:r>
          </a:p>
          <a:p>
            <a:pPr>
              <a:lnSpc>
                <a:spcPct val="150000"/>
              </a:lnSpc>
            </a:pPr>
            <a:r>
              <a:rPr lang="tr-TR" sz="1700" dirty="0"/>
              <a:t>Bu değişimlere ayak uydurabilmek için dijital kavramını iyi şekilde tanımlamalı ve bilmeliyiz.</a:t>
            </a:r>
          </a:p>
          <a:p>
            <a:pPr>
              <a:lnSpc>
                <a:spcPct val="150000"/>
              </a:lnSpc>
            </a:pPr>
            <a:r>
              <a:rPr lang="tr-TR" sz="1700" dirty="0"/>
              <a:t>Bu nedenle dijital okuryazarlık çok önemlidir.</a:t>
            </a:r>
          </a:p>
          <a:p>
            <a:pPr>
              <a:lnSpc>
                <a:spcPct val="150000"/>
              </a:lnSpc>
            </a:pPr>
            <a:r>
              <a:rPr lang="tr-TR" sz="1700" dirty="0"/>
              <a:t>Temel olarak dijital okuryazarlık;</a:t>
            </a:r>
          </a:p>
          <a:p>
            <a:pPr lvl="1">
              <a:lnSpc>
                <a:spcPct val="150000"/>
              </a:lnSpc>
            </a:pPr>
            <a:r>
              <a:rPr lang="tr-TR" sz="1700" dirty="0"/>
              <a:t>teknolojiyi ve interneti kullanma becerisi ile bilgi iletişim teknolojilerinde gizlilik politikaları bilgisine sahip olmayı içermektedir.</a:t>
            </a:r>
          </a:p>
          <a:p>
            <a:endParaRPr lang="tr-TR" sz="1800" dirty="0">
              <a:effectLst/>
              <a:latin typeface="TimesNewRomanPSMT"/>
            </a:endParaRPr>
          </a:p>
          <a:p>
            <a:endParaRPr lang="tr-TR" sz="1800" dirty="0">
              <a:effectLst/>
              <a:latin typeface="TimesNewRomanPSMT"/>
            </a:endParaRPr>
          </a:p>
          <a:p>
            <a:endParaRPr lang="tr-TR" sz="1800" dirty="0">
              <a:effectLst/>
              <a:latin typeface="TimesNewRomanPSMT"/>
            </a:endParaRPr>
          </a:p>
          <a:p>
            <a:endParaRPr lang="tr-TR" sz="1800" dirty="0">
              <a:effectLst/>
              <a:latin typeface="TimesNewRomanPSMT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BD9BBE8-D6C2-21E1-F127-5940900F44B6}"/>
              </a:ext>
            </a:extLst>
          </p:cNvPr>
          <p:cNvSpPr txBox="1"/>
          <p:nvPr/>
        </p:nvSpPr>
        <p:spPr>
          <a:xfrm>
            <a:off x="10284033" y="5818908"/>
            <a:ext cx="1805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effectLst/>
                <a:latin typeface="Palatino Linotype" panose="02040502050505030304" pitchFamily="18" charset="0"/>
              </a:rPr>
              <a:t>Yay, 2019, s. 15. 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83827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E77DD3-7387-C292-FBF7-C40B8071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Dijital Okuryazarlık Temel Kavramları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CA9DD2-2E58-952C-C5B7-BB3A60B8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Veri</a:t>
            </a:r>
          </a:p>
          <a:p>
            <a:r>
              <a:rPr lang="tr-TR" dirty="0"/>
              <a:t>Enformasyon</a:t>
            </a:r>
          </a:p>
          <a:p>
            <a:r>
              <a:rPr lang="tr-TR" dirty="0"/>
              <a:t>Bilgi</a:t>
            </a:r>
          </a:p>
          <a:p>
            <a:r>
              <a:rPr lang="tr-TR" dirty="0"/>
              <a:t>Dijital</a:t>
            </a:r>
          </a:p>
          <a:p>
            <a:r>
              <a:rPr lang="tr-TR" dirty="0"/>
              <a:t>Dijitalleşme</a:t>
            </a:r>
          </a:p>
          <a:p>
            <a:r>
              <a:rPr lang="tr-TR" dirty="0"/>
              <a:t>Dijital Çağ</a:t>
            </a:r>
          </a:p>
          <a:p>
            <a:r>
              <a:rPr lang="tr-TR" dirty="0"/>
              <a:t>Üniversite 4.0</a:t>
            </a:r>
          </a:p>
        </p:txBody>
      </p:sp>
    </p:spTree>
    <p:extLst>
      <p:ext uri="{BB962C8B-B14F-4D97-AF65-F5344CB8AC3E}">
        <p14:creationId xmlns:p14="http://schemas.microsoft.com/office/powerpoint/2010/main" val="187701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E021DB-F347-641D-3621-0E47900D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Dijital Okuryazarlığın Aşamaları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F9A45D-2E66-87D3-8168-595EB12AF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33928"/>
            <a:ext cx="9603275" cy="4270748"/>
          </a:xfrm>
        </p:spPr>
        <p:txBody>
          <a:bodyPr>
            <a:normAutofit fontScale="92500"/>
          </a:bodyPr>
          <a:lstStyle/>
          <a:p>
            <a:pPr marL="171450" indent="0" algn="just">
              <a:lnSpc>
                <a:spcPct val="160000"/>
              </a:lnSpc>
              <a:spcAft>
                <a:spcPts val="800"/>
              </a:spcAft>
              <a:buNone/>
            </a:pPr>
            <a:r>
              <a:rPr lang="tr-TR" sz="1800" b="1" dirty="0">
                <a:solidFill>
                  <a:schemeClr val="accent1"/>
                </a:solidFill>
              </a:rPr>
              <a:t>1. Aşama: </a:t>
            </a:r>
            <a:r>
              <a:rPr lang="tr-TR" sz="1800" dirty="0"/>
              <a:t>Sistemin temelinde dijital yeterlik vardır. Dijital yeterlilik; beceriler, kavramlar, yaklaşımlar ve tutumları kapsamaktadır.</a:t>
            </a:r>
          </a:p>
          <a:p>
            <a:pPr marL="171450" indent="0" algn="just">
              <a:lnSpc>
                <a:spcPct val="160000"/>
              </a:lnSpc>
              <a:spcAft>
                <a:spcPts val="800"/>
              </a:spcAft>
              <a:buNone/>
            </a:pPr>
            <a:r>
              <a:rPr lang="tr-TR" sz="1800" b="1" dirty="0">
                <a:solidFill>
                  <a:schemeClr val="accent1"/>
                </a:solidFill>
              </a:rPr>
              <a:t>2. Aşama: </a:t>
            </a:r>
            <a:r>
              <a:rPr lang="tr-TR" sz="1800" dirty="0"/>
              <a:t>Bu aşamada merkezi ve önemli bir yerde konumlanan dijital kullanım vardır. Dijital kullanım, dijital uzmanlığın belirli mesleki ya da alan adı bağlamlarında uygulanmasıdır.</a:t>
            </a:r>
          </a:p>
          <a:p>
            <a:pPr marL="171450" indent="0" algn="just">
              <a:lnSpc>
                <a:spcPct val="160000"/>
              </a:lnSpc>
              <a:spcAft>
                <a:spcPts val="800"/>
              </a:spcAft>
              <a:buNone/>
            </a:pPr>
            <a:r>
              <a:rPr lang="tr-TR" sz="1800" b="1" dirty="0">
                <a:solidFill>
                  <a:schemeClr val="accent1"/>
                </a:solidFill>
              </a:rPr>
              <a:t>3. Aşama: </a:t>
            </a:r>
            <a:r>
              <a:rPr lang="tr-TR" sz="1800" dirty="0"/>
              <a:t>Sistemin son aşamasında yenilik/yaratıcılık dijital dönüşüm vardır. Bu aşama geliştirilen dijital kullanımlar yenilikçilik ve yaratıcılığa olanak tanıdığında ve profesyonel ya da bilgi alanındaki önemli değişiklikleri teşvik ettiğinde gerçekleşmektedir.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78718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i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{202DB8D8-9341-2240-A94F-71BB7551FD97}tf10001119</Template>
  <TotalTime>382</TotalTime>
  <Words>881</Words>
  <Application>Microsoft Macintosh PowerPoint</Application>
  <PresentationFormat>Geniş ekran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Palatino Linotype</vt:lpstr>
      <vt:lpstr>TimesNewRomanPSMT</vt:lpstr>
      <vt:lpstr>Galeri</vt:lpstr>
      <vt:lpstr>Dijital Okuryazarlık</vt:lpstr>
      <vt:lpstr>Dijital kavramı</vt:lpstr>
      <vt:lpstr>Dijitalleşme</vt:lpstr>
      <vt:lpstr>Dijital çağa geçiş dönemi</vt:lpstr>
      <vt:lpstr>Dijital çağın etkin kullanılmasını sağlayacak kavramlar</vt:lpstr>
      <vt:lpstr>Dijital ortamın temel becerileri</vt:lpstr>
      <vt:lpstr>Dijital okuryazarlık</vt:lpstr>
      <vt:lpstr>Dijital Okuryazarlık Temel Kavramları</vt:lpstr>
      <vt:lpstr>Dijital Okuryazarlığın Aşamaları</vt:lpstr>
      <vt:lpstr>Dijital Okuryazarlığın Bileşenleri</vt:lpstr>
      <vt:lpstr>Dijital Okuryazarlık Boyutları</vt:lpstr>
      <vt:lpstr>Teknik Boyut</vt:lpstr>
      <vt:lpstr>Teknik Boyut</vt:lpstr>
      <vt:lpstr>Bilişsel Boyut</vt:lpstr>
      <vt:lpstr>Sosyo-duygusal Boyut</vt:lpstr>
      <vt:lpstr>Dijital Okuryazarlığın Temel Kavramları</vt:lpstr>
      <vt:lpstr>Bilinçli Dijital Okur yazar</vt:lpstr>
      <vt:lpstr>Bilinçli Dijital Okur yazar</vt:lpstr>
      <vt:lpstr>Dijital Vatandaşlık</vt:lpstr>
      <vt:lpstr>Dijital vatandaşlığın bileşenleri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Deniz Demircioğlu Diren</dc:creator>
  <cp:lastModifiedBy>yazar</cp:lastModifiedBy>
  <cp:revision>6</cp:revision>
  <dcterms:created xsi:type="dcterms:W3CDTF">2022-11-04T07:54:29Z</dcterms:created>
  <dcterms:modified xsi:type="dcterms:W3CDTF">2024-03-08T12:02:28Z</dcterms:modified>
</cp:coreProperties>
</file>