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embeddedFontLst>
    <p:embeddedFont>
      <p:font typeface="Maven Pro" panose="020B0604020202020204" charset="-94"/>
      <p:regular r:id="rId30"/>
      <p:bold r:id="rId31"/>
    </p:embeddedFont>
    <p:embeddedFont>
      <p:font typeface="Nunito" pitchFamily="2" charset="-94"/>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wtJB2rclKZnbXcm0htVGA1l01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081361-BD63-4C5D-BD43-FA1E6B745082}">
  <a:tblStyle styleId="{1E081361-BD63-4C5D-BD43-FA1E6B7450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69"/>
    <p:restoredTop sz="94629"/>
  </p:normalViewPr>
  <p:slideViewPr>
    <p:cSldViewPr snapToGrid="0">
      <p:cViewPr varScale="1">
        <p:scale>
          <a:sx n="81" d="100"/>
          <a:sy n="81" d="100"/>
        </p:scale>
        <p:origin x="42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9a7ca84513_1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9a7ca84513_1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9a7ca84513_1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9a7ca84513_1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9a7ca84513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9a7ca84513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9a7ca84513_1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9a7ca84513_1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9a7ca84513_1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9a7ca84513_1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9a7ca84513_1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9a7ca84513_1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9a7ca84513_1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9a7ca84513_1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751a44e2d9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751a44e2d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9b63bb29f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9b63bb29f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1200"/>
              </a:spcBef>
              <a:spcAft>
                <a:spcPts val="200"/>
              </a:spcAft>
              <a:buClr>
                <a:schemeClr val="dk1"/>
              </a:buClr>
              <a:buSzPts val="1100"/>
              <a:buFont typeface="Arial"/>
              <a:buNone/>
            </a:pPr>
            <a:endParaRPr sz="1700" dirty="0">
              <a:solidFill>
                <a:srgbClr val="424242"/>
              </a:solidFill>
              <a:latin typeface="Nunito"/>
              <a:ea typeface="Nunito"/>
              <a:cs typeface="Nunito"/>
              <a:sym typeface="Nuni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751a44e2d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751a44e2d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751a44e2d9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751a44e2d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751a44e2d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751a44e2d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751a44e2d9_0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751a44e2d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751a44e2d9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751a44e2d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751a44e2d9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751a44e2d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a2c654a3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a2c654a3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a2c654a3e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a2c654a3e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a2c654a3e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a2c654a3e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9a7ca84513_1_7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9a7ca84513_1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9a7ca84513_1_7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9a7ca84513_1_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9a7ca84513_1_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9a7ca84513_1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9a7ca84513_1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9a7ca84513_1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9a7ca84513_1_7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9a7ca84513_1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9a7ca84513_1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9a7ca84513_1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9a7ca84513_1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9a7ca84513_1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688"/>
              <a:buFont typeface="Arial"/>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g19a7ca84513_1_422"/>
          <p:cNvGrpSpPr/>
          <p:nvPr/>
        </p:nvGrpSpPr>
        <p:grpSpPr>
          <a:xfrm>
            <a:off x="9790426" y="4546120"/>
            <a:ext cx="2255173" cy="2310006"/>
            <a:chOff x="7343003" y="3409675"/>
            <a:chExt cx="1691422" cy="1732548"/>
          </a:xfrm>
        </p:grpSpPr>
        <p:grpSp>
          <p:nvGrpSpPr>
            <p:cNvPr id="11" name="Google Shape;11;g19a7ca84513_1_422"/>
            <p:cNvGrpSpPr/>
            <p:nvPr/>
          </p:nvGrpSpPr>
          <p:grpSpPr>
            <a:xfrm>
              <a:off x="7343003" y="4453711"/>
              <a:ext cx="316800" cy="688513"/>
              <a:chOff x="7343003" y="4453711"/>
              <a:chExt cx="316800" cy="688513"/>
            </a:xfrm>
          </p:grpSpPr>
          <p:sp>
            <p:nvSpPr>
              <p:cNvPr id="12" name="Google Shape;12;g19a7ca84513_1_42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19a7ca84513_1_42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 name="Google Shape;14;g19a7ca84513_1_422"/>
            <p:cNvGrpSpPr/>
            <p:nvPr/>
          </p:nvGrpSpPr>
          <p:grpSpPr>
            <a:xfrm>
              <a:off x="7801210" y="4105700"/>
              <a:ext cx="316800" cy="1036523"/>
              <a:chOff x="7801210" y="4105700"/>
              <a:chExt cx="316800" cy="1036523"/>
            </a:xfrm>
          </p:grpSpPr>
          <p:sp>
            <p:nvSpPr>
              <p:cNvPr id="15" name="Google Shape;15;g19a7ca84513_1_42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g19a7ca84513_1_42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g19a7ca84513_1_42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g19a7ca84513_1_422"/>
            <p:cNvGrpSpPr/>
            <p:nvPr/>
          </p:nvGrpSpPr>
          <p:grpSpPr>
            <a:xfrm>
              <a:off x="8259418" y="3757688"/>
              <a:ext cx="316800" cy="1384535"/>
              <a:chOff x="8259418" y="3757688"/>
              <a:chExt cx="316800" cy="1384535"/>
            </a:xfrm>
          </p:grpSpPr>
          <p:sp>
            <p:nvSpPr>
              <p:cNvPr id="19" name="Google Shape;19;g19a7ca84513_1_42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g19a7ca84513_1_42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g19a7ca84513_1_42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g19a7ca84513_1_4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 name="Google Shape;23;g19a7ca84513_1_422"/>
            <p:cNvGrpSpPr/>
            <p:nvPr/>
          </p:nvGrpSpPr>
          <p:grpSpPr>
            <a:xfrm>
              <a:off x="8717625" y="3409675"/>
              <a:ext cx="316800" cy="1732548"/>
              <a:chOff x="8717625" y="3409675"/>
              <a:chExt cx="316800" cy="1732548"/>
            </a:xfrm>
          </p:grpSpPr>
          <p:sp>
            <p:nvSpPr>
              <p:cNvPr id="24" name="Google Shape;24;g19a7ca84513_1_42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19a7ca84513_1_42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g19a7ca84513_1_42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19a7ca84513_1_42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g19a7ca84513_1_42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29" name="Google Shape;29;g19a7ca84513_1_422"/>
          <p:cNvGrpSpPr/>
          <p:nvPr/>
        </p:nvGrpSpPr>
        <p:grpSpPr>
          <a:xfrm>
            <a:off x="6724502" y="0"/>
            <a:ext cx="5085303" cy="5118675"/>
            <a:chOff x="5043503" y="0"/>
            <a:chExt cx="3814072" cy="3839102"/>
          </a:xfrm>
        </p:grpSpPr>
        <p:sp>
          <p:nvSpPr>
            <p:cNvPr id="30" name="Google Shape;30;g19a7ca84513_1_422"/>
            <p:cNvSpPr/>
            <p:nvPr/>
          </p:nvSpPr>
          <p:spPr>
            <a:xfrm>
              <a:off x="8460975" y="1817775"/>
              <a:ext cx="396600" cy="3966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g19a7ca84513_1_422"/>
            <p:cNvSpPr/>
            <p:nvPr/>
          </p:nvSpPr>
          <p:spPr>
            <a:xfrm rot="-9830444">
              <a:off x="6469759" y="3480728"/>
              <a:ext cx="320148" cy="32014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2" name="Google Shape;32;g19a7ca84513_1_422"/>
            <p:cNvGrpSpPr/>
            <p:nvPr/>
          </p:nvGrpSpPr>
          <p:grpSpPr>
            <a:xfrm>
              <a:off x="7647812" y="2704283"/>
              <a:ext cx="635219" cy="635219"/>
              <a:chOff x="6725724" y="2701260"/>
              <a:chExt cx="1208101" cy="1208100"/>
            </a:xfrm>
          </p:grpSpPr>
          <p:sp>
            <p:nvSpPr>
              <p:cNvPr id="33" name="Google Shape;33;g19a7ca84513_1_422"/>
              <p:cNvSpPr/>
              <p:nvPr/>
            </p:nvSpPr>
            <p:spPr>
              <a:xfrm rot="5400000">
                <a:off x="6725725" y="2701260"/>
                <a:ext cx="1208100" cy="12081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g19a7ca84513_1_42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g19a7ca84513_1_422"/>
              <p:cNvSpPr/>
              <p:nvPr/>
            </p:nvSpPr>
            <p:spPr>
              <a:xfrm rot="5400000">
                <a:off x="6954988" y="2930398"/>
                <a:ext cx="749700" cy="7497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 name="Google Shape;36;g19a7ca84513_1_42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g19a7ca84513_1_422"/>
            <p:cNvGrpSpPr/>
            <p:nvPr/>
          </p:nvGrpSpPr>
          <p:grpSpPr>
            <a:xfrm>
              <a:off x="7952720" y="179238"/>
              <a:ext cx="873165" cy="873003"/>
              <a:chOff x="7754428" y="208725"/>
              <a:chExt cx="541800" cy="541800"/>
            </a:xfrm>
          </p:grpSpPr>
          <p:sp>
            <p:nvSpPr>
              <p:cNvPr id="38" name="Google Shape;38;g19a7ca84513_1_422"/>
              <p:cNvSpPr/>
              <p:nvPr/>
            </p:nvSpPr>
            <p:spPr>
              <a:xfrm rot="-8647347">
                <a:off x="7831319" y="285616"/>
                <a:ext cx="388018" cy="38801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g19a7ca84513_1_42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g19a7ca84513_1_422"/>
            <p:cNvSpPr/>
            <p:nvPr/>
          </p:nvSpPr>
          <p:spPr>
            <a:xfrm>
              <a:off x="5399840" y="356365"/>
              <a:ext cx="2577000" cy="25770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g19a7ca84513_1_422"/>
            <p:cNvSpPr/>
            <p:nvPr/>
          </p:nvSpPr>
          <p:spPr>
            <a:xfrm rot="2043858">
              <a:off x="5503813" y="460310"/>
              <a:ext cx="2369480" cy="236948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g19a7ca84513_1_42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 name="Google Shape;43;g19a7ca84513_1_422"/>
            <p:cNvSpPr/>
            <p:nvPr/>
          </p:nvSpPr>
          <p:spPr>
            <a:xfrm rot="2044777">
              <a:off x="5911449" y="867729"/>
              <a:ext cx="1554223" cy="1554223"/>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19a7ca84513_1_42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g19a7ca84513_1_42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6" name="Google Shape;46;g19a7ca84513_1_422"/>
          <p:cNvSpPr txBox="1">
            <a:spLocks noGrp="1"/>
          </p:cNvSpPr>
          <p:nvPr>
            <p:ph type="ctrTitle"/>
          </p:nvPr>
        </p:nvSpPr>
        <p:spPr>
          <a:xfrm>
            <a:off x="1098667" y="2151750"/>
            <a:ext cx="56739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g19a7ca84513_1_422"/>
          <p:cNvSpPr txBox="1">
            <a:spLocks noGrp="1"/>
          </p:cNvSpPr>
          <p:nvPr>
            <p:ph type="subTitle" idx="1"/>
          </p:nvPr>
        </p:nvSpPr>
        <p:spPr>
          <a:xfrm>
            <a:off x="1098667" y="4795067"/>
            <a:ext cx="5673900" cy="927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8" name="Google Shape;48;g19a7ca84513_1_42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g19a7ca84513_1_554"/>
          <p:cNvGrpSpPr/>
          <p:nvPr/>
        </p:nvGrpSpPr>
        <p:grpSpPr>
          <a:xfrm>
            <a:off x="69" y="5465463"/>
            <a:ext cx="12191743" cy="1392365"/>
            <a:chOff x="52" y="4099200"/>
            <a:chExt cx="9144036" cy="1044300"/>
          </a:xfrm>
        </p:grpSpPr>
        <p:grpSp>
          <p:nvGrpSpPr>
            <p:cNvPr id="143" name="Google Shape;143;g19a7ca84513_1_554"/>
            <p:cNvGrpSpPr/>
            <p:nvPr/>
          </p:nvGrpSpPr>
          <p:grpSpPr>
            <a:xfrm>
              <a:off x="52" y="4309200"/>
              <a:ext cx="231622" cy="834300"/>
              <a:chOff x="2688737" y="4301380"/>
              <a:chExt cx="231900" cy="834300"/>
            </a:xfrm>
          </p:grpSpPr>
          <p:sp>
            <p:nvSpPr>
              <p:cNvPr id="144" name="Google Shape;144;g19a7ca84513_1_55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 name="Google Shape;145;g19a7ca84513_1_554"/>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 name="Google Shape;146;g19a7ca84513_1_554"/>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 name="Google Shape;147;g19a7ca84513_1_554"/>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8" name="Google Shape;148;g19a7ca84513_1_554"/>
            <p:cNvGrpSpPr/>
            <p:nvPr/>
          </p:nvGrpSpPr>
          <p:grpSpPr>
            <a:xfrm>
              <a:off x="371406" y="4099200"/>
              <a:ext cx="231622" cy="1044300"/>
              <a:chOff x="2688737" y="4091380"/>
              <a:chExt cx="231900" cy="1044300"/>
            </a:xfrm>
          </p:grpSpPr>
          <p:sp>
            <p:nvSpPr>
              <p:cNvPr id="149" name="Google Shape;149;g19a7ca84513_1_55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 name="Google Shape;150;g19a7ca84513_1_554"/>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1" name="Google Shape;151;g19a7ca84513_1_554"/>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2" name="Google Shape;152;g19a7ca84513_1_554"/>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3" name="Google Shape;153;g19a7ca84513_1_554"/>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4" name="Google Shape;154;g19a7ca84513_1_554"/>
            <p:cNvGrpSpPr/>
            <p:nvPr/>
          </p:nvGrpSpPr>
          <p:grpSpPr>
            <a:xfrm>
              <a:off x="742761" y="4309200"/>
              <a:ext cx="231622" cy="834300"/>
              <a:chOff x="2688737" y="4301380"/>
              <a:chExt cx="231900" cy="834300"/>
            </a:xfrm>
          </p:grpSpPr>
          <p:sp>
            <p:nvSpPr>
              <p:cNvPr id="155" name="Google Shape;155;g19a7ca84513_1_55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g19a7ca84513_1_554"/>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g19a7ca84513_1_554"/>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8" name="Google Shape;158;g19a7ca84513_1_554"/>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9" name="Google Shape;159;g19a7ca84513_1_554"/>
            <p:cNvGrpSpPr/>
            <p:nvPr/>
          </p:nvGrpSpPr>
          <p:grpSpPr>
            <a:xfrm>
              <a:off x="1114115" y="4518900"/>
              <a:ext cx="231622" cy="624600"/>
              <a:chOff x="2688737" y="4511080"/>
              <a:chExt cx="231900" cy="624600"/>
            </a:xfrm>
          </p:grpSpPr>
          <p:sp>
            <p:nvSpPr>
              <p:cNvPr id="160" name="Google Shape;160;g19a7ca84513_1_55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g19a7ca84513_1_554"/>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g19a7ca84513_1_554"/>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3" name="Google Shape;163;g19a7ca84513_1_554"/>
            <p:cNvGrpSpPr/>
            <p:nvPr/>
          </p:nvGrpSpPr>
          <p:grpSpPr>
            <a:xfrm>
              <a:off x="1856753" y="4099200"/>
              <a:ext cx="231600" cy="1044300"/>
              <a:chOff x="1856753" y="4099200"/>
              <a:chExt cx="231600" cy="1044300"/>
            </a:xfrm>
          </p:grpSpPr>
          <p:sp>
            <p:nvSpPr>
              <p:cNvPr id="164" name="Google Shape;164;g19a7ca84513_1_55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 name="Google Shape;165;g19a7ca84513_1_554"/>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 name="Google Shape;166;g19a7ca84513_1_554"/>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 name="Google Shape;167;g19a7ca84513_1_554"/>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 name="Google Shape;168;g19a7ca84513_1_554"/>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9" name="Google Shape;169;g19a7ca84513_1_554"/>
            <p:cNvGrpSpPr/>
            <p:nvPr/>
          </p:nvGrpSpPr>
          <p:grpSpPr>
            <a:xfrm>
              <a:off x="2228107" y="4309200"/>
              <a:ext cx="231600" cy="834300"/>
              <a:chOff x="2228107" y="4309200"/>
              <a:chExt cx="231600" cy="834300"/>
            </a:xfrm>
          </p:grpSpPr>
          <p:sp>
            <p:nvSpPr>
              <p:cNvPr id="170" name="Google Shape;170;g19a7ca84513_1_554"/>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g19a7ca84513_1_554"/>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 name="Google Shape;172;g19a7ca84513_1_554"/>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 name="Google Shape;173;g19a7ca84513_1_554"/>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4" name="Google Shape;174;g19a7ca84513_1_554"/>
            <p:cNvGrpSpPr/>
            <p:nvPr/>
          </p:nvGrpSpPr>
          <p:grpSpPr>
            <a:xfrm>
              <a:off x="2599462" y="4518900"/>
              <a:ext cx="231600" cy="624600"/>
              <a:chOff x="2599462" y="4518900"/>
              <a:chExt cx="231600" cy="624600"/>
            </a:xfrm>
          </p:grpSpPr>
          <p:sp>
            <p:nvSpPr>
              <p:cNvPr id="175" name="Google Shape;175;g19a7ca84513_1_554"/>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g19a7ca84513_1_554"/>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 name="Google Shape;177;g19a7ca84513_1_554"/>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8" name="Google Shape;178;g19a7ca84513_1_554"/>
            <p:cNvGrpSpPr/>
            <p:nvPr/>
          </p:nvGrpSpPr>
          <p:grpSpPr>
            <a:xfrm>
              <a:off x="3342171" y="4099200"/>
              <a:ext cx="231600" cy="1044300"/>
              <a:chOff x="3342171" y="4099200"/>
              <a:chExt cx="231600" cy="1044300"/>
            </a:xfrm>
          </p:grpSpPr>
          <p:sp>
            <p:nvSpPr>
              <p:cNvPr id="179" name="Google Shape;179;g19a7ca84513_1_554"/>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g19a7ca84513_1_554"/>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g19a7ca84513_1_554"/>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 name="Google Shape;182;g19a7ca84513_1_554"/>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 name="Google Shape;183;g19a7ca84513_1_554"/>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4" name="Google Shape;184;g19a7ca84513_1_554"/>
            <p:cNvGrpSpPr/>
            <p:nvPr/>
          </p:nvGrpSpPr>
          <p:grpSpPr>
            <a:xfrm>
              <a:off x="3713525" y="4309200"/>
              <a:ext cx="231600" cy="834300"/>
              <a:chOff x="3713525" y="4309200"/>
              <a:chExt cx="231600" cy="834300"/>
            </a:xfrm>
          </p:grpSpPr>
          <p:sp>
            <p:nvSpPr>
              <p:cNvPr id="185" name="Google Shape;185;g19a7ca84513_1_554"/>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 name="Google Shape;186;g19a7ca84513_1_554"/>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g19a7ca84513_1_554"/>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 name="Google Shape;188;g19a7ca84513_1_554"/>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9" name="Google Shape;189;g19a7ca84513_1_554"/>
            <p:cNvGrpSpPr/>
            <p:nvPr/>
          </p:nvGrpSpPr>
          <p:grpSpPr>
            <a:xfrm>
              <a:off x="1485398" y="4309200"/>
              <a:ext cx="231600" cy="834300"/>
              <a:chOff x="1485398" y="4309200"/>
              <a:chExt cx="231600" cy="834300"/>
            </a:xfrm>
          </p:grpSpPr>
          <p:sp>
            <p:nvSpPr>
              <p:cNvPr id="190" name="Google Shape;190;g19a7ca84513_1_554"/>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g19a7ca84513_1_554"/>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g19a7ca84513_1_554"/>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g19a7ca84513_1_554"/>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4" name="Google Shape;194;g19a7ca84513_1_554"/>
            <p:cNvGrpSpPr/>
            <p:nvPr/>
          </p:nvGrpSpPr>
          <p:grpSpPr>
            <a:xfrm>
              <a:off x="4084879" y="4518900"/>
              <a:ext cx="231600" cy="624600"/>
              <a:chOff x="4084879" y="4518900"/>
              <a:chExt cx="231600" cy="624600"/>
            </a:xfrm>
          </p:grpSpPr>
          <p:sp>
            <p:nvSpPr>
              <p:cNvPr id="195" name="Google Shape;195;g19a7ca84513_1_554"/>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 name="Google Shape;196;g19a7ca84513_1_554"/>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 name="Google Shape;197;g19a7ca84513_1_554"/>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8" name="Google Shape;198;g19a7ca84513_1_554"/>
            <p:cNvGrpSpPr/>
            <p:nvPr/>
          </p:nvGrpSpPr>
          <p:grpSpPr>
            <a:xfrm>
              <a:off x="2970816" y="4309200"/>
              <a:ext cx="231600" cy="834300"/>
              <a:chOff x="2970816" y="4309200"/>
              <a:chExt cx="231600" cy="834300"/>
            </a:xfrm>
          </p:grpSpPr>
          <p:sp>
            <p:nvSpPr>
              <p:cNvPr id="199" name="Google Shape;199;g19a7ca84513_1_554"/>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g19a7ca84513_1_554"/>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g19a7ca84513_1_554"/>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 name="Google Shape;202;g19a7ca84513_1_554"/>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3" name="Google Shape;203;g19a7ca84513_1_554"/>
            <p:cNvGrpSpPr/>
            <p:nvPr/>
          </p:nvGrpSpPr>
          <p:grpSpPr>
            <a:xfrm>
              <a:off x="4456234" y="4309200"/>
              <a:ext cx="231600" cy="834300"/>
              <a:chOff x="4456234" y="4309200"/>
              <a:chExt cx="231600" cy="834300"/>
            </a:xfrm>
          </p:grpSpPr>
          <p:sp>
            <p:nvSpPr>
              <p:cNvPr id="204" name="Google Shape;204;g19a7ca84513_1_55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 name="Google Shape;205;g19a7ca84513_1_554"/>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 name="Google Shape;206;g19a7ca84513_1_554"/>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 name="Google Shape;207;g19a7ca84513_1_554"/>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8" name="Google Shape;208;g19a7ca84513_1_554"/>
            <p:cNvGrpSpPr/>
            <p:nvPr/>
          </p:nvGrpSpPr>
          <p:grpSpPr>
            <a:xfrm>
              <a:off x="4827588" y="4099200"/>
              <a:ext cx="231600" cy="1044300"/>
              <a:chOff x="4827588" y="4099200"/>
              <a:chExt cx="231600" cy="1044300"/>
            </a:xfrm>
          </p:grpSpPr>
          <p:sp>
            <p:nvSpPr>
              <p:cNvPr id="209" name="Google Shape;209;g19a7ca84513_1_554"/>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g19a7ca84513_1_554"/>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g19a7ca84513_1_554"/>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g19a7ca84513_1_554"/>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g19a7ca84513_1_554"/>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4" name="Google Shape;214;g19a7ca84513_1_554"/>
            <p:cNvGrpSpPr/>
            <p:nvPr/>
          </p:nvGrpSpPr>
          <p:grpSpPr>
            <a:xfrm>
              <a:off x="5198943" y="4309200"/>
              <a:ext cx="231600" cy="834300"/>
              <a:chOff x="5198943" y="4309200"/>
              <a:chExt cx="231600" cy="834300"/>
            </a:xfrm>
          </p:grpSpPr>
          <p:sp>
            <p:nvSpPr>
              <p:cNvPr id="215" name="Google Shape;215;g19a7ca84513_1_554"/>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 name="Google Shape;216;g19a7ca84513_1_554"/>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 name="Google Shape;217;g19a7ca84513_1_554"/>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 name="Google Shape;218;g19a7ca84513_1_554"/>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9" name="Google Shape;219;g19a7ca84513_1_554"/>
            <p:cNvGrpSpPr/>
            <p:nvPr/>
          </p:nvGrpSpPr>
          <p:grpSpPr>
            <a:xfrm>
              <a:off x="5570297" y="4518900"/>
              <a:ext cx="231600" cy="624600"/>
              <a:chOff x="5570297" y="4518900"/>
              <a:chExt cx="231600" cy="624600"/>
            </a:xfrm>
          </p:grpSpPr>
          <p:sp>
            <p:nvSpPr>
              <p:cNvPr id="220" name="Google Shape;220;g19a7ca84513_1_554"/>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 name="Google Shape;221;g19a7ca84513_1_554"/>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 name="Google Shape;222;g19a7ca84513_1_554"/>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3" name="Google Shape;223;g19a7ca84513_1_554"/>
            <p:cNvGrpSpPr/>
            <p:nvPr/>
          </p:nvGrpSpPr>
          <p:grpSpPr>
            <a:xfrm>
              <a:off x="5941652" y="4309200"/>
              <a:ext cx="231600" cy="834300"/>
              <a:chOff x="5941652" y="4309200"/>
              <a:chExt cx="231600" cy="834300"/>
            </a:xfrm>
          </p:grpSpPr>
          <p:sp>
            <p:nvSpPr>
              <p:cNvPr id="224" name="Google Shape;224;g19a7ca84513_1_55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 name="Google Shape;225;g19a7ca84513_1_554"/>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 name="Google Shape;226;g19a7ca84513_1_554"/>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 name="Google Shape;227;g19a7ca84513_1_554"/>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8" name="Google Shape;228;g19a7ca84513_1_554"/>
            <p:cNvGrpSpPr/>
            <p:nvPr/>
          </p:nvGrpSpPr>
          <p:grpSpPr>
            <a:xfrm>
              <a:off x="6313006" y="4099200"/>
              <a:ext cx="231600" cy="1044300"/>
              <a:chOff x="6313006" y="4099200"/>
              <a:chExt cx="231600" cy="1044300"/>
            </a:xfrm>
          </p:grpSpPr>
          <p:sp>
            <p:nvSpPr>
              <p:cNvPr id="229" name="Google Shape;229;g19a7ca84513_1_554"/>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g19a7ca84513_1_554"/>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 name="Google Shape;231;g19a7ca84513_1_554"/>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 name="Google Shape;232;g19a7ca84513_1_554"/>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3" name="Google Shape;233;g19a7ca84513_1_554"/>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4" name="Google Shape;234;g19a7ca84513_1_554"/>
            <p:cNvGrpSpPr/>
            <p:nvPr/>
          </p:nvGrpSpPr>
          <p:grpSpPr>
            <a:xfrm>
              <a:off x="6684361" y="4309200"/>
              <a:ext cx="231600" cy="834300"/>
              <a:chOff x="6684361" y="4309200"/>
              <a:chExt cx="231600" cy="834300"/>
            </a:xfrm>
          </p:grpSpPr>
          <p:sp>
            <p:nvSpPr>
              <p:cNvPr id="235" name="Google Shape;235;g19a7ca84513_1_554"/>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g19a7ca84513_1_554"/>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7" name="Google Shape;237;g19a7ca84513_1_554"/>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8" name="Google Shape;238;g19a7ca84513_1_554"/>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9" name="Google Shape;239;g19a7ca84513_1_554"/>
            <p:cNvGrpSpPr/>
            <p:nvPr/>
          </p:nvGrpSpPr>
          <p:grpSpPr>
            <a:xfrm>
              <a:off x="7055715" y="4518900"/>
              <a:ext cx="231600" cy="624600"/>
              <a:chOff x="7055715" y="4518900"/>
              <a:chExt cx="231600" cy="624600"/>
            </a:xfrm>
          </p:grpSpPr>
          <p:sp>
            <p:nvSpPr>
              <p:cNvPr id="240" name="Google Shape;240;g19a7ca84513_1_554"/>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1" name="Google Shape;241;g19a7ca84513_1_554"/>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2" name="Google Shape;242;g19a7ca84513_1_554"/>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3" name="Google Shape;243;g19a7ca84513_1_554"/>
            <p:cNvGrpSpPr/>
            <p:nvPr/>
          </p:nvGrpSpPr>
          <p:grpSpPr>
            <a:xfrm>
              <a:off x="7798424" y="4099200"/>
              <a:ext cx="231600" cy="1044300"/>
              <a:chOff x="7798424" y="4099200"/>
              <a:chExt cx="231600" cy="1044300"/>
            </a:xfrm>
          </p:grpSpPr>
          <p:sp>
            <p:nvSpPr>
              <p:cNvPr id="244" name="Google Shape;244;g19a7ca84513_1_55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g19a7ca84513_1_554"/>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6" name="Google Shape;246;g19a7ca84513_1_554"/>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g19a7ca84513_1_554"/>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8" name="Google Shape;248;g19a7ca84513_1_554"/>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9" name="Google Shape;249;g19a7ca84513_1_554"/>
            <p:cNvGrpSpPr/>
            <p:nvPr/>
          </p:nvGrpSpPr>
          <p:grpSpPr>
            <a:xfrm>
              <a:off x="8169779" y="4309200"/>
              <a:ext cx="231600" cy="834300"/>
              <a:chOff x="8169779" y="4309200"/>
              <a:chExt cx="231600" cy="834300"/>
            </a:xfrm>
          </p:grpSpPr>
          <p:sp>
            <p:nvSpPr>
              <p:cNvPr id="250" name="Google Shape;250;g19a7ca84513_1_554"/>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1" name="Google Shape;251;g19a7ca84513_1_554"/>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2" name="Google Shape;252;g19a7ca84513_1_554"/>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3" name="Google Shape;253;g19a7ca84513_1_554"/>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4" name="Google Shape;254;g19a7ca84513_1_554"/>
            <p:cNvGrpSpPr/>
            <p:nvPr/>
          </p:nvGrpSpPr>
          <p:grpSpPr>
            <a:xfrm>
              <a:off x="7427070" y="4309200"/>
              <a:ext cx="231600" cy="834300"/>
              <a:chOff x="7427070" y="4309200"/>
              <a:chExt cx="231600" cy="834300"/>
            </a:xfrm>
          </p:grpSpPr>
          <p:sp>
            <p:nvSpPr>
              <p:cNvPr id="255" name="Google Shape;255;g19a7ca84513_1_554"/>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6" name="Google Shape;256;g19a7ca84513_1_554"/>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7" name="Google Shape;257;g19a7ca84513_1_554"/>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8" name="Google Shape;258;g19a7ca84513_1_554"/>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9" name="Google Shape;259;g19a7ca84513_1_554"/>
            <p:cNvGrpSpPr/>
            <p:nvPr/>
          </p:nvGrpSpPr>
          <p:grpSpPr>
            <a:xfrm>
              <a:off x="8541133" y="4518900"/>
              <a:ext cx="231600" cy="624600"/>
              <a:chOff x="8541133" y="4518900"/>
              <a:chExt cx="231600" cy="624600"/>
            </a:xfrm>
          </p:grpSpPr>
          <p:sp>
            <p:nvSpPr>
              <p:cNvPr id="260" name="Google Shape;260;g19a7ca84513_1_554"/>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1" name="Google Shape;261;g19a7ca84513_1_554"/>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2" name="Google Shape;262;g19a7ca84513_1_554"/>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3" name="Google Shape;263;g19a7ca84513_1_554"/>
            <p:cNvGrpSpPr/>
            <p:nvPr/>
          </p:nvGrpSpPr>
          <p:grpSpPr>
            <a:xfrm>
              <a:off x="8912488" y="4309200"/>
              <a:ext cx="231600" cy="834300"/>
              <a:chOff x="8912488" y="4309200"/>
              <a:chExt cx="231600" cy="834300"/>
            </a:xfrm>
          </p:grpSpPr>
          <p:sp>
            <p:nvSpPr>
              <p:cNvPr id="264" name="Google Shape;264;g19a7ca84513_1_55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5" name="Google Shape;265;g19a7ca84513_1_554"/>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g19a7ca84513_1_554"/>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g19a7ca84513_1_554"/>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268" name="Google Shape;268;g19a7ca84513_1_554"/>
          <p:cNvSpPr txBox="1">
            <a:spLocks noGrp="1"/>
          </p:cNvSpPr>
          <p:nvPr>
            <p:ph type="title" hasCustomPrompt="1"/>
          </p:nvPr>
        </p:nvSpPr>
        <p:spPr>
          <a:xfrm>
            <a:off x="1851500" y="1030300"/>
            <a:ext cx="8489100" cy="24843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g19a7ca84513_1_554"/>
          <p:cNvSpPr txBox="1">
            <a:spLocks noGrp="1"/>
          </p:cNvSpPr>
          <p:nvPr>
            <p:ph type="body" idx="1"/>
          </p:nvPr>
        </p:nvSpPr>
        <p:spPr>
          <a:xfrm>
            <a:off x="1851500" y="3616400"/>
            <a:ext cx="8489100" cy="1481700"/>
          </a:xfrm>
          <a:prstGeom prst="rect">
            <a:avLst/>
          </a:prstGeom>
        </p:spPr>
        <p:txBody>
          <a:bodyPr spcFirstLastPara="1" wrap="square" lIns="121900" tIns="121900" rIns="121900" bIns="121900" anchor="t" anchorCtr="0">
            <a:normAutofit/>
          </a:bodyPr>
          <a:lstStyle>
            <a:lvl1pPr marL="457200" lvl="0" indent="-336550" algn="ctr">
              <a:spcBef>
                <a:spcPts val="0"/>
              </a:spcBef>
              <a:spcAft>
                <a:spcPts val="0"/>
              </a:spcAft>
              <a:buClr>
                <a:schemeClr val="lt1"/>
              </a:buClr>
              <a:buSzPts val="1700"/>
              <a:buChar char="●"/>
              <a:defRPr>
                <a:solidFill>
                  <a:schemeClr val="lt1"/>
                </a:solidFill>
              </a:defRPr>
            </a:lvl1pPr>
            <a:lvl2pPr marL="914400" lvl="1" indent="-323850" algn="ctr">
              <a:spcBef>
                <a:spcPts val="0"/>
              </a:spcBef>
              <a:spcAft>
                <a:spcPts val="0"/>
              </a:spcAft>
              <a:buClr>
                <a:schemeClr val="lt1"/>
              </a:buClr>
              <a:buSzPts val="1500"/>
              <a:buChar char="○"/>
              <a:defRPr>
                <a:solidFill>
                  <a:schemeClr val="lt1"/>
                </a:solidFill>
              </a:defRPr>
            </a:lvl2pPr>
            <a:lvl3pPr marL="1371600" lvl="2" indent="-323850" algn="ctr">
              <a:spcBef>
                <a:spcPts val="0"/>
              </a:spcBef>
              <a:spcAft>
                <a:spcPts val="0"/>
              </a:spcAft>
              <a:buClr>
                <a:schemeClr val="lt1"/>
              </a:buClr>
              <a:buSzPts val="1500"/>
              <a:buChar char="■"/>
              <a:defRPr>
                <a:solidFill>
                  <a:schemeClr val="lt1"/>
                </a:solidFill>
              </a:defRPr>
            </a:lvl3pPr>
            <a:lvl4pPr marL="1828800" lvl="3" indent="-323850" algn="ctr">
              <a:spcBef>
                <a:spcPts val="0"/>
              </a:spcBef>
              <a:spcAft>
                <a:spcPts val="0"/>
              </a:spcAft>
              <a:buClr>
                <a:schemeClr val="lt1"/>
              </a:buClr>
              <a:buSzPts val="1500"/>
              <a:buChar char="●"/>
              <a:defRPr>
                <a:solidFill>
                  <a:schemeClr val="lt1"/>
                </a:solidFill>
              </a:defRPr>
            </a:lvl4pPr>
            <a:lvl5pPr marL="2286000" lvl="4" indent="-323850" algn="ctr">
              <a:spcBef>
                <a:spcPts val="0"/>
              </a:spcBef>
              <a:spcAft>
                <a:spcPts val="0"/>
              </a:spcAft>
              <a:buClr>
                <a:schemeClr val="lt1"/>
              </a:buClr>
              <a:buSzPts val="1500"/>
              <a:buChar char="○"/>
              <a:defRPr>
                <a:solidFill>
                  <a:schemeClr val="lt1"/>
                </a:solidFill>
              </a:defRPr>
            </a:lvl5pPr>
            <a:lvl6pPr marL="2743200" lvl="5" indent="-323850" algn="ctr">
              <a:spcBef>
                <a:spcPts val="0"/>
              </a:spcBef>
              <a:spcAft>
                <a:spcPts val="0"/>
              </a:spcAft>
              <a:buClr>
                <a:schemeClr val="lt1"/>
              </a:buClr>
              <a:buSzPts val="1500"/>
              <a:buChar char="■"/>
              <a:defRPr>
                <a:solidFill>
                  <a:schemeClr val="lt1"/>
                </a:solidFill>
              </a:defRPr>
            </a:lvl6pPr>
            <a:lvl7pPr marL="3200400" lvl="6" indent="-323850" algn="ctr">
              <a:spcBef>
                <a:spcPts val="0"/>
              </a:spcBef>
              <a:spcAft>
                <a:spcPts val="0"/>
              </a:spcAft>
              <a:buClr>
                <a:schemeClr val="lt1"/>
              </a:buClr>
              <a:buSzPts val="1500"/>
              <a:buChar char="●"/>
              <a:defRPr>
                <a:solidFill>
                  <a:schemeClr val="lt1"/>
                </a:solidFill>
              </a:defRPr>
            </a:lvl7pPr>
            <a:lvl8pPr marL="3657600" lvl="7" indent="-323850" algn="ctr">
              <a:spcBef>
                <a:spcPts val="0"/>
              </a:spcBef>
              <a:spcAft>
                <a:spcPts val="0"/>
              </a:spcAft>
              <a:buClr>
                <a:schemeClr val="lt1"/>
              </a:buClr>
              <a:buSzPts val="1500"/>
              <a:buChar char="○"/>
              <a:defRPr>
                <a:solidFill>
                  <a:schemeClr val="lt1"/>
                </a:solidFill>
              </a:defRPr>
            </a:lvl8pPr>
            <a:lvl9pPr marL="4114800" lvl="8" indent="-323850" algn="ctr">
              <a:spcBef>
                <a:spcPts val="0"/>
              </a:spcBef>
              <a:spcAft>
                <a:spcPts val="0"/>
              </a:spcAft>
              <a:buClr>
                <a:schemeClr val="lt1"/>
              </a:buClr>
              <a:buSzPts val="1500"/>
              <a:buChar char="■"/>
              <a:defRPr>
                <a:solidFill>
                  <a:schemeClr val="lt1"/>
                </a:solidFill>
              </a:defRPr>
            </a:lvl9pPr>
          </a:lstStyle>
          <a:p>
            <a:endParaRPr/>
          </a:p>
        </p:txBody>
      </p:sp>
      <p:sp>
        <p:nvSpPr>
          <p:cNvPr id="270" name="Google Shape;270;g19a7ca84513_1_554"/>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g19a7ca84513_1_684"/>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73"/>
        <p:cNvGrpSpPr/>
        <p:nvPr/>
      </p:nvGrpSpPr>
      <p:grpSpPr>
        <a:xfrm>
          <a:off x="0" y="0"/>
          <a:ext cx="0" cy="0"/>
          <a:chOff x="0" y="0"/>
          <a:chExt cx="0" cy="0"/>
        </a:xfrm>
      </p:grpSpPr>
      <p:sp>
        <p:nvSpPr>
          <p:cNvPr id="274" name="Google Shape;274;g19a7ca84513_1_686"/>
          <p:cNvSpPr txBox="1">
            <a:spLocks noGrp="1"/>
          </p:cNvSpPr>
          <p:nvPr>
            <p:ph type="title"/>
          </p:nvPr>
        </p:nvSpPr>
        <p:spPr>
          <a:xfrm>
            <a:off x="1024128" y="585216"/>
            <a:ext cx="9720000" cy="1499700"/>
          </a:xfrm>
          <a:prstGeom prst="rect">
            <a:avLst/>
          </a:prstGeom>
          <a:noFill/>
          <a:ln>
            <a:noFill/>
          </a:ln>
        </p:spPr>
        <p:txBody>
          <a:bodyPr spcFirstLastPara="1" wrap="square" lIns="91425" tIns="45700" rIns="91425" bIns="45700" anchor="ctr" anchorCtr="0">
            <a:normAutofit/>
          </a:bodyPr>
          <a:lstStyle>
            <a:lvl1pPr lvl="0" algn="l" rtl="0">
              <a:lnSpc>
                <a:spcPct val="80000"/>
              </a:lnSpc>
              <a:spcBef>
                <a:spcPts val="0"/>
              </a:spcBef>
              <a:spcAft>
                <a:spcPts val="0"/>
              </a:spcAft>
              <a:buClr>
                <a:srgbClr val="0C0C0C"/>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75" name="Google Shape;275;g19a7ca84513_1_686"/>
          <p:cNvSpPr txBox="1">
            <a:spLocks noGrp="1"/>
          </p:cNvSpPr>
          <p:nvPr>
            <p:ph type="body" idx="1"/>
          </p:nvPr>
        </p:nvSpPr>
        <p:spPr>
          <a:xfrm>
            <a:off x="1024128" y="2286000"/>
            <a:ext cx="9720000" cy="4023300"/>
          </a:xfrm>
          <a:prstGeom prst="rect">
            <a:avLst/>
          </a:prstGeom>
          <a:noFill/>
          <a:ln>
            <a:noFill/>
          </a:ln>
        </p:spPr>
        <p:txBody>
          <a:bodyPr spcFirstLastPara="1" wrap="square" lIns="45700" tIns="45700" rIns="45700" bIns="45700" anchor="t" anchorCtr="0">
            <a:normAutofit/>
          </a:bodyPr>
          <a:lstStyle>
            <a:lvl1pPr marL="457200" lvl="0" indent="-342900" algn="l" rtl="0">
              <a:lnSpc>
                <a:spcPct val="90000"/>
              </a:lnSpc>
              <a:spcBef>
                <a:spcPts val="1200"/>
              </a:spcBef>
              <a:spcAft>
                <a:spcPts val="0"/>
              </a:spcAft>
              <a:buSzPts val="1800"/>
              <a:buChar char="●"/>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276" name="Google Shape;276;g19a7ca84513_1_686"/>
          <p:cNvSpPr txBox="1">
            <a:spLocks noGrp="1"/>
          </p:cNvSpPr>
          <p:nvPr>
            <p:ph type="dt" idx="10"/>
          </p:nvPr>
        </p:nvSpPr>
        <p:spPr>
          <a:xfrm>
            <a:off x="1024129" y="6470704"/>
            <a:ext cx="21540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7" name="Google Shape;277;g19a7ca84513_1_686"/>
          <p:cNvSpPr txBox="1">
            <a:spLocks noGrp="1"/>
          </p:cNvSpPr>
          <p:nvPr>
            <p:ph type="ftr" idx="11"/>
          </p:nvPr>
        </p:nvSpPr>
        <p:spPr>
          <a:xfrm>
            <a:off x="4842932" y="6470704"/>
            <a:ext cx="5901600" cy="2742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8" name="Google Shape;278;g19a7ca84513_1_686"/>
          <p:cNvSpPr txBox="1">
            <a:spLocks noGrp="1"/>
          </p:cNvSpPr>
          <p:nvPr>
            <p:ph type="sldNum" idx="12"/>
          </p:nvPr>
        </p:nvSpPr>
        <p:spPr>
          <a:xfrm>
            <a:off x="10837333" y="6470704"/>
            <a:ext cx="973800" cy="274200"/>
          </a:xfrm>
          <a:prstGeom prst="rect">
            <a:avLst/>
          </a:prstGeom>
          <a:noFill/>
          <a:ln>
            <a:noFill/>
          </a:ln>
        </p:spPr>
        <p:txBody>
          <a:bodyPr spcFirstLastPara="1" wrap="square" lIns="91425" tIns="45700" rIns="91425" bIns="45700" anchor="ctr" anchorCtr="0">
            <a:normAutofit lnSpcReduction="10000"/>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g19a7ca84513_1_462"/>
          <p:cNvGrpSpPr/>
          <p:nvPr/>
        </p:nvGrpSpPr>
        <p:grpSpPr>
          <a:xfrm>
            <a:off x="195687" y="4541"/>
            <a:ext cx="1644245" cy="1846001"/>
            <a:chOff x="146769" y="3406"/>
            <a:chExt cx="1233215" cy="1384535"/>
          </a:xfrm>
        </p:grpSpPr>
        <p:grpSp>
          <p:nvGrpSpPr>
            <p:cNvPr id="51" name="Google Shape;51;g19a7ca84513_1_462"/>
            <p:cNvGrpSpPr/>
            <p:nvPr/>
          </p:nvGrpSpPr>
          <p:grpSpPr>
            <a:xfrm>
              <a:off x="1063183" y="3406"/>
              <a:ext cx="316800" cy="688513"/>
              <a:chOff x="1063183" y="3406"/>
              <a:chExt cx="316800" cy="688513"/>
            </a:xfrm>
          </p:grpSpPr>
          <p:sp>
            <p:nvSpPr>
              <p:cNvPr id="52" name="Google Shape;52;g19a7ca84513_1_46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g19a7ca84513_1_462"/>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4" name="Google Shape;54;g19a7ca84513_1_462"/>
            <p:cNvGrpSpPr/>
            <p:nvPr/>
          </p:nvGrpSpPr>
          <p:grpSpPr>
            <a:xfrm>
              <a:off x="604976" y="3406"/>
              <a:ext cx="316800" cy="1036524"/>
              <a:chOff x="604976" y="3406"/>
              <a:chExt cx="316800" cy="1036524"/>
            </a:xfrm>
          </p:grpSpPr>
          <p:sp>
            <p:nvSpPr>
              <p:cNvPr id="55" name="Google Shape;55;g19a7ca84513_1_462"/>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g19a7ca84513_1_462"/>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g19a7ca84513_1_462"/>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8" name="Google Shape;58;g19a7ca84513_1_462"/>
            <p:cNvGrpSpPr/>
            <p:nvPr/>
          </p:nvGrpSpPr>
          <p:grpSpPr>
            <a:xfrm>
              <a:off x="146769" y="3406"/>
              <a:ext cx="316800" cy="1384535"/>
              <a:chOff x="146769" y="3406"/>
              <a:chExt cx="316800" cy="1384535"/>
            </a:xfrm>
          </p:grpSpPr>
          <p:sp>
            <p:nvSpPr>
              <p:cNvPr id="59" name="Google Shape;59;g19a7ca84513_1_462"/>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g19a7ca84513_1_462"/>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g19a7ca84513_1_462"/>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g19a7ca84513_1_4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63" name="Google Shape;63;g19a7ca84513_1_462"/>
          <p:cNvGrpSpPr/>
          <p:nvPr/>
        </p:nvGrpSpPr>
        <p:grpSpPr>
          <a:xfrm>
            <a:off x="9033219" y="3871914"/>
            <a:ext cx="2914791" cy="2985925"/>
            <a:chOff x="6775084" y="2904008"/>
            <a:chExt cx="2186148" cy="2239500"/>
          </a:xfrm>
        </p:grpSpPr>
        <p:grpSp>
          <p:nvGrpSpPr>
            <p:cNvPr id="64" name="Google Shape;64;g19a7ca84513_1_462"/>
            <p:cNvGrpSpPr/>
            <p:nvPr/>
          </p:nvGrpSpPr>
          <p:grpSpPr>
            <a:xfrm>
              <a:off x="6775084" y="4253708"/>
              <a:ext cx="409500" cy="889800"/>
              <a:chOff x="6775084" y="4253708"/>
              <a:chExt cx="409500" cy="889800"/>
            </a:xfrm>
          </p:grpSpPr>
          <p:sp>
            <p:nvSpPr>
              <p:cNvPr id="65" name="Google Shape;65;g19a7ca84513_1_462"/>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g19a7ca84513_1_462"/>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7" name="Google Shape;67;g19a7ca84513_1_462"/>
            <p:cNvGrpSpPr/>
            <p:nvPr/>
          </p:nvGrpSpPr>
          <p:grpSpPr>
            <a:xfrm>
              <a:off x="7367299" y="3804008"/>
              <a:ext cx="409500" cy="1339500"/>
              <a:chOff x="7367299" y="3804008"/>
              <a:chExt cx="409500" cy="1339500"/>
            </a:xfrm>
          </p:grpSpPr>
          <p:sp>
            <p:nvSpPr>
              <p:cNvPr id="68" name="Google Shape;68;g19a7ca84513_1_462"/>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g19a7ca84513_1_462"/>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 name="Google Shape;70;g19a7ca84513_1_462"/>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1" name="Google Shape;71;g19a7ca84513_1_462"/>
            <p:cNvGrpSpPr/>
            <p:nvPr/>
          </p:nvGrpSpPr>
          <p:grpSpPr>
            <a:xfrm>
              <a:off x="7959516" y="3354008"/>
              <a:ext cx="409500" cy="1789500"/>
              <a:chOff x="7959516" y="3354008"/>
              <a:chExt cx="409500" cy="1789500"/>
            </a:xfrm>
          </p:grpSpPr>
          <p:sp>
            <p:nvSpPr>
              <p:cNvPr id="72" name="Google Shape;72;g19a7ca84513_1_46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g19a7ca84513_1_462"/>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g19a7ca84513_1_462"/>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g19a7ca84513_1_462"/>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6" name="Google Shape;76;g19a7ca84513_1_462"/>
            <p:cNvGrpSpPr/>
            <p:nvPr/>
          </p:nvGrpSpPr>
          <p:grpSpPr>
            <a:xfrm>
              <a:off x="8551731" y="2904008"/>
              <a:ext cx="409500" cy="2239500"/>
              <a:chOff x="8551731" y="2904008"/>
              <a:chExt cx="409500" cy="2239500"/>
            </a:xfrm>
          </p:grpSpPr>
          <p:sp>
            <p:nvSpPr>
              <p:cNvPr id="77" name="Google Shape;77;g19a7ca84513_1_462"/>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g19a7ca84513_1_462"/>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g19a7ca84513_1_462"/>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g19a7ca84513_1_462"/>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g19a7ca84513_1_462"/>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82" name="Google Shape;82;g19a7ca84513_1_462"/>
          <p:cNvSpPr txBox="1">
            <a:spLocks noGrp="1"/>
          </p:cNvSpPr>
          <p:nvPr>
            <p:ph type="title"/>
          </p:nvPr>
        </p:nvSpPr>
        <p:spPr>
          <a:xfrm>
            <a:off x="1098667" y="2151767"/>
            <a:ext cx="78105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83" name="Google Shape;83;g19a7ca84513_1_46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g19a7ca84513_1_497"/>
          <p:cNvGrpSpPr/>
          <p:nvPr/>
        </p:nvGrpSpPr>
        <p:grpSpPr>
          <a:xfrm>
            <a:off x="834621" y="399168"/>
            <a:ext cx="1332416" cy="1332416"/>
            <a:chOff x="348199" y="179450"/>
            <a:chExt cx="1116300" cy="1116300"/>
          </a:xfrm>
        </p:grpSpPr>
        <p:sp>
          <p:nvSpPr>
            <p:cNvPr id="86" name="Google Shape;86;g19a7ca84513_1_49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g19a7ca84513_1_49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8" name="Google Shape;88;g19a7ca84513_1_497"/>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89" name="Google Shape;89;g19a7ca84513_1_497"/>
          <p:cNvSpPr txBox="1">
            <a:spLocks noGrp="1"/>
          </p:cNvSpPr>
          <p:nvPr>
            <p:ph type="body" idx="1"/>
          </p:nvPr>
        </p:nvSpPr>
        <p:spPr>
          <a:xfrm>
            <a:off x="1738400" y="2653400"/>
            <a:ext cx="93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0" name="Google Shape;90;g19a7ca84513_1_497"/>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g19a7ca84513_1_504"/>
          <p:cNvGrpSpPr/>
          <p:nvPr/>
        </p:nvGrpSpPr>
        <p:grpSpPr>
          <a:xfrm>
            <a:off x="834621" y="399168"/>
            <a:ext cx="1332416" cy="1332416"/>
            <a:chOff x="348199" y="179450"/>
            <a:chExt cx="1116300" cy="1116300"/>
          </a:xfrm>
        </p:grpSpPr>
        <p:sp>
          <p:nvSpPr>
            <p:cNvPr id="93" name="Google Shape;93;g19a7ca84513_1_50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g19a7ca84513_1_50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g19a7ca84513_1_504"/>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6" name="Google Shape;96;g19a7ca84513_1_504"/>
          <p:cNvSpPr txBox="1">
            <a:spLocks noGrp="1"/>
          </p:cNvSpPr>
          <p:nvPr>
            <p:ph type="body" idx="1"/>
          </p:nvPr>
        </p:nvSpPr>
        <p:spPr>
          <a:xfrm>
            <a:off x="17384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7" name="Google Shape;97;g19a7ca84513_1_504"/>
          <p:cNvSpPr txBox="1">
            <a:spLocks noGrp="1"/>
          </p:cNvSpPr>
          <p:nvPr>
            <p:ph type="body" idx="2"/>
          </p:nvPr>
        </p:nvSpPr>
        <p:spPr>
          <a:xfrm>
            <a:off x="65382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8" name="Google Shape;98;g19a7ca84513_1_504"/>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g19a7ca84513_1_512"/>
          <p:cNvGrpSpPr/>
          <p:nvPr/>
        </p:nvGrpSpPr>
        <p:grpSpPr>
          <a:xfrm>
            <a:off x="834621" y="399168"/>
            <a:ext cx="1332416" cy="1332416"/>
            <a:chOff x="348199" y="179450"/>
            <a:chExt cx="1116300" cy="1116300"/>
          </a:xfrm>
        </p:grpSpPr>
        <p:sp>
          <p:nvSpPr>
            <p:cNvPr id="101" name="Google Shape;101;g19a7ca84513_1_512"/>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g19a7ca84513_1_51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g19a7ca84513_1_512"/>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04" name="Google Shape;104;g19a7ca84513_1_51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g19a7ca84513_1_518"/>
          <p:cNvGrpSpPr/>
          <p:nvPr/>
        </p:nvGrpSpPr>
        <p:grpSpPr>
          <a:xfrm>
            <a:off x="834621" y="399168"/>
            <a:ext cx="1332416" cy="1332416"/>
            <a:chOff x="348199" y="179450"/>
            <a:chExt cx="1116300" cy="1116300"/>
          </a:xfrm>
        </p:grpSpPr>
        <p:sp>
          <p:nvSpPr>
            <p:cNvPr id="107" name="Google Shape;107;g19a7ca84513_1_518"/>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g19a7ca84513_1_51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9" name="Google Shape;109;g19a7ca84513_1_518"/>
          <p:cNvSpPr txBox="1">
            <a:spLocks noGrp="1"/>
          </p:cNvSpPr>
          <p:nvPr>
            <p:ph type="title"/>
          </p:nvPr>
        </p:nvSpPr>
        <p:spPr>
          <a:xfrm>
            <a:off x="1738400" y="798100"/>
            <a:ext cx="4416000" cy="21201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10" name="Google Shape;110;g19a7ca84513_1_518"/>
          <p:cNvSpPr txBox="1">
            <a:spLocks noGrp="1"/>
          </p:cNvSpPr>
          <p:nvPr>
            <p:ph type="body" idx="1"/>
          </p:nvPr>
        </p:nvSpPr>
        <p:spPr>
          <a:xfrm>
            <a:off x="1738400" y="3079567"/>
            <a:ext cx="4416000" cy="29625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11" name="Google Shape;111;g19a7ca84513_1_518"/>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g19a7ca84513_1_525"/>
          <p:cNvGrpSpPr/>
          <p:nvPr/>
        </p:nvGrpSpPr>
        <p:grpSpPr>
          <a:xfrm>
            <a:off x="9155392" y="1742"/>
            <a:ext cx="3023192" cy="3468833"/>
            <a:chOff x="6790514" y="1306"/>
            <a:chExt cx="2267451" cy="2601690"/>
          </a:xfrm>
        </p:grpSpPr>
        <p:grpSp>
          <p:nvGrpSpPr>
            <p:cNvPr id="114" name="Google Shape;114;g19a7ca84513_1_525"/>
            <p:cNvGrpSpPr/>
            <p:nvPr/>
          </p:nvGrpSpPr>
          <p:grpSpPr>
            <a:xfrm>
              <a:off x="7067465" y="1306"/>
              <a:ext cx="1990500" cy="1990200"/>
              <a:chOff x="7067465" y="1306"/>
              <a:chExt cx="1990500" cy="1990200"/>
            </a:xfrm>
          </p:grpSpPr>
          <p:sp>
            <p:nvSpPr>
              <p:cNvPr id="115" name="Google Shape;115;g19a7ca84513_1_525"/>
              <p:cNvSpPr/>
              <p:nvPr/>
            </p:nvSpPr>
            <p:spPr>
              <a:xfrm rot="-8648551">
                <a:off x="7594313" y="527721"/>
                <a:ext cx="937226" cy="937226"/>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g19a7ca84513_1_525"/>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g19a7ca84513_1_525"/>
              <p:cNvSpPr/>
              <p:nvPr/>
            </p:nvSpPr>
            <p:spPr>
              <a:xfrm rot="-8649154">
                <a:off x="7349891" y="283705"/>
                <a:ext cx="1425647" cy="14254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8" name="Google Shape;118;g19a7ca84513_1_525"/>
            <p:cNvGrpSpPr/>
            <p:nvPr/>
          </p:nvGrpSpPr>
          <p:grpSpPr>
            <a:xfrm>
              <a:off x="8207126" y="1807996"/>
              <a:ext cx="795000" cy="795000"/>
              <a:chOff x="8207126" y="1807996"/>
              <a:chExt cx="795000" cy="795000"/>
            </a:xfrm>
          </p:grpSpPr>
          <p:sp>
            <p:nvSpPr>
              <p:cNvPr id="119" name="Google Shape;119;g19a7ca84513_1_525"/>
              <p:cNvSpPr/>
              <p:nvPr/>
            </p:nvSpPr>
            <p:spPr>
              <a:xfrm rot="2152054">
                <a:off x="8319942" y="1920813"/>
                <a:ext cx="569367" cy="569367"/>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g19a7ca84513_1_525"/>
              <p:cNvSpPr/>
              <p:nvPr/>
            </p:nvSpPr>
            <p:spPr>
              <a:xfrm rot="2150259">
                <a:off x="8408218" y="2008610"/>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g19a7ca84513_1_525"/>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2" name="Google Shape;122;g19a7ca84513_1_525"/>
            <p:cNvGrpSpPr/>
            <p:nvPr/>
          </p:nvGrpSpPr>
          <p:grpSpPr>
            <a:xfrm>
              <a:off x="6790514" y="118857"/>
              <a:ext cx="548700" cy="548700"/>
              <a:chOff x="6790514" y="118857"/>
              <a:chExt cx="548700" cy="548700"/>
            </a:xfrm>
          </p:grpSpPr>
          <p:sp>
            <p:nvSpPr>
              <p:cNvPr id="123" name="Google Shape;123;g19a7ca84513_1_525"/>
              <p:cNvSpPr/>
              <p:nvPr/>
            </p:nvSpPr>
            <p:spPr>
              <a:xfrm rot="2150259">
                <a:off x="6868362" y="196705"/>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g19a7ca84513_1_525"/>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125" name="Google Shape;125;g19a7ca84513_1_525"/>
          <p:cNvSpPr txBox="1">
            <a:spLocks noGrp="1"/>
          </p:cNvSpPr>
          <p:nvPr>
            <p:ph type="title"/>
          </p:nvPr>
        </p:nvSpPr>
        <p:spPr>
          <a:xfrm>
            <a:off x="1098667" y="1018133"/>
            <a:ext cx="7810500" cy="476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6" name="Google Shape;126;g19a7ca84513_1_52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g19a7ca84513_1_540"/>
          <p:cNvGrpSpPr/>
          <p:nvPr/>
        </p:nvGrpSpPr>
        <p:grpSpPr>
          <a:xfrm>
            <a:off x="834621" y="399168"/>
            <a:ext cx="1332416" cy="1332416"/>
            <a:chOff x="348199" y="179450"/>
            <a:chExt cx="1116300" cy="1116300"/>
          </a:xfrm>
        </p:grpSpPr>
        <p:sp>
          <p:nvSpPr>
            <p:cNvPr id="129" name="Google Shape;129;g19a7ca84513_1_54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 name="Google Shape;130;g19a7ca84513_1_54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1" name="Google Shape;131;g19a7ca84513_1_540"/>
          <p:cNvSpPr txBox="1">
            <a:spLocks noGrp="1"/>
          </p:cNvSpPr>
          <p:nvPr>
            <p:ph type="title"/>
          </p:nvPr>
        </p:nvSpPr>
        <p:spPr>
          <a:xfrm>
            <a:off x="1738400" y="798100"/>
            <a:ext cx="4574100" cy="26535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32" name="Google Shape;132;g19a7ca84513_1_540"/>
          <p:cNvSpPr txBox="1">
            <a:spLocks noGrp="1"/>
          </p:cNvSpPr>
          <p:nvPr>
            <p:ph type="subTitle" idx="1"/>
          </p:nvPr>
        </p:nvSpPr>
        <p:spPr>
          <a:xfrm>
            <a:off x="1738400" y="3657604"/>
            <a:ext cx="4574100" cy="9681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133" name="Google Shape;133;g19a7ca84513_1_540"/>
          <p:cNvSpPr txBox="1">
            <a:spLocks noGrp="1"/>
          </p:cNvSpPr>
          <p:nvPr>
            <p:ph type="body" idx="2"/>
          </p:nvPr>
        </p:nvSpPr>
        <p:spPr>
          <a:xfrm>
            <a:off x="6538267" y="881333"/>
            <a:ext cx="4574100" cy="51609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34" name="Google Shape;134;g19a7ca84513_1_540"/>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g19a7ca84513_1_548"/>
          <p:cNvGrpSpPr/>
          <p:nvPr/>
        </p:nvGrpSpPr>
        <p:grpSpPr>
          <a:xfrm>
            <a:off x="951176" y="5129497"/>
            <a:ext cx="1100560" cy="1100560"/>
            <a:chOff x="348199" y="179450"/>
            <a:chExt cx="1116300" cy="1116300"/>
          </a:xfrm>
        </p:grpSpPr>
        <p:sp>
          <p:nvSpPr>
            <p:cNvPr id="137" name="Google Shape;137;g19a7ca84513_1_548"/>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 name="Google Shape;138;g19a7ca84513_1_54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9" name="Google Shape;139;g19a7ca84513_1_548"/>
          <p:cNvSpPr txBox="1">
            <a:spLocks noGrp="1"/>
          </p:cNvSpPr>
          <p:nvPr>
            <p:ph type="body" idx="1"/>
          </p:nvPr>
        </p:nvSpPr>
        <p:spPr>
          <a:xfrm>
            <a:off x="1738400" y="5518633"/>
            <a:ext cx="7790700" cy="713100"/>
          </a:xfrm>
          <a:prstGeom prst="rect">
            <a:avLst/>
          </a:prstGeom>
        </p:spPr>
        <p:txBody>
          <a:bodyPr spcFirstLastPara="1" wrap="square" lIns="121900" tIns="121900" rIns="121900" bIns="121900" anchor="t" anchorCtr="0">
            <a:normAutofit/>
          </a:bodyPr>
          <a:lstStyle>
            <a:lvl1pPr marL="457200" lvl="0" indent="-228600">
              <a:lnSpc>
                <a:spcPct val="100000"/>
              </a:lnSpc>
              <a:spcBef>
                <a:spcPts val="0"/>
              </a:spcBef>
              <a:spcAft>
                <a:spcPts val="0"/>
              </a:spcAft>
              <a:buSzPts val="1700"/>
              <a:buNone/>
              <a:defRPr/>
            </a:lvl1pPr>
          </a:lstStyle>
          <a:p>
            <a:endParaRPr/>
          </a:p>
        </p:txBody>
      </p:sp>
      <p:sp>
        <p:nvSpPr>
          <p:cNvPr id="140" name="Google Shape;140;g19a7ca84513_1_548"/>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g19a7ca84513_1_418"/>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9pPr>
          </a:lstStyle>
          <a:p>
            <a:endParaRPr/>
          </a:p>
        </p:txBody>
      </p:sp>
      <p:sp>
        <p:nvSpPr>
          <p:cNvPr id="7" name="Google Shape;7;g19a7ca84513_1_418"/>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marL="914400" lvl="1"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marL="1371600" lvl="2"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marL="1828800" lvl="3"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marL="2286000" lvl="4"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marL="2743200" lvl="5"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marL="3200400" lvl="6"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marL="3657600" lvl="7"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marL="4114800" lvl="8"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a:endParaRPr/>
          </a:p>
        </p:txBody>
      </p:sp>
      <p:sp>
        <p:nvSpPr>
          <p:cNvPr id="8" name="Google Shape;8;g19a7ca84513_1_418"/>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
          <p:cNvSpPr txBox="1">
            <a:spLocks noGrp="1"/>
          </p:cNvSpPr>
          <p:nvPr>
            <p:ph type="ctrTitle"/>
          </p:nvPr>
        </p:nvSpPr>
        <p:spPr>
          <a:xfrm>
            <a:off x="1098667" y="2151750"/>
            <a:ext cx="5673900" cy="2497200"/>
          </a:xfrm>
          <a:prstGeom prst="rect">
            <a:avLst/>
          </a:prstGeom>
          <a:noFill/>
          <a:ln>
            <a:noFill/>
          </a:ln>
        </p:spPr>
        <p:txBody>
          <a:bodyPr spcFirstLastPara="1" wrap="square" lIns="91425" tIns="45700" rIns="91425" bIns="45700" anchor="ctr" anchorCtr="0">
            <a:normAutofit/>
          </a:bodyPr>
          <a:lstStyle/>
          <a:p>
            <a:pPr marL="0" lvl="0" indent="0" algn="r" rtl="0">
              <a:lnSpc>
                <a:spcPct val="80000"/>
              </a:lnSpc>
              <a:spcBef>
                <a:spcPts val="0"/>
              </a:spcBef>
              <a:spcAft>
                <a:spcPts val="0"/>
              </a:spcAft>
              <a:buClr>
                <a:srgbClr val="0C0C0C"/>
              </a:buClr>
              <a:buSzPts val="5000"/>
              <a:buFont typeface="Twentieth Century"/>
              <a:buNone/>
            </a:pPr>
            <a:r>
              <a:rPr lang="tr-TR"/>
              <a:t>DİJİTAL OKURYAZARLIK</a:t>
            </a:r>
            <a:endParaRPr/>
          </a:p>
        </p:txBody>
      </p:sp>
      <p:sp>
        <p:nvSpPr>
          <p:cNvPr id="284" name="Google Shape;284;p1"/>
          <p:cNvSpPr txBox="1">
            <a:spLocks noGrp="1"/>
          </p:cNvSpPr>
          <p:nvPr>
            <p:ph type="subTitle" idx="1"/>
          </p:nvPr>
        </p:nvSpPr>
        <p:spPr>
          <a:xfrm>
            <a:off x="1098676" y="4795075"/>
            <a:ext cx="7569000" cy="791700"/>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lnSpc>
                <a:spcPct val="80000"/>
              </a:lnSpc>
              <a:spcBef>
                <a:spcPts val="0"/>
              </a:spcBef>
              <a:spcAft>
                <a:spcPts val="0"/>
              </a:spcAft>
              <a:buClr>
                <a:srgbClr val="0C0C0C"/>
              </a:buClr>
              <a:buSzPct val="135135"/>
              <a:buFont typeface="Twentieth Century"/>
              <a:buNone/>
            </a:pPr>
            <a:r>
              <a:rPr lang="tr-TR" sz="3700" b="1" dirty="0" err="1">
                <a:solidFill>
                  <a:schemeClr val="dk2"/>
                </a:solidFill>
                <a:latin typeface="Maven Pro"/>
                <a:ea typeface="Maven Pro"/>
                <a:cs typeface="Maven Pro"/>
                <a:sym typeface="Maven Pro"/>
              </a:rPr>
              <a:t>DiJiTAL</a:t>
            </a:r>
            <a:r>
              <a:rPr lang="tr-TR" sz="3700" b="1" dirty="0">
                <a:solidFill>
                  <a:schemeClr val="dk2"/>
                </a:solidFill>
                <a:latin typeface="Maven Pro"/>
                <a:ea typeface="Maven Pro"/>
                <a:cs typeface="Maven Pro"/>
                <a:sym typeface="Maven Pro"/>
              </a:rPr>
              <a:t> DÜNYADA </a:t>
            </a:r>
            <a:r>
              <a:rPr lang="tr-TR" sz="3700" b="1" dirty="0" err="1">
                <a:solidFill>
                  <a:schemeClr val="dk2"/>
                </a:solidFill>
                <a:latin typeface="Maven Pro"/>
                <a:ea typeface="Maven Pro"/>
                <a:cs typeface="Maven Pro"/>
                <a:sym typeface="Maven Pro"/>
              </a:rPr>
              <a:t>BiLGi</a:t>
            </a:r>
            <a:r>
              <a:rPr lang="tr-TR" sz="3700" b="1" dirty="0">
                <a:solidFill>
                  <a:schemeClr val="dk2"/>
                </a:solidFill>
                <a:latin typeface="Maven Pro"/>
                <a:ea typeface="Maven Pro"/>
                <a:cs typeface="Maven Pro"/>
                <a:sym typeface="Maven Pro"/>
              </a:rPr>
              <a:t> </a:t>
            </a:r>
            <a:r>
              <a:rPr lang="tr-TR" sz="3700" b="1" dirty="0" err="1">
                <a:solidFill>
                  <a:schemeClr val="dk2"/>
                </a:solidFill>
                <a:latin typeface="Maven Pro"/>
                <a:ea typeface="Maven Pro"/>
                <a:cs typeface="Maven Pro"/>
                <a:sym typeface="Maven Pro"/>
              </a:rPr>
              <a:t>GÜVENLiĞi</a:t>
            </a:r>
            <a:r>
              <a:rPr lang="tr-TR" sz="3700" b="1" dirty="0">
                <a:solidFill>
                  <a:schemeClr val="dk2"/>
                </a:solidFill>
                <a:latin typeface="Maven Pro"/>
                <a:ea typeface="Maven Pro"/>
                <a:cs typeface="Maven Pro"/>
                <a:sym typeface="Maven Pro"/>
              </a:rPr>
              <a:t> VE </a:t>
            </a:r>
            <a:r>
              <a:rPr lang="tr-TR" sz="3700" b="1" dirty="0" err="1">
                <a:solidFill>
                  <a:schemeClr val="dk2"/>
                </a:solidFill>
                <a:latin typeface="Maven Pro"/>
                <a:ea typeface="Maven Pro"/>
                <a:cs typeface="Maven Pro"/>
                <a:sym typeface="Maven Pro"/>
              </a:rPr>
              <a:t>MAHREMiYET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19a7ca84513_1_758"/>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2.Tanımlama-Kimlik Saptama</a:t>
            </a:r>
            <a:endParaRPr/>
          </a:p>
        </p:txBody>
      </p:sp>
      <p:sp>
        <p:nvSpPr>
          <p:cNvPr id="350" name="Google Shape;350;g19a7ca84513_1_758"/>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rmAutofit/>
          </a:bodyPr>
          <a:lstStyle/>
          <a:p>
            <a:pPr marL="0" lvl="0" indent="0" algn="just" rtl="0">
              <a:lnSpc>
                <a:spcPct val="150000"/>
              </a:lnSpc>
              <a:spcBef>
                <a:spcPts val="0"/>
              </a:spcBef>
              <a:spcAft>
                <a:spcPts val="0"/>
              </a:spcAft>
              <a:buNone/>
            </a:pPr>
            <a:r>
              <a:rPr lang="tr-TR"/>
              <a:t>Tanımlama; kimlik saptayıcı aracılığıyla isim, adres veya herhangi bir takma adın kişiyle ve onun hakkındaki verilerle ilişkilendirilmesi tehlikesine işaret etmektedir.</a:t>
            </a:r>
            <a:endParaRPr/>
          </a:p>
          <a:p>
            <a:pPr marL="0" lvl="0" indent="0" algn="just" rtl="0">
              <a:lnSpc>
                <a:spcPct val="150000"/>
              </a:lnSpc>
              <a:spcBef>
                <a:spcPts val="0"/>
              </a:spcBef>
              <a:spcAft>
                <a:spcPts val="0"/>
              </a:spcAft>
              <a:buNone/>
            </a:pPr>
            <a:endParaRPr/>
          </a:p>
          <a:p>
            <a:pPr marL="0" lvl="0" indent="0" algn="just" rtl="0">
              <a:lnSpc>
                <a:spcPct val="150000"/>
              </a:lnSpc>
              <a:spcBef>
                <a:spcPts val="0"/>
              </a:spcBef>
              <a:spcAft>
                <a:spcPts val="0"/>
              </a:spcAft>
              <a:buNone/>
            </a:pPr>
            <a:r>
              <a:rPr lang="tr-TR"/>
              <a:t>Gelişen teknolojilerin birbirine bağlantılı yapısı ve etkileşim özelliklerinin etkisi tanımlama tehdidini</a:t>
            </a:r>
            <a:endParaRPr/>
          </a:p>
          <a:p>
            <a:pPr marL="0" lvl="0" indent="0" algn="just" rtl="0">
              <a:lnSpc>
                <a:spcPct val="150000"/>
              </a:lnSpc>
              <a:spcBef>
                <a:spcPts val="0"/>
              </a:spcBef>
              <a:spcAft>
                <a:spcPts val="0"/>
              </a:spcAft>
              <a:buNone/>
            </a:pPr>
            <a:r>
              <a:rPr lang="tr-TR"/>
              <a:t>daha da artırmaktadır.</a:t>
            </a:r>
            <a:endParaRPr/>
          </a:p>
          <a:p>
            <a:pPr marL="0" lvl="0" indent="0" algn="just" rtl="0">
              <a:lnSpc>
                <a:spcPct val="150000"/>
              </a:lnSpc>
              <a:spcBef>
                <a:spcPts val="0"/>
              </a:spcBef>
              <a:spcAft>
                <a:spcPts val="0"/>
              </a:spcAft>
              <a:buNone/>
            </a:pPr>
            <a:endParaRPr/>
          </a:p>
          <a:p>
            <a:pPr marL="0" lvl="0" indent="0" algn="just" rtl="0">
              <a:lnSpc>
                <a:spcPct val="150000"/>
              </a:lnSpc>
              <a:spcBef>
                <a:spcPts val="0"/>
              </a:spcBef>
              <a:spcAft>
                <a:spcPts val="0"/>
              </a:spcAft>
              <a:buNone/>
            </a:pPr>
            <a:r>
              <a:rPr lang="tr-TR"/>
              <a:t>Bireylerin çevrim dışı ve çevrim içi faaliyetlerinin büyük bir kısmı elektronik veritabanlarında dijital ayak izleri bırakmaktadır. Ayrıca büyük veri içeren iş veya bilimsel amaçlı süreçler günümüzde bulut teknolojileri ile yürütülmektedir. Bu durumda özel bilgiler kolayca açığa çıkabilmektedir.</a:t>
            </a:r>
            <a:endParaRPr/>
          </a:p>
          <a:p>
            <a:pPr marL="0" lvl="0" indent="0" algn="l" rtl="0">
              <a:spcBef>
                <a:spcPts val="1200"/>
              </a:spcBef>
              <a:spcAft>
                <a:spcPts val="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19a7ca84513_1_771"/>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3.Konum Belirleme ve İzleme</a:t>
            </a:r>
            <a:endParaRPr/>
          </a:p>
        </p:txBody>
      </p:sp>
      <p:sp>
        <p:nvSpPr>
          <p:cNvPr id="356" name="Google Shape;356;g19a7ca84513_1_771"/>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rmAutofit/>
          </a:bodyPr>
          <a:lstStyle/>
          <a:p>
            <a:pPr marL="0" lvl="0" indent="0" algn="l" rtl="0">
              <a:lnSpc>
                <a:spcPct val="115000"/>
              </a:lnSpc>
              <a:spcBef>
                <a:spcPts val="0"/>
              </a:spcBef>
              <a:spcAft>
                <a:spcPts val="0"/>
              </a:spcAft>
              <a:buNone/>
            </a:pPr>
            <a:r>
              <a:rPr lang="tr-TR"/>
              <a:t>Konum belirleme ve izleme, bir kişinin konumunu zaman ve mekân içinde belirleme ve kaydetme tehdidini kapsamaktadır.</a:t>
            </a:r>
            <a:endParaRPr/>
          </a:p>
          <a:p>
            <a:pPr marL="0" lvl="0" indent="0" algn="l" rtl="0">
              <a:spcBef>
                <a:spcPts val="1200"/>
              </a:spcBef>
              <a:spcAft>
                <a:spcPts val="0"/>
              </a:spcAft>
              <a:buNone/>
            </a:pPr>
            <a:endParaRPr/>
          </a:p>
          <a:p>
            <a:pPr marL="0" lvl="0" indent="0" algn="l" rtl="0">
              <a:lnSpc>
                <a:spcPct val="115000"/>
              </a:lnSpc>
              <a:spcBef>
                <a:spcPts val="200"/>
              </a:spcBef>
              <a:spcAft>
                <a:spcPts val="0"/>
              </a:spcAft>
              <a:buNone/>
            </a:pPr>
            <a:r>
              <a:rPr lang="tr-TR"/>
              <a:t>Bu işlem küresel konumlandırma sistemi (GPS), internet trafiği veya cep telefonu konumu gibi farklı yollarla mümkün olabilmektedir. </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tr-TR"/>
              <a:t>Konum mahremiyetini ihlal eden bu gibi uygulamalarda örneğin kullanılan arabanın dönüş açıları bir haritadaki verilerle eşleştirilerek kullanıcıların yol bilgileri elde edilebilir</a:t>
            </a:r>
            <a:endParaRPr/>
          </a:p>
          <a:p>
            <a:pPr marL="0" lvl="0" indent="0" algn="l" rtl="0">
              <a:lnSpc>
                <a:spcPct val="115000"/>
              </a:lnSpc>
              <a:spcBef>
                <a:spcPts val="0"/>
              </a:spcBef>
              <a:spcAft>
                <a:spcPts val="0"/>
              </a:spcAft>
              <a:buNone/>
            </a:pPr>
            <a:endParaRPr/>
          </a:p>
          <a:p>
            <a:pPr marL="0" lvl="0" indent="0" algn="l" rtl="0">
              <a:spcBef>
                <a:spcPts val="1200"/>
              </a:spcBef>
              <a:spcAft>
                <a:spcPts val="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19a7ca84513_1_781"/>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dirty="0"/>
              <a:t>4.Ticari Amaçlı İzleme ve Profil Oluşturma</a:t>
            </a:r>
            <a:endParaRPr dirty="0"/>
          </a:p>
        </p:txBody>
      </p:sp>
      <p:sp>
        <p:nvSpPr>
          <p:cNvPr id="362" name="Google Shape;362;g19a7ca84513_1_781"/>
          <p:cNvSpPr txBox="1">
            <a:spLocks noGrp="1"/>
          </p:cNvSpPr>
          <p:nvPr>
            <p:ph type="body" idx="1"/>
          </p:nvPr>
        </p:nvSpPr>
        <p:spPr>
          <a:xfrm>
            <a:off x="1024125" y="2286000"/>
            <a:ext cx="9720000" cy="4352700"/>
          </a:xfrm>
          <a:prstGeom prst="rect">
            <a:avLst/>
          </a:prstGeom>
        </p:spPr>
        <p:txBody>
          <a:bodyPr spcFirstLastPara="1" wrap="square" lIns="45700" tIns="45700" rIns="45700" bIns="45700" anchor="t" anchorCtr="0">
            <a:normAutofit fontScale="70000" lnSpcReduction="10000"/>
          </a:bodyPr>
          <a:lstStyle/>
          <a:p>
            <a:pPr marL="0" lvl="0" indent="0" algn="just" rtl="0">
              <a:lnSpc>
                <a:spcPct val="150000"/>
              </a:lnSpc>
              <a:spcBef>
                <a:spcPts val="0"/>
              </a:spcBef>
              <a:spcAft>
                <a:spcPts val="0"/>
              </a:spcAft>
              <a:buNone/>
            </a:pPr>
            <a:r>
              <a:rPr lang="tr-TR" sz="2400" dirty="0"/>
              <a:t>Veri analitiğinin çok büyük veri kümelerine uygulanması işlemi, tüketiciler hakkında kişisel bilgilerin elde edilmesini veya bilinmeyen kişisel bilgilerin keşfedilmesini mümkün kılabilmektedir.</a:t>
            </a:r>
            <a:endParaRPr sz="2400" dirty="0"/>
          </a:p>
          <a:p>
            <a:pPr marL="0" lvl="0" indent="0" algn="just" rtl="0">
              <a:lnSpc>
                <a:spcPct val="150000"/>
              </a:lnSpc>
              <a:spcBef>
                <a:spcPts val="0"/>
              </a:spcBef>
              <a:spcAft>
                <a:spcPts val="0"/>
              </a:spcAft>
              <a:buNone/>
            </a:pPr>
            <a:endParaRPr sz="2400" dirty="0"/>
          </a:p>
          <a:p>
            <a:pPr marL="0" lvl="0" indent="0" algn="just" rtl="0">
              <a:lnSpc>
                <a:spcPct val="150000"/>
              </a:lnSpc>
              <a:spcBef>
                <a:spcPts val="0"/>
              </a:spcBef>
              <a:spcAft>
                <a:spcPts val="0"/>
              </a:spcAft>
              <a:buNone/>
            </a:pPr>
            <a:r>
              <a:rPr lang="tr-TR" sz="2400" dirty="0"/>
              <a:t>Ayrıca mobil uygulamaların kullanıcılar hakkında değerli bilgiler topladığına, birtakım amaçlar doğrultusunda kullanıcıların profillerini belirlemek için bu bilgilerin kullanıldığına veya bu bilgilerin ticari çıkarlar için satıldığına değinilmektedir.</a:t>
            </a:r>
            <a:endParaRPr sz="2400" dirty="0"/>
          </a:p>
          <a:p>
            <a:pPr marL="0" lvl="0" indent="0" algn="just" rtl="0">
              <a:lnSpc>
                <a:spcPct val="150000"/>
              </a:lnSpc>
              <a:spcBef>
                <a:spcPts val="0"/>
              </a:spcBef>
              <a:spcAft>
                <a:spcPts val="0"/>
              </a:spcAft>
              <a:buNone/>
            </a:pPr>
            <a:endParaRPr sz="2400" dirty="0"/>
          </a:p>
          <a:p>
            <a:pPr marL="0" lvl="0" indent="0" algn="just" rtl="0">
              <a:lnSpc>
                <a:spcPct val="150000"/>
              </a:lnSpc>
              <a:spcBef>
                <a:spcPts val="0"/>
              </a:spcBef>
              <a:spcAft>
                <a:spcPts val="0"/>
              </a:spcAft>
              <a:buNone/>
            </a:pPr>
            <a:r>
              <a:rPr lang="tr-TR" sz="2400" dirty="0"/>
              <a:t>Ticari süreçlerde tüketicinin durumunun ve mahremiyetinin korunması ile verilerin uygun şekilde kullanılması oldukça önemlidir. Bu bağlamda mahremiyet politikalarının dikkatli okunması ve mahremiyet bilincinin oluşturulması için kullanıcıların teşvik edilmesi, konum izleme gibi uygulamalarda geçerli onayların nasıl alınabileceği konusunda kullanıcıların bilgilendirilmesi gerekmektedir.</a:t>
            </a:r>
            <a:endParaRPr sz="2400" dirty="0"/>
          </a:p>
          <a:p>
            <a:pPr marL="0" lvl="0" indent="0" algn="l" rtl="0">
              <a:lnSpc>
                <a:spcPct val="115000"/>
              </a:lnSpc>
              <a:spcBef>
                <a:spcPts val="0"/>
              </a:spcBef>
              <a:spcAft>
                <a:spcPts val="0"/>
              </a:spcAft>
              <a:buNone/>
            </a:pPr>
            <a:endParaRPr dirty="0"/>
          </a:p>
          <a:p>
            <a:pPr marL="0" lvl="0" indent="0" algn="l" rtl="0">
              <a:spcBef>
                <a:spcPts val="1200"/>
              </a:spcBef>
              <a:spcAft>
                <a:spcPts val="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19a7ca84513_1_791"/>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5.Özel Bilgilerin İfşa Edilmesi</a:t>
            </a:r>
            <a:endParaRPr/>
          </a:p>
        </p:txBody>
      </p:sp>
      <p:sp>
        <p:nvSpPr>
          <p:cNvPr id="368" name="Google Shape;368;g19a7ca84513_1_791"/>
          <p:cNvSpPr txBox="1">
            <a:spLocks noGrp="1"/>
          </p:cNvSpPr>
          <p:nvPr>
            <p:ph type="body" idx="1"/>
          </p:nvPr>
        </p:nvSpPr>
        <p:spPr>
          <a:xfrm>
            <a:off x="1024125" y="2286000"/>
            <a:ext cx="9720000" cy="4279500"/>
          </a:xfrm>
          <a:prstGeom prst="rect">
            <a:avLst/>
          </a:prstGeom>
        </p:spPr>
        <p:txBody>
          <a:bodyPr spcFirstLastPara="1" wrap="square" lIns="45700" tIns="45700" rIns="45700" bIns="45700" anchor="t" anchorCtr="0">
            <a:normAutofit fontScale="85000" lnSpcReduction="10000"/>
          </a:bodyPr>
          <a:lstStyle/>
          <a:p>
            <a:pPr marL="0" lvl="0" indent="0" algn="just" rtl="0">
              <a:lnSpc>
                <a:spcPct val="150000"/>
              </a:lnSpc>
              <a:spcBef>
                <a:spcPts val="0"/>
              </a:spcBef>
              <a:spcAft>
                <a:spcPts val="0"/>
              </a:spcAft>
              <a:buNone/>
            </a:pPr>
            <a:r>
              <a:rPr lang="tr-TR" sz="1800"/>
              <a:t>Teknolojik gelişmelerle birlikte değişen iletişim biçimi tüm dünyada sosyal yönelimleri de etkileyebilmektedir. Kullanıcı sayısı hızla artan sosyal medyanın hayatın merkezine alınması ile sosyal görünürlükle var olunan bu ağlar nedeniyle mahremiyet sorunsalının gündeme geldiği görülmektedir.</a:t>
            </a:r>
            <a:endParaRPr sz="1800"/>
          </a:p>
          <a:p>
            <a:pPr marL="0" lvl="0" indent="0" algn="just" rtl="0">
              <a:lnSpc>
                <a:spcPct val="150000"/>
              </a:lnSpc>
              <a:spcBef>
                <a:spcPts val="0"/>
              </a:spcBef>
              <a:spcAft>
                <a:spcPts val="0"/>
              </a:spcAft>
              <a:buNone/>
            </a:pPr>
            <a:r>
              <a:rPr lang="tr-TR" sz="1800"/>
              <a:t>Bazı kullanıcılar çevrim içi sosyal ağ ortamlarında başkalarının dikkatini çekebilmek için kişisel bilgilerini açığa vurabilmektedirler.</a:t>
            </a:r>
            <a:endParaRPr sz="1800"/>
          </a:p>
          <a:p>
            <a:pPr marL="0" lvl="0" indent="0" algn="just" rtl="0">
              <a:lnSpc>
                <a:spcPct val="150000"/>
              </a:lnSpc>
              <a:spcBef>
                <a:spcPts val="1200"/>
              </a:spcBef>
              <a:spcAft>
                <a:spcPts val="0"/>
              </a:spcAft>
              <a:buNone/>
            </a:pPr>
            <a:r>
              <a:rPr lang="tr-TR" sz="1800"/>
              <a:t>Akıllı sistemler bilgi ifşası ile ilgili bir diğer tehlikedir. bu teknolojilerdeki veriler, sistemin yapısı gereği halka açık niteliktedir.</a:t>
            </a:r>
            <a:endParaRPr sz="1800"/>
          </a:p>
          <a:p>
            <a:pPr marL="0" lvl="0" indent="0" algn="just" rtl="0">
              <a:lnSpc>
                <a:spcPct val="150000"/>
              </a:lnSpc>
              <a:spcBef>
                <a:spcPts val="200"/>
              </a:spcBef>
              <a:spcAft>
                <a:spcPts val="0"/>
              </a:spcAft>
              <a:buNone/>
            </a:pPr>
            <a:endParaRPr sz="1800"/>
          </a:p>
          <a:p>
            <a:pPr marL="0" lvl="0" indent="0" algn="just" rtl="0">
              <a:lnSpc>
                <a:spcPct val="150000"/>
              </a:lnSpc>
              <a:spcBef>
                <a:spcPts val="0"/>
              </a:spcBef>
              <a:spcAft>
                <a:spcPts val="0"/>
              </a:spcAft>
              <a:buNone/>
            </a:pPr>
            <a:r>
              <a:rPr lang="tr-TR" sz="1800"/>
              <a:t>Kullanıcılar akıllı teknolojileri hareket etmek, dokunmak ve konuşmak gibi çeşitli amaçlarla kullanmaktadırlar. Akıllı sistem ile kullanıcı arasında özel bilgi alışverişi yapıldığında gizlilik için bir tehdit hâline gelmektedir.</a:t>
            </a:r>
            <a:endParaRPr sz="1800"/>
          </a:p>
          <a:p>
            <a:pPr marL="0" lvl="0" indent="0" algn="l" rtl="0">
              <a:spcBef>
                <a:spcPts val="1200"/>
              </a:spcBef>
              <a:spcAft>
                <a:spcPts val="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g19a7ca84513_1_802"/>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Dijital Dünyada Mahremiyeti Koruma çabaları</a:t>
            </a:r>
            <a:endParaRPr/>
          </a:p>
        </p:txBody>
      </p:sp>
      <p:sp>
        <p:nvSpPr>
          <p:cNvPr id="374" name="Google Shape;374;g19a7ca84513_1_802"/>
          <p:cNvSpPr txBox="1">
            <a:spLocks noGrp="1"/>
          </p:cNvSpPr>
          <p:nvPr>
            <p:ph type="body" idx="1"/>
          </p:nvPr>
        </p:nvSpPr>
        <p:spPr>
          <a:xfrm>
            <a:off x="1024125" y="2286000"/>
            <a:ext cx="9720000" cy="4572000"/>
          </a:xfrm>
          <a:prstGeom prst="rect">
            <a:avLst/>
          </a:prstGeom>
        </p:spPr>
        <p:txBody>
          <a:bodyPr spcFirstLastPara="1" wrap="square" lIns="45700" tIns="45700" rIns="45700" bIns="45700" anchor="t" anchorCtr="0">
            <a:normAutofit/>
          </a:bodyPr>
          <a:lstStyle/>
          <a:p>
            <a:pPr marL="0" lvl="0" indent="0" algn="l" rtl="0">
              <a:lnSpc>
                <a:spcPct val="150000"/>
              </a:lnSpc>
              <a:spcBef>
                <a:spcPts val="0"/>
              </a:spcBef>
              <a:spcAft>
                <a:spcPts val="0"/>
              </a:spcAft>
              <a:buNone/>
            </a:pPr>
            <a:r>
              <a:rPr lang="tr-TR" dirty="0"/>
              <a:t>Mahremiyet temel bir insan hakkıdır. Bireyler ve ülkeler bazında veri gizliliğinin özel bağlamı ve derecesi değişse de mahremiyetin yasalar, politikalar ve prosedürlerle korunması gerekmektedir. Veri mahremiyeti konusunda ele alınması gereken ilkeler mevcuttur. Bunlar;</a:t>
            </a:r>
            <a:endParaRPr dirty="0"/>
          </a:p>
          <a:p>
            <a:pPr marL="0" lvl="0" indent="0" algn="l" rtl="0">
              <a:lnSpc>
                <a:spcPct val="150000"/>
              </a:lnSpc>
              <a:spcBef>
                <a:spcPts val="0"/>
              </a:spcBef>
              <a:spcAft>
                <a:spcPts val="0"/>
              </a:spcAft>
              <a:buNone/>
            </a:pPr>
            <a:endParaRPr dirty="0"/>
          </a:p>
          <a:p>
            <a:pPr marL="0" lvl="0" indent="0" algn="l" rtl="0">
              <a:lnSpc>
                <a:spcPct val="115000"/>
              </a:lnSpc>
              <a:spcBef>
                <a:spcPts val="0"/>
              </a:spcBef>
              <a:spcAft>
                <a:spcPts val="0"/>
              </a:spcAft>
              <a:buNone/>
            </a:pPr>
            <a:endParaRPr dirty="0"/>
          </a:p>
          <a:p>
            <a:pPr marL="0" lvl="0" indent="0" algn="l" rtl="0">
              <a:spcBef>
                <a:spcPts val="1200"/>
              </a:spcBef>
              <a:spcAft>
                <a:spcPts val="200"/>
              </a:spcAft>
              <a:buNone/>
            </a:pPr>
            <a:endParaRPr dirty="0"/>
          </a:p>
        </p:txBody>
      </p:sp>
      <p:graphicFrame>
        <p:nvGraphicFramePr>
          <p:cNvPr id="375" name="Google Shape;375;g19a7ca84513_1_802"/>
          <p:cNvGraphicFramePr/>
          <p:nvPr/>
        </p:nvGraphicFramePr>
        <p:xfrm>
          <a:off x="1202500" y="3977688"/>
          <a:ext cx="7632375" cy="1188630"/>
        </p:xfrm>
        <a:graphic>
          <a:graphicData uri="http://schemas.openxmlformats.org/drawingml/2006/table">
            <a:tbl>
              <a:tblPr>
                <a:noFill/>
                <a:tableStyleId>{1E081361-BD63-4C5D-BD43-FA1E6B745082}</a:tableStyleId>
              </a:tblPr>
              <a:tblGrid>
                <a:gridCol w="2136050">
                  <a:extLst>
                    <a:ext uri="{9D8B030D-6E8A-4147-A177-3AD203B41FA5}">
                      <a16:colId xmlns:a16="http://schemas.microsoft.com/office/drawing/2014/main" val="20000"/>
                    </a:ext>
                  </a:extLst>
                </a:gridCol>
                <a:gridCol w="2136050">
                  <a:extLst>
                    <a:ext uri="{9D8B030D-6E8A-4147-A177-3AD203B41FA5}">
                      <a16:colId xmlns:a16="http://schemas.microsoft.com/office/drawing/2014/main" val="20001"/>
                    </a:ext>
                  </a:extLst>
                </a:gridCol>
                <a:gridCol w="2136050">
                  <a:extLst>
                    <a:ext uri="{9D8B030D-6E8A-4147-A177-3AD203B41FA5}">
                      <a16:colId xmlns:a16="http://schemas.microsoft.com/office/drawing/2014/main" val="20002"/>
                    </a:ext>
                  </a:extLst>
                </a:gridCol>
                <a:gridCol w="1224225">
                  <a:extLst>
                    <a:ext uri="{9D8B030D-6E8A-4147-A177-3AD203B41FA5}">
                      <a16:colId xmlns:a16="http://schemas.microsoft.com/office/drawing/2014/main" val="20003"/>
                    </a:ext>
                  </a:extLst>
                </a:gridCol>
              </a:tblGrid>
              <a:tr h="396200">
                <a:tc>
                  <a:txBody>
                    <a:bodyPr/>
                    <a:lstStyle/>
                    <a:p>
                      <a:pPr marL="0" lvl="0" indent="0" algn="l" rtl="0">
                        <a:spcBef>
                          <a:spcPts val="0"/>
                        </a:spcBef>
                        <a:spcAft>
                          <a:spcPts val="0"/>
                        </a:spcAft>
                        <a:buNone/>
                      </a:pPr>
                      <a:r>
                        <a:rPr lang="tr-TR"/>
                        <a:t>Uyarı</a:t>
                      </a:r>
                      <a:endParaRPr/>
                    </a:p>
                  </a:txBody>
                  <a:tcPr marL="91425" marR="91425" marT="91425" marB="91425"/>
                </a:tc>
                <a:tc>
                  <a:txBody>
                    <a:bodyPr/>
                    <a:lstStyle/>
                    <a:p>
                      <a:pPr marL="0" lvl="0" indent="0" algn="l" rtl="0">
                        <a:spcBef>
                          <a:spcPts val="0"/>
                        </a:spcBef>
                        <a:spcAft>
                          <a:spcPts val="0"/>
                        </a:spcAft>
                        <a:buNone/>
                      </a:pPr>
                      <a:r>
                        <a:rPr lang="tr-TR"/>
                        <a:t>Saklama</a:t>
                      </a:r>
                      <a:endParaRPr/>
                    </a:p>
                  </a:txBody>
                  <a:tcPr marL="91425" marR="91425" marT="91425" marB="91425"/>
                </a:tc>
                <a:tc>
                  <a:txBody>
                    <a:bodyPr/>
                    <a:lstStyle/>
                    <a:p>
                      <a:pPr marL="0" lvl="0" indent="0" algn="l" rtl="0">
                        <a:spcBef>
                          <a:spcPts val="0"/>
                        </a:spcBef>
                        <a:spcAft>
                          <a:spcPts val="0"/>
                        </a:spcAft>
                        <a:buNone/>
                      </a:pPr>
                      <a:r>
                        <a:rPr lang="tr-TR"/>
                        <a:t>Uygulama</a:t>
                      </a:r>
                      <a:endParaRPr/>
                    </a:p>
                  </a:txBody>
                  <a:tcPr marL="91425" marR="91425" marT="91425" marB="91425"/>
                </a:tc>
                <a:tc>
                  <a:txBody>
                    <a:bodyPr/>
                    <a:lstStyle/>
                    <a:p>
                      <a:pPr marL="0" lvl="0" indent="0" algn="l" rtl="0">
                        <a:spcBef>
                          <a:spcPts val="0"/>
                        </a:spcBef>
                        <a:spcAft>
                          <a:spcPts val="0"/>
                        </a:spcAft>
                        <a:buNone/>
                      </a:pPr>
                      <a:r>
                        <a:rPr lang="tr-TR"/>
                        <a:t>Katılım</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tr-TR"/>
                        <a:t>Kullanım Kısıtlaması</a:t>
                      </a:r>
                      <a:endParaRPr/>
                    </a:p>
                  </a:txBody>
                  <a:tcPr marL="91425" marR="91425" marT="91425" marB="91425"/>
                </a:tc>
                <a:tc>
                  <a:txBody>
                    <a:bodyPr/>
                    <a:lstStyle/>
                    <a:p>
                      <a:pPr marL="0" lvl="0" indent="0" algn="l" rtl="0">
                        <a:spcBef>
                          <a:spcPts val="0"/>
                        </a:spcBef>
                        <a:spcAft>
                          <a:spcPts val="0"/>
                        </a:spcAft>
                        <a:buNone/>
                      </a:pPr>
                      <a:r>
                        <a:rPr lang="tr-TR"/>
                        <a:t>Minimizasyon</a:t>
                      </a:r>
                      <a:endParaRPr/>
                    </a:p>
                  </a:txBody>
                  <a:tcPr marL="91425" marR="91425" marT="91425" marB="91425"/>
                </a:tc>
                <a:tc>
                  <a:txBody>
                    <a:bodyPr/>
                    <a:lstStyle/>
                    <a:p>
                      <a:pPr marL="0" lvl="0" indent="0" algn="l" rtl="0">
                        <a:spcBef>
                          <a:spcPts val="0"/>
                        </a:spcBef>
                        <a:spcAft>
                          <a:spcPts val="0"/>
                        </a:spcAft>
                        <a:buNone/>
                      </a:pPr>
                      <a:r>
                        <a:rPr lang="tr-TR"/>
                        <a:t>Erişim</a:t>
                      </a:r>
                      <a:endParaRPr/>
                    </a:p>
                  </a:txBody>
                  <a:tcPr marL="91425" marR="91425" marT="91425" marB="91425"/>
                </a:tc>
                <a:tc>
                  <a:txBody>
                    <a:bodyPr/>
                    <a:lstStyle/>
                    <a:p>
                      <a:pPr marL="0" lvl="0" indent="0" algn="l" rtl="0">
                        <a:spcBef>
                          <a:spcPts val="0"/>
                        </a:spcBef>
                        <a:spcAft>
                          <a:spcPts val="0"/>
                        </a:spcAft>
                        <a:buNone/>
                      </a:pPr>
                      <a:r>
                        <a:rPr lang="tr-TR"/>
                        <a:t>Şeffaflık</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tr-TR"/>
                        <a:t>Kalite</a:t>
                      </a:r>
                      <a:endParaRPr/>
                    </a:p>
                  </a:txBody>
                  <a:tcPr marL="91425" marR="91425" marT="91425" marB="91425"/>
                </a:tc>
                <a:tc>
                  <a:txBody>
                    <a:bodyPr/>
                    <a:lstStyle/>
                    <a:p>
                      <a:pPr marL="0" lvl="0" indent="0" algn="l" rtl="0">
                        <a:spcBef>
                          <a:spcPts val="0"/>
                        </a:spcBef>
                        <a:spcAft>
                          <a:spcPts val="0"/>
                        </a:spcAft>
                        <a:buNone/>
                      </a:pPr>
                      <a:r>
                        <a:rPr lang="tr-TR"/>
                        <a:t>Güvenlik</a:t>
                      </a:r>
                      <a:endParaRPr/>
                    </a:p>
                  </a:txBody>
                  <a:tcPr marL="91425" marR="91425" marT="91425" marB="91425"/>
                </a:tc>
                <a:tc>
                  <a:txBody>
                    <a:bodyPr/>
                    <a:lstStyle/>
                    <a:p>
                      <a:pPr marL="0" lvl="0" indent="0" algn="l" rtl="0">
                        <a:spcBef>
                          <a:spcPts val="0"/>
                        </a:spcBef>
                        <a:spcAft>
                          <a:spcPts val="0"/>
                        </a:spcAft>
                        <a:buNone/>
                      </a:pPr>
                      <a:r>
                        <a:rPr lang="tr-TR"/>
                        <a:t>İzin</a:t>
                      </a:r>
                      <a:endParaRPr/>
                    </a:p>
                  </a:txBody>
                  <a:tcPr marL="91425" marR="91425" marT="91425" marB="91425"/>
                </a:tc>
                <a:tc>
                  <a:txBody>
                    <a:bodyPr/>
                    <a:lstStyle/>
                    <a:p>
                      <a:pPr marL="0" lvl="0" indent="0" algn="l" rtl="0">
                        <a:spcBef>
                          <a:spcPts val="0"/>
                        </a:spcBef>
                        <a:spcAft>
                          <a:spcPts val="0"/>
                        </a:spcAft>
                        <a:buNone/>
                      </a:pPr>
                      <a:r>
                        <a:rPr lang="tr-TR"/>
                        <a:t>Açıklama</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19a7ca84513_1_811"/>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Dijital Dünyada Mahremiyeti Koruma çabaları</a:t>
            </a:r>
            <a:endParaRPr/>
          </a:p>
        </p:txBody>
      </p:sp>
      <p:sp>
        <p:nvSpPr>
          <p:cNvPr id="381" name="Google Shape;381;g19a7ca84513_1_811"/>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rmAutofit/>
          </a:bodyPr>
          <a:lstStyle/>
          <a:p>
            <a:pPr marL="0" lvl="0" indent="0" algn="l" rtl="0">
              <a:lnSpc>
                <a:spcPct val="115000"/>
              </a:lnSpc>
              <a:spcBef>
                <a:spcPts val="0"/>
              </a:spcBef>
              <a:spcAft>
                <a:spcPts val="0"/>
              </a:spcAft>
              <a:buNone/>
            </a:pPr>
            <a:r>
              <a:rPr lang="tr-TR"/>
              <a:t>Dünya çapında mahremiyet kültürleri arasında farklılıklar olabilir. Ülkelere göre veri mahremiyeti ilkelerinin dağılımı aşağıda sunulmaktadır.</a:t>
            </a:r>
            <a:endParaRPr/>
          </a:p>
          <a:p>
            <a:pPr marL="0" lvl="0" indent="0" algn="l" rtl="0">
              <a:spcBef>
                <a:spcPts val="1200"/>
              </a:spcBef>
              <a:spcAft>
                <a:spcPts val="200"/>
              </a:spcAft>
              <a:buNone/>
            </a:pPr>
            <a:endParaRPr/>
          </a:p>
        </p:txBody>
      </p:sp>
      <p:pic>
        <p:nvPicPr>
          <p:cNvPr id="382" name="Google Shape;382;g19a7ca84513_1_811"/>
          <p:cNvPicPr preferRelativeResize="0"/>
          <p:nvPr/>
        </p:nvPicPr>
        <p:blipFill>
          <a:blip r:embed="rId3">
            <a:alphaModFix/>
          </a:blip>
          <a:stretch>
            <a:fillRect/>
          </a:stretch>
        </p:blipFill>
        <p:spPr>
          <a:xfrm>
            <a:off x="2117800" y="3089325"/>
            <a:ext cx="5823174" cy="35253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19a7ca84513_1_821"/>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Türkiye’de Dijital Mahremiyetin Korunması çabaları</a:t>
            </a:r>
            <a:endParaRPr/>
          </a:p>
        </p:txBody>
      </p:sp>
      <p:sp>
        <p:nvSpPr>
          <p:cNvPr id="388" name="Google Shape;388;g19a7ca84513_1_821"/>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rmAutofit lnSpcReduction="10000"/>
          </a:bodyPr>
          <a:lstStyle/>
          <a:p>
            <a:pPr marL="0" lvl="0" indent="0" algn="just" rtl="0">
              <a:lnSpc>
                <a:spcPct val="150000"/>
              </a:lnSpc>
              <a:spcBef>
                <a:spcPts val="1200"/>
              </a:spcBef>
              <a:spcAft>
                <a:spcPts val="0"/>
              </a:spcAft>
              <a:buNone/>
            </a:pPr>
            <a:r>
              <a:rPr lang="tr-TR" dirty="0"/>
              <a:t>Türkiye‘de, 7 Nisan 2016 tarih ve 29677 sayılı Resmî </a:t>
            </a:r>
            <a:r>
              <a:rPr lang="tr-TR" dirty="0" err="1"/>
              <a:t>Gazete’de</a:t>
            </a:r>
            <a:r>
              <a:rPr lang="tr-TR" dirty="0"/>
              <a:t> yayımlanan 6698 sayılı Kişisel Verilerin Korunması Kanunu ile kişisel verilerin korunmasına ilişkin usul ve esaslar düzenlenmiştir. </a:t>
            </a:r>
            <a:endParaRPr dirty="0"/>
          </a:p>
          <a:p>
            <a:pPr marL="0" lvl="0" indent="0" algn="just" rtl="0">
              <a:lnSpc>
                <a:spcPct val="150000"/>
              </a:lnSpc>
              <a:spcBef>
                <a:spcPts val="1200"/>
              </a:spcBef>
              <a:spcAft>
                <a:spcPts val="0"/>
              </a:spcAft>
              <a:buNone/>
            </a:pPr>
            <a:r>
              <a:rPr lang="tr-TR" dirty="0"/>
              <a:t>Bu Kanun’un amacı; kişisel verilerin işlenmesinde temel hak ve özgürlüklerin korunmasını, kişisel verileri işleyen gerçek ve tüzel kişilerin yükümlülükleri ile uyacakları usul ve esasların düzenlenmesini, kişilerin mahremiyetinin korunmasını ve veri güvenliğini sağlamaktır.</a:t>
            </a:r>
            <a:endParaRPr dirty="0"/>
          </a:p>
          <a:p>
            <a:pPr marL="0" lvl="0" indent="0" algn="just" rtl="0">
              <a:lnSpc>
                <a:spcPct val="150000"/>
              </a:lnSpc>
              <a:spcBef>
                <a:spcPts val="1200"/>
              </a:spcBef>
              <a:spcAft>
                <a:spcPts val="0"/>
              </a:spcAft>
              <a:buNone/>
            </a:pPr>
            <a:r>
              <a:rPr lang="tr-TR" dirty="0"/>
              <a:t>Bilgi ve İletişim Kurumu (BTK) aracılığıyla da güvenli internet kullanımı, kişisel verilerin korunması, dijital mahremiyet gibi konulara yönelik konferans, araştırma, eğitim, atölye gibi çeşitli etkinlikler gerçekleştirilmektedir.</a:t>
            </a:r>
            <a:endParaRPr dirty="0"/>
          </a:p>
          <a:p>
            <a:pPr marL="0" lvl="0" indent="0" algn="just" rtl="0">
              <a:lnSpc>
                <a:spcPct val="150000"/>
              </a:lnSpc>
              <a:spcBef>
                <a:spcPts val="1200"/>
              </a:spcBef>
              <a:spcAft>
                <a:spcPts val="0"/>
              </a:spcAft>
              <a:buNone/>
            </a:pPr>
            <a:r>
              <a:rPr lang="tr-TR" dirty="0" err="1"/>
              <a:t>https</a:t>
            </a:r>
            <a:r>
              <a:rPr lang="tr-TR" dirty="0"/>
              <a:t>://</a:t>
            </a:r>
            <a:r>
              <a:rPr lang="tr-TR" dirty="0" err="1"/>
              <a:t>www.btk.gov.tr</a:t>
            </a:r>
            <a:r>
              <a:rPr lang="tr-TR" dirty="0"/>
              <a:t>/</a:t>
            </a:r>
            <a:endParaRPr dirty="0"/>
          </a:p>
          <a:p>
            <a:pPr marL="0" lvl="0" indent="0" algn="just" rtl="0">
              <a:lnSpc>
                <a:spcPct val="150000"/>
              </a:lnSpc>
              <a:spcBef>
                <a:spcPts val="1200"/>
              </a:spcBef>
              <a:spcAft>
                <a:spcPts val="0"/>
              </a:spcAft>
              <a:buNone/>
            </a:pPr>
            <a:endParaRPr dirty="0"/>
          </a:p>
          <a:p>
            <a:pPr marL="0" lvl="0" indent="0" algn="l" rtl="0">
              <a:spcBef>
                <a:spcPts val="1200"/>
              </a:spcBef>
              <a:spcAft>
                <a:spcPts val="2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1751a44e2d9_0_2"/>
          <p:cNvSpPr txBox="1">
            <a:spLocks noGrp="1"/>
          </p:cNvSpPr>
          <p:nvPr>
            <p:ph type="title"/>
          </p:nvPr>
        </p:nvSpPr>
        <p:spPr>
          <a:xfrm>
            <a:off x="1024128" y="5090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Dijital Dünyada Mahremiyetin Korumasına Yönelik Öneriler</a:t>
            </a:r>
            <a:endParaRPr/>
          </a:p>
          <a:p>
            <a:pPr marL="0" lvl="0" indent="0" algn="l" rtl="0">
              <a:spcBef>
                <a:spcPts val="0"/>
              </a:spcBef>
              <a:spcAft>
                <a:spcPts val="0"/>
              </a:spcAft>
              <a:buNone/>
            </a:pPr>
            <a:endParaRPr/>
          </a:p>
        </p:txBody>
      </p:sp>
      <p:sp>
        <p:nvSpPr>
          <p:cNvPr id="394" name="Google Shape;394;g1751a44e2d9_0_2"/>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rmAutofit/>
          </a:bodyPr>
          <a:lstStyle/>
          <a:p>
            <a:pPr marL="0" lvl="0" indent="0" algn="l" rtl="0">
              <a:lnSpc>
                <a:spcPct val="150000"/>
              </a:lnSpc>
              <a:spcBef>
                <a:spcPts val="1200"/>
              </a:spcBef>
              <a:spcAft>
                <a:spcPts val="0"/>
              </a:spcAft>
              <a:buNone/>
            </a:pPr>
            <a:r>
              <a:rPr lang="tr-TR"/>
              <a:t>Dijital dünyada mahremiyet ihlalleri ve mahremiyetin korunmasına yönelik öneriler aşağıdaki gibidir;</a:t>
            </a:r>
            <a:endParaRPr/>
          </a:p>
          <a:p>
            <a:pPr marL="457200" lvl="0" indent="-342900" algn="l" rtl="0">
              <a:lnSpc>
                <a:spcPct val="150000"/>
              </a:lnSpc>
              <a:spcBef>
                <a:spcPts val="1200"/>
              </a:spcBef>
              <a:spcAft>
                <a:spcPts val="0"/>
              </a:spcAft>
              <a:buSzPts val="1800"/>
              <a:buChar char="●"/>
            </a:pPr>
            <a:r>
              <a:rPr lang="tr-TR"/>
              <a:t>Sosyal Ağ platformlarının Kullanımına Yönelik Öneriler</a:t>
            </a:r>
            <a:endParaRPr/>
          </a:p>
          <a:p>
            <a:pPr marL="457200" lvl="0" indent="-342900" algn="l" rtl="0">
              <a:lnSpc>
                <a:spcPct val="150000"/>
              </a:lnSpc>
              <a:spcBef>
                <a:spcPts val="0"/>
              </a:spcBef>
              <a:spcAft>
                <a:spcPts val="0"/>
              </a:spcAft>
              <a:buSzPts val="1800"/>
              <a:buChar char="●"/>
            </a:pPr>
            <a:r>
              <a:rPr lang="tr-TR"/>
              <a:t>Bulut Teknolojilerinin Kullanımına Yönelik Öneriler</a:t>
            </a:r>
            <a:endParaRPr/>
          </a:p>
          <a:p>
            <a:pPr marL="457200" lvl="0" indent="-342900" algn="l" rtl="0">
              <a:lnSpc>
                <a:spcPct val="150000"/>
              </a:lnSpc>
              <a:spcBef>
                <a:spcPts val="0"/>
              </a:spcBef>
              <a:spcAft>
                <a:spcPts val="0"/>
              </a:spcAft>
              <a:buSzPts val="1800"/>
              <a:buChar char="●"/>
            </a:pPr>
            <a:r>
              <a:rPr lang="tr-TR"/>
              <a:t>Mobil Teknolojilerin Kullanımına Yönelik Öneriler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19b63bb29f3_0_1"/>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Sosyal Ağ Platformlarının Kullanımına Yönelik Öneriler</a:t>
            </a:r>
            <a:endParaRPr/>
          </a:p>
        </p:txBody>
      </p:sp>
      <p:sp>
        <p:nvSpPr>
          <p:cNvPr id="400" name="Google Shape;400;g19b63bb29f3_0_1"/>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rmAutofit/>
          </a:bodyPr>
          <a:lstStyle/>
          <a:p>
            <a:pPr marL="0" lvl="0" indent="0" algn="l" rtl="0">
              <a:spcBef>
                <a:spcPts val="1200"/>
              </a:spcBef>
              <a:spcAft>
                <a:spcPts val="0"/>
              </a:spcAft>
              <a:buNone/>
            </a:pPr>
            <a:r>
              <a:rPr lang="tr-TR"/>
              <a:t>Yaygın kullanılan sosyal medya siteleri çoğunlukla iki mekanizma şeklinde mahremiyet desteği sağlar. </a:t>
            </a:r>
            <a:endParaRPr/>
          </a:p>
          <a:p>
            <a:pPr marL="0" lvl="0" indent="0" algn="l" rtl="0">
              <a:spcBef>
                <a:spcPts val="1200"/>
              </a:spcBef>
              <a:spcAft>
                <a:spcPts val="0"/>
              </a:spcAft>
              <a:buNone/>
            </a:pPr>
            <a:r>
              <a:rPr lang="tr-TR"/>
              <a:t>Bu özellikler; </a:t>
            </a:r>
            <a:endParaRPr/>
          </a:p>
          <a:p>
            <a:pPr marL="457200" lvl="0" indent="-342900" algn="l" rtl="0">
              <a:spcBef>
                <a:spcPts val="1200"/>
              </a:spcBef>
              <a:spcAft>
                <a:spcPts val="0"/>
              </a:spcAft>
              <a:buSzPts val="1800"/>
              <a:buChar char="●"/>
            </a:pPr>
            <a:r>
              <a:rPr lang="tr-TR"/>
              <a:t>etiketleme/etiketi kaldırma </a:t>
            </a:r>
            <a:endParaRPr/>
          </a:p>
          <a:p>
            <a:pPr marL="457200" lvl="0" indent="-342900" algn="l" rtl="0">
              <a:spcBef>
                <a:spcPts val="0"/>
              </a:spcBef>
              <a:spcAft>
                <a:spcPts val="0"/>
              </a:spcAft>
              <a:buSzPts val="1800"/>
              <a:buChar char="●"/>
            </a:pPr>
            <a:r>
              <a:rPr lang="tr-TR"/>
              <a:t>uygunsuz içeriği bildirmek</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200"/>
              </a:spcAft>
              <a:buNone/>
            </a:pPr>
            <a:r>
              <a:rPr lang="tr-T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1751a44e2d9_0_34"/>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Sosyal Ağ Platformlarının Kullanımına Yönelik Öneriler</a:t>
            </a:r>
            <a:endParaRPr/>
          </a:p>
        </p:txBody>
      </p:sp>
      <p:sp>
        <p:nvSpPr>
          <p:cNvPr id="406" name="Google Shape;406;g1751a44e2d9_0_34"/>
          <p:cNvSpPr txBox="1">
            <a:spLocks noGrp="1"/>
          </p:cNvSpPr>
          <p:nvPr>
            <p:ph type="body" idx="1"/>
          </p:nvPr>
        </p:nvSpPr>
        <p:spPr>
          <a:xfrm>
            <a:off x="1024128" y="1993769"/>
            <a:ext cx="9720000" cy="4400700"/>
          </a:xfrm>
          <a:prstGeom prst="rect">
            <a:avLst/>
          </a:prstGeom>
        </p:spPr>
        <p:txBody>
          <a:bodyPr spcFirstLastPara="1" wrap="square" lIns="45700" tIns="45700" rIns="45700" bIns="45700" anchor="t" anchorCtr="0">
            <a:normAutofit/>
          </a:bodyPr>
          <a:lstStyle/>
          <a:p>
            <a:pPr marL="0" lvl="0" indent="0" algn="just" rtl="0">
              <a:lnSpc>
                <a:spcPct val="150000"/>
              </a:lnSpc>
              <a:spcBef>
                <a:spcPts val="1200"/>
              </a:spcBef>
              <a:spcAft>
                <a:spcPts val="0"/>
              </a:spcAft>
              <a:buNone/>
            </a:pPr>
            <a:r>
              <a:rPr lang="tr-TR" dirty="0"/>
              <a:t>Sosyal ağ platformunda mahremiyetin sağlanmasına yönelik teknik çözümlerin uygulanmasının yanı sıra kullanıcıların da dikkate alması gereken aşağıdaki gibi durumlar söz konusudur;</a:t>
            </a:r>
            <a:endParaRPr dirty="0"/>
          </a:p>
          <a:p>
            <a:pPr marL="0" lvl="0" indent="0" algn="just" rtl="0">
              <a:lnSpc>
                <a:spcPct val="150000"/>
              </a:lnSpc>
              <a:spcBef>
                <a:spcPts val="1200"/>
              </a:spcBef>
              <a:spcAft>
                <a:spcPts val="0"/>
              </a:spcAft>
              <a:buNone/>
            </a:pPr>
            <a:r>
              <a:rPr lang="tr-TR" dirty="0"/>
              <a:t>• Paylaşılan mesajların, fotoğrafların ve diğer bilgilerin </a:t>
            </a:r>
            <a:r>
              <a:rPr lang="tr-TR" b="1" dirty="0"/>
              <a:t>gizlilik ayarları </a:t>
            </a:r>
            <a:r>
              <a:rPr lang="tr-TR" dirty="0"/>
              <a:t>kontrol edilmelidir.</a:t>
            </a:r>
            <a:endParaRPr dirty="0"/>
          </a:p>
          <a:p>
            <a:pPr marL="0" lvl="0" indent="0" algn="just" rtl="0">
              <a:lnSpc>
                <a:spcPct val="150000"/>
              </a:lnSpc>
              <a:spcBef>
                <a:spcPts val="1200"/>
              </a:spcBef>
              <a:spcAft>
                <a:spcPts val="0"/>
              </a:spcAft>
              <a:buNone/>
            </a:pPr>
            <a:r>
              <a:rPr lang="tr-TR" dirty="0"/>
              <a:t>• Paylaşımlarda kullanılan “</a:t>
            </a:r>
            <a:r>
              <a:rPr lang="tr-TR" b="1" dirty="0"/>
              <a:t>etiketleme</a:t>
            </a:r>
            <a:r>
              <a:rPr lang="tr-TR" dirty="0"/>
              <a:t>” özelliği kontrol edilmelidir.</a:t>
            </a:r>
            <a:endParaRPr dirty="0"/>
          </a:p>
          <a:p>
            <a:pPr marL="0" lvl="0" indent="0" algn="just" rtl="0">
              <a:lnSpc>
                <a:spcPct val="150000"/>
              </a:lnSpc>
              <a:spcBef>
                <a:spcPts val="1200"/>
              </a:spcBef>
              <a:spcAft>
                <a:spcPts val="0"/>
              </a:spcAft>
              <a:buNone/>
            </a:pPr>
            <a:r>
              <a:rPr lang="tr-TR" dirty="0"/>
              <a:t>• Sosyal ağ ortamlarında yapılan paylaşımları </a:t>
            </a:r>
            <a:r>
              <a:rPr lang="tr-TR" b="1" dirty="0"/>
              <a:t>yabancı kişilerin </a:t>
            </a:r>
            <a:r>
              <a:rPr lang="tr-TR" dirty="0"/>
              <a:t>de görebileceği ve/veya takip edebileceği düşünülerek bu konuda her zaman özenli olunmalıdır.</a:t>
            </a:r>
            <a:endParaRPr dirty="0"/>
          </a:p>
          <a:p>
            <a:pPr marL="0" lvl="0" indent="0" algn="just" rtl="0">
              <a:lnSpc>
                <a:spcPct val="150000"/>
              </a:lnSpc>
              <a:spcBef>
                <a:spcPts val="1200"/>
              </a:spcBef>
              <a:spcAft>
                <a:spcPts val="0"/>
              </a:spcAft>
              <a:buNone/>
            </a:pPr>
            <a:r>
              <a:rPr lang="tr-TR" dirty="0"/>
              <a:t>• Sosyal medya kullanımı sürecinde görünürlüğü artırmaya yönelik gerçekleştirilen eylemlerin sınırları belirlenmelidir. Görünür olma, tanınma, sevilme, beğenilme gibi </a:t>
            </a:r>
            <a:r>
              <a:rPr lang="tr-TR" dirty="0" err="1"/>
              <a:t>psikososyal</a:t>
            </a:r>
            <a:r>
              <a:rPr lang="tr-TR" dirty="0"/>
              <a:t> ihtiyaçlar nedeniyle mahremiyet ihlaline sebep olabilecek paylaşımlardan kaçınılmalıdır.</a:t>
            </a:r>
            <a:endParaRPr dirty="0"/>
          </a:p>
          <a:p>
            <a:pPr marL="0" lvl="0" indent="0" algn="l" rtl="0">
              <a:spcBef>
                <a:spcPts val="1200"/>
              </a:spcBef>
              <a:spcAft>
                <a:spcPts val="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tr-TR"/>
              <a:t>GİRİŞ</a:t>
            </a:r>
            <a:endParaRPr/>
          </a:p>
        </p:txBody>
      </p:sp>
      <p:sp>
        <p:nvSpPr>
          <p:cNvPr id="290" name="Google Shape;290;p2"/>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p>
            <a:pPr marL="0" lvl="0" indent="0" algn="just" rtl="0">
              <a:lnSpc>
                <a:spcPct val="150000"/>
              </a:lnSpc>
              <a:spcBef>
                <a:spcPts val="0"/>
              </a:spcBef>
              <a:spcAft>
                <a:spcPts val="0"/>
              </a:spcAft>
              <a:buSzPts val="2200"/>
              <a:buNone/>
            </a:pPr>
            <a:r>
              <a:rPr lang="tr-TR"/>
              <a:t>Günümüzde dijital teknolojiler yaşamın her alanında yoğun olarak kullanılmaktadır. </a:t>
            </a:r>
            <a:endParaRPr/>
          </a:p>
          <a:p>
            <a:pPr marL="0" lvl="0" indent="0" algn="just" rtl="0">
              <a:lnSpc>
                <a:spcPct val="150000"/>
              </a:lnSpc>
              <a:spcBef>
                <a:spcPts val="1400"/>
              </a:spcBef>
              <a:spcAft>
                <a:spcPts val="0"/>
              </a:spcAft>
              <a:buSzPts val="2200"/>
              <a:buNone/>
            </a:pPr>
            <a:r>
              <a:rPr lang="tr-TR"/>
              <a:t>Dijital dünyadaki küresel iletişim platformları, bilgi kaynaklarına, web sitelerine, sanal alanlara ve sosyal forum ortamlarına erişim için yaygın şekilde kullanılmaktadır.</a:t>
            </a:r>
            <a:endParaRPr/>
          </a:p>
          <a:p>
            <a:pPr marL="0" lvl="0" indent="0" algn="just" rtl="0">
              <a:lnSpc>
                <a:spcPct val="150000"/>
              </a:lnSpc>
              <a:spcBef>
                <a:spcPts val="1400"/>
              </a:spcBef>
              <a:spcAft>
                <a:spcPts val="0"/>
              </a:spcAft>
              <a:buSzPts val="2200"/>
              <a:buNone/>
            </a:pPr>
            <a:r>
              <a:rPr lang="tr-TR"/>
              <a:t>Bu süreçte bilgiler ağ ortamında yayıldığı için bilgi güvenliği ve mahremiyeti ile ilgili sorunlar ortaya çıkabilir.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1751a44e2d9_0_18"/>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Bulut Teknolojilerinin Kullanımına Yönelik Öneriler</a:t>
            </a:r>
            <a:endParaRPr/>
          </a:p>
        </p:txBody>
      </p:sp>
      <p:sp>
        <p:nvSpPr>
          <p:cNvPr id="412" name="Google Shape;412;g1751a44e2d9_0_18"/>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rmAutofit/>
          </a:bodyPr>
          <a:lstStyle/>
          <a:p>
            <a:pPr marL="0" lvl="0" indent="0" algn="just" rtl="0">
              <a:spcBef>
                <a:spcPts val="1200"/>
              </a:spcBef>
              <a:spcAft>
                <a:spcPts val="0"/>
              </a:spcAft>
              <a:buNone/>
            </a:pPr>
            <a:r>
              <a:rPr lang="tr-TR" dirty="0"/>
              <a:t>Bulut, kullanıcı gereksinimlerini karşılamak için ağ veya internet üzerinden çeşitli hizmetler sunan veri merkezlerinde donanım ve yazılım kaynaklarının bulunduğu bir ortamdır.</a:t>
            </a:r>
            <a:endParaRPr dirty="0"/>
          </a:p>
          <a:p>
            <a:pPr marL="0" lvl="0" indent="0" algn="just" rtl="0">
              <a:spcBef>
                <a:spcPts val="1200"/>
              </a:spcBef>
              <a:spcAft>
                <a:spcPts val="0"/>
              </a:spcAft>
              <a:buNone/>
            </a:pPr>
            <a:r>
              <a:rPr lang="tr-TR" dirty="0"/>
              <a:t>Bulut altyapısına geçiş yaparak sağlanan esneklik ve maliyet tasarrufu, birçok şirketi önemli uygulamaları için bulut bilişim kullanmaya teşvik etmektedir. </a:t>
            </a:r>
            <a:endParaRPr dirty="0"/>
          </a:p>
          <a:p>
            <a:pPr marL="0" lvl="0" indent="0" algn="just" rtl="0">
              <a:spcBef>
                <a:spcPts val="1200"/>
              </a:spcBef>
              <a:spcAft>
                <a:spcPts val="0"/>
              </a:spcAft>
              <a:buNone/>
            </a:pPr>
            <a:r>
              <a:rPr lang="tr-TR" dirty="0"/>
              <a:t>Bulut bilişim modelinin özellikleri mahremiyete yönelik yeni tehditleri beraberinde getirmektedir. </a:t>
            </a:r>
            <a:endParaRPr dirty="0"/>
          </a:p>
          <a:p>
            <a:pPr marL="0" lvl="0" indent="0" algn="just" rtl="0">
              <a:spcBef>
                <a:spcPts val="1200"/>
              </a:spcBef>
              <a:spcAft>
                <a:spcPts val="0"/>
              </a:spcAft>
              <a:buNone/>
            </a:pPr>
            <a:r>
              <a:rPr lang="tr-TR" dirty="0"/>
              <a:t>Bu nedenle mahremiyet sorunları çözülmedikçe bulut bilişimin; kullanıcıların mahremiyetinin çok önemli olduğu finansal işlemler veya tıbbi kayıtlar gibi hassas uygulamalar için kullanılmaması gerektiği söylenebilir.</a:t>
            </a:r>
            <a:endParaRPr dirty="0"/>
          </a:p>
          <a:p>
            <a:pPr marL="0" lvl="0" indent="0" algn="just" rtl="0">
              <a:spcBef>
                <a:spcPts val="1200"/>
              </a:spcBef>
              <a:spcAft>
                <a:spcPts val="0"/>
              </a:spcAft>
              <a:buNone/>
            </a:pPr>
            <a:endParaRPr dirty="0"/>
          </a:p>
          <a:p>
            <a:pPr marL="0" lvl="0" indent="0" algn="just" rtl="0">
              <a:spcBef>
                <a:spcPts val="1200"/>
              </a:spcBef>
              <a:spcAft>
                <a:spcPts val="20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1751a44e2d9_0_42"/>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Bulut Teknolojilerinin Kullanımına Yönelik Öneriler</a:t>
            </a:r>
            <a:endParaRPr/>
          </a:p>
        </p:txBody>
      </p:sp>
      <p:pic>
        <p:nvPicPr>
          <p:cNvPr id="418" name="Google Shape;418;g1751a44e2d9_0_42"/>
          <p:cNvPicPr preferRelativeResize="0"/>
          <p:nvPr/>
        </p:nvPicPr>
        <p:blipFill>
          <a:blip r:embed="rId3">
            <a:alphaModFix/>
          </a:blip>
          <a:stretch>
            <a:fillRect/>
          </a:stretch>
        </p:blipFill>
        <p:spPr>
          <a:xfrm>
            <a:off x="3405662" y="2178125"/>
            <a:ext cx="5380675" cy="3462625"/>
          </a:xfrm>
          <a:prstGeom prst="rect">
            <a:avLst/>
          </a:prstGeom>
          <a:noFill/>
          <a:ln>
            <a:noFill/>
          </a:ln>
        </p:spPr>
      </p:pic>
      <p:sp>
        <p:nvSpPr>
          <p:cNvPr id="419" name="Google Shape;419;g1751a44e2d9_0_42"/>
          <p:cNvSpPr txBox="1"/>
          <p:nvPr/>
        </p:nvSpPr>
        <p:spPr>
          <a:xfrm>
            <a:off x="2769425" y="5640750"/>
            <a:ext cx="7286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TR"/>
              <a:t>Bulut Tabanlı Mahremiyetin Sağlanmasına İlişkin Öneriler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1751a44e2d9_0_52"/>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Bulut Teknolojilerinin Kullanımına Yönelik Öneriler</a:t>
            </a:r>
            <a:endParaRPr/>
          </a:p>
        </p:txBody>
      </p:sp>
      <p:sp>
        <p:nvSpPr>
          <p:cNvPr id="425" name="Google Shape;425;g1751a44e2d9_0_52"/>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rmAutofit/>
          </a:bodyPr>
          <a:lstStyle/>
          <a:p>
            <a:pPr marL="0" lvl="0" indent="0" algn="l" rtl="0">
              <a:lnSpc>
                <a:spcPct val="150000"/>
              </a:lnSpc>
              <a:spcBef>
                <a:spcPts val="1200"/>
              </a:spcBef>
              <a:spcAft>
                <a:spcPts val="0"/>
              </a:spcAft>
              <a:buNone/>
            </a:pPr>
            <a:r>
              <a:rPr lang="tr-TR"/>
              <a:t>Bulut teknolojileri kapsamında mahremiyetle ilgili olası tehditler ve alınabilecek önlemler aşağıda ayrıntılandırılmaktadır.</a:t>
            </a:r>
            <a:endParaRPr/>
          </a:p>
          <a:p>
            <a:pPr marL="457200" lvl="0" indent="-342900" algn="l" rtl="0">
              <a:lnSpc>
                <a:spcPct val="150000"/>
              </a:lnSpc>
              <a:spcBef>
                <a:spcPts val="1200"/>
              </a:spcBef>
              <a:spcAft>
                <a:spcPts val="0"/>
              </a:spcAft>
              <a:buSzPts val="1800"/>
              <a:buChar char="●"/>
            </a:pPr>
            <a:r>
              <a:rPr lang="tr-TR"/>
              <a:t>Olası saldırıların önlenmesi</a:t>
            </a:r>
            <a:endParaRPr/>
          </a:p>
          <a:p>
            <a:pPr marL="457200" lvl="0" indent="-342900" algn="l" rtl="0">
              <a:lnSpc>
                <a:spcPct val="150000"/>
              </a:lnSpc>
              <a:spcBef>
                <a:spcPts val="0"/>
              </a:spcBef>
              <a:spcAft>
                <a:spcPts val="0"/>
              </a:spcAft>
              <a:buSzPts val="1800"/>
              <a:buChar char="●"/>
            </a:pPr>
            <a:r>
              <a:rPr lang="tr-TR"/>
              <a:t>Hizmetin kötüye kullanımının engellenmesi</a:t>
            </a:r>
            <a:endParaRPr/>
          </a:p>
          <a:p>
            <a:pPr marL="457200" lvl="0" indent="-342900" algn="l" rtl="0">
              <a:lnSpc>
                <a:spcPct val="150000"/>
              </a:lnSpc>
              <a:spcBef>
                <a:spcPts val="0"/>
              </a:spcBef>
              <a:spcAft>
                <a:spcPts val="0"/>
              </a:spcAft>
              <a:buSzPts val="1800"/>
              <a:buChar char="●"/>
            </a:pPr>
            <a:r>
              <a:rPr lang="tr-TR"/>
              <a:t>Kimlik yönetiminin sağlanması</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1751a44e2d9_0_24"/>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Mobil Teknolojilerin Kullanımına Yönelik Öneriler</a:t>
            </a:r>
            <a:endParaRPr/>
          </a:p>
        </p:txBody>
      </p:sp>
      <p:sp>
        <p:nvSpPr>
          <p:cNvPr id="431" name="Google Shape;431;g1751a44e2d9_0_24"/>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rmAutofit/>
          </a:bodyPr>
          <a:lstStyle/>
          <a:p>
            <a:pPr marL="0" lvl="0" indent="0" algn="just" rtl="0">
              <a:lnSpc>
                <a:spcPct val="150000"/>
              </a:lnSpc>
              <a:spcBef>
                <a:spcPts val="1200"/>
              </a:spcBef>
              <a:spcAft>
                <a:spcPts val="0"/>
              </a:spcAft>
              <a:buNone/>
            </a:pPr>
            <a:r>
              <a:rPr lang="tr-TR"/>
              <a:t>Mobil sistemler; şebeke operatörleri, uygulama geliştiricileri, kullanıcılar, kanun yapıcılar ile ilgili teknolojiler ve politikaların toplamını içermektedir.</a:t>
            </a:r>
            <a:endParaRPr/>
          </a:p>
          <a:p>
            <a:pPr marL="0" lvl="0" indent="0" algn="just" rtl="0">
              <a:lnSpc>
                <a:spcPct val="150000"/>
              </a:lnSpc>
              <a:spcBef>
                <a:spcPts val="1200"/>
              </a:spcBef>
              <a:spcAft>
                <a:spcPts val="0"/>
              </a:spcAft>
              <a:buNone/>
            </a:pPr>
            <a:r>
              <a:rPr lang="tr-TR"/>
              <a:t>Akıllı telefonlar ve giyilebilir cihazlar gibi sensör bakımından zengin mobil cihazların popülerliği ile mobil kitle kaynak kullanımı veri toplama ve işlemede etkili bir yöntem olarak ortaya çıkmaktadır.</a:t>
            </a:r>
            <a:endParaRPr/>
          </a:p>
          <a:p>
            <a:pPr marL="0" lvl="0" indent="0" algn="just" rtl="0">
              <a:lnSpc>
                <a:spcPct val="150000"/>
              </a:lnSpc>
              <a:spcBef>
                <a:spcPts val="1200"/>
              </a:spcBef>
              <a:spcAft>
                <a:spcPts val="0"/>
              </a:spcAft>
              <a:buNone/>
            </a:pPr>
            <a:r>
              <a:rPr lang="tr-TR"/>
              <a:t>Öte yandan güvenlik ve mahremiyet ile ilgili birçok zorluğu da beraberinde getirmektedir.</a:t>
            </a:r>
            <a:endParaRPr/>
          </a:p>
          <a:p>
            <a:pPr marL="0" lvl="0" indent="0" algn="just" rtl="0">
              <a:lnSpc>
                <a:spcPct val="150000"/>
              </a:lnSpc>
              <a:spcBef>
                <a:spcPts val="1200"/>
              </a:spcBef>
              <a:spcAft>
                <a:spcPts val="0"/>
              </a:spcAft>
              <a:buNone/>
            </a:pPr>
            <a:endParaRPr/>
          </a:p>
          <a:p>
            <a:pPr marL="0" lvl="0" indent="0" algn="l" rtl="0">
              <a:spcBef>
                <a:spcPts val="1200"/>
              </a:spcBef>
              <a:spcAft>
                <a:spcPts val="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1751a44e2d9_0_64"/>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Mobil Teknolojilerin Kullanımına Yönelik Öneriler</a:t>
            </a:r>
            <a:endParaRPr/>
          </a:p>
        </p:txBody>
      </p:sp>
      <p:sp>
        <p:nvSpPr>
          <p:cNvPr id="437" name="Google Shape;437;g1751a44e2d9_0_64"/>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rmAutofit/>
          </a:bodyPr>
          <a:lstStyle/>
          <a:p>
            <a:pPr marL="0" lvl="0" indent="0" algn="l" rtl="0">
              <a:spcBef>
                <a:spcPts val="1200"/>
              </a:spcBef>
              <a:spcAft>
                <a:spcPts val="0"/>
              </a:spcAft>
              <a:buNone/>
            </a:pPr>
            <a:r>
              <a:rPr lang="tr-TR"/>
              <a:t>İnternet kullanıcılarının bu anlamda dikkat etmesi gereken hususlar;</a:t>
            </a:r>
            <a:endParaRPr/>
          </a:p>
          <a:p>
            <a:pPr marL="457200" lvl="0" indent="-342900" algn="l" rtl="0">
              <a:spcBef>
                <a:spcPts val="1200"/>
              </a:spcBef>
              <a:spcAft>
                <a:spcPts val="0"/>
              </a:spcAft>
              <a:buSzPts val="1800"/>
              <a:buChar char="●"/>
            </a:pPr>
            <a:r>
              <a:rPr lang="tr-TR"/>
              <a:t>İnternet tarayıcısının “izlememe” (do not track) seçeneği aktif hâle getirilmelidir.</a:t>
            </a:r>
            <a:endParaRPr/>
          </a:p>
          <a:p>
            <a:pPr marL="457200" lvl="0" indent="-342900" algn="l" rtl="0">
              <a:spcBef>
                <a:spcPts val="0"/>
              </a:spcBef>
              <a:spcAft>
                <a:spcPts val="0"/>
              </a:spcAft>
              <a:buSzPts val="1800"/>
              <a:buChar char="●"/>
            </a:pPr>
            <a:r>
              <a:rPr lang="tr-TR"/>
              <a:t>İlgili internet sayfalarının kullanım politikası ve gizlilik sözleşmeleri mutlaka okunmalı; “iletişim” ve “hakkımızda” gibi bölümler incelenmelidir.</a:t>
            </a:r>
            <a:endParaRPr/>
          </a:p>
          <a:p>
            <a:pPr marL="457200" lvl="0" indent="-342900" algn="l" rtl="0">
              <a:spcBef>
                <a:spcPts val="0"/>
              </a:spcBef>
              <a:spcAft>
                <a:spcPts val="0"/>
              </a:spcAft>
              <a:buSzPts val="1800"/>
              <a:buChar char="●"/>
            </a:pPr>
            <a:r>
              <a:rPr lang="tr-TR"/>
              <a:t>Mobil platformlardan indirilen uygulamaların kullanıcıdan ne tür bilgiler topladığı incelenmelidir.</a:t>
            </a:r>
            <a:endParaRPr/>
          </a:p>
          <a:p>
            <a:pPr marL="457200" lvl="0" indent="-342900" algn="l" rtl="0">
              <a:spcBef>
                <a:spcPts val="0"/>
              </a:spcBef>
              <a:spcAft>
                <a:spcPts val="0"/>
              </a:spcAft>
              <a:buSzPts val="1800"/>
              <a:buChar char="●"/>
            </a:pPr>
            <a:r>
              <a:rPr lang="tr-TR"/>
              <a:t>İndirilen mobil uygulamaların telefondaki hangi uygulamalarla ve bilgilerle eşleştirildiğine dikkat edilmelidir.</a:t>
            </a:r>
            <a:endParaRPr/>
          </a:p>
          <a:p>
            <a:pPr marL="457200" lvl="0" indent="-342900" algn="l" rtl="0">
              <a:spcBef>
                <a:spcPts val="0"/>
              </a:spcBef>
              <a:spcAft>
                <a:spcPts val="0"/>
              </a:spcAft>
              <a:buSzPts val="1800"/>
              <a:buChar char="●"/>
            </a:pPr>
            <a:r>
              <a:rPr lang="tr-TR"/>
              <a:t>Güvenilir kaynaklar dışındaki mobil uygulamalar yüklenmemelidir.</a:t>
            </a:r>
            <a:endParaRPr/>
          </a:p>
          <a:p>
            <a:pPr marL="457200" lvl="0" indent="-342900" algn="l" rtl="0">
              <a:spcBef>
                <a:spcPts val="0"/>
              </a:spcBef>
              <a:spcAft>
                <a:spcPts val="0"/>
              </a:spcAft>
              <a:buSzPts val="1800"/>
              <a:buChar char="●"/>
            </a:pPr>
            <a:r>
              <a:rPr lang="tr-TR"/>
              <a:t>Telefonların yazılım güncellemeleri takip edilerek gerekli güncellemeler yapılmalıdır.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g1a2c654a3ef_0_7"/>
          <p:cNvSpPr txBox="1">
            <a:spLocks noGrp="1"/>
          </p:cNvSpPr>
          <p:nvPr>
            <p:ph type="title"/>
          </p:nvPr>
        </p:nvSpPr>
        <p:spPr>
          <a:xfrm>
            <a:off x="1024125" y="585225"/>
            <a:ext cx="10485600" cy="1499700"/>
          </a:xfrm>
          <a:prstGeom prst="rect">
            <a:avLst/>
          </a:prstGeom>
        </p:spPr>
        <p:txBody>
          <a:bodyPr spcFirstLastPara="1" wrap="square" lIns="91425" tIns="45700" rIns="91425" bIns="45700" anchor="ctr" anchorCtr="0">
            <a:normAutofit/>
          </a:bodyPr>
          <a:lstStyle/>
          <a:p>
            <a:pPr marL="0" lvl="0" indent="0" algn="l" rtl="0">
              <a:lnSpc>
                <a:spcPct val="90000"/>
              </a:lnSpc>
              <a:spcBef>
                <a:spcPts val="1200"/>
              </a:spcBef>
              <a:spcAft>
                <a:spcPts val="200"/>
              </a:spcAft>
              <a:buNone/>
            </a:pPr>
            <a:r>
              <a:rPr lang="tr-TR"/>
              <a:t>Dijital dünyada bilgi güvenliği ve mahremiyet farkındalığı</a:t>
            </a:r>
            <a:endParaRPr/>
          </a:p>
        </p:txBody>
      </p:sp>
      <p:sp>
        <p:nvSpPr>
          <p:cNvPr id="443" name="Google Shape;443;g1a2c654a3ef_0_7"/>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rmAutofit lnSpcReduction="10000"/>
          </a:bodyPr>
          <a:lstStyle/>
          <a:p>
            <a:pPr marL="0" lvl="0" indent="0" algn="just" rtl="0">
              <a:spcBef>
                <a:spcPts val="1200"/>
              </a:spcBef>
              <a:spcAft>
                <a:spcPts val="0"/>
              </a:spcAft>
              <a:buNone/>
            </a:pPr>
            <a:r>
              <a:rPr lang="tr-TR" dirty="0"/>
              <a:t>Çocuklar, gençler ve yetişkinlerin dijital dünyada farkındalığının kazandırılması için;</a:t>
            </a:r>
            <a:endParaRPr dirty="0"/>
          </a:p>
          <a:p>
            <a:pPr marL="0" lvl="0" indent="0" algn="just" rtl="0">
              <a:spcBef>
                <a:spcPts val="1200"/>
              </a:spcBef>
              <a:spcAft>
                <a:spcPts val="0"/>
              </a:spcAft>
              <a:buNone/>
            </a:pPr>
            <a:endParaRPr dirty="0"/>
          </a:p>
          <a:p>
            <a:pPr marL="457200" lvl="0" indent="-334327" algn="just" rtl="0">
              <a:lnSpc>
                <a:spcPct val="150000"/>
              </a:lnSpc>
              <a:spcBef>
                <a:spcPts val="1200"/>
              </a:spcBef>
              <a:spcAft>
                <a:spcPts val="0"/>
              </a:spcAft>
              <a:buSzPct val="105882"/>
              <a:buChar char="●"/>
            </a:pPr>
            <a:r>
              <a:rPr lang="tr-TR" b="1" dirty="0"/>
              <a:t>Ortak kullanılan bilgisayar</a:t>
            </a:r>
            <a:r>
              <a:rPr lang="tr-TR" dirty="0"/>
              <a:t>, tablet gibi cihazlar kullanıldıktan sonra kişisel bilgiler silinmeli, açılan hesap oturumlarından mutlaka çıkış yapılmalıdır. Bu cihazlarda </a:t>
            </a:r>
            <a:r>
              <a:rPr lang="tr-TR" b="1" dirty="0"/>
              <a:t>şifre kaydetme, otomatik form doldurma gibi ayarlar devre dışı bırakılmalıdır.</a:t>
            </a:r>
            <a:endParaRPr b="1" dirty="0"/>
          </a:p>
          <a:p>
            <a:pPr marL="457200" lvl="0" indent="-334327" algn="just" rtl="0">
              <a:lnSpc>
                <a:spcPct val="150000"/>
              </a:lnSpc>
              <a:spcBef>
                <a:spcPts val="0"/>
              </a:spcBef>
              <a:spcAft>
                <a:spcPts val="0"/>
              </a:spcAft>
              <a:buSzPct val="105882"/>
              <a:buChar char="●"/>
            </a:pPr>
            <a:r>
              <a:rPr lang="tr-TR" dirty="0"/>
              <a:t>Sosyal ağ ortamlarında paylaşılan bilgilerin bu ortamlardan kaldırılması mümkün olmayabilir. Bu nedenle sosyal medya ortamlarında </a:t>
            </a:r>
            <a:r>
              <a:rPr lang="tr-TR" b="1" dirty="0"/>
              <a:t>adres, okul, telefon, kimlik numarası gibi bilgiler kesinlikle paylaşılmamalıdır.</a:t>
            </a:r>
            <a:endParaRPr b="1" dirty="0"/>
          </a:p>
          <a:p>
            <a:pPr marL="457200" lvl="0" indent="-334327" algn="just" rtl="0">
              <a:lnSpc>
                <a:spcPct val="150000"/>
              </a:lnSpc>
              <a:spcBef>
                <a:spcPts val="0"/>
              </a:spcBef>
              <a:spcAft>
                <a:spcPts val="0"/>
              </a:spcAft>
              <a:buSzPct val="105882"/>
              <a:buChar char="●"/>
            </a:pPr>
            <a:r>
              <a:rPr lang="tr-TR" dirty="0"/>
              <a:t>Sosyal ağ ortamlarında her gönderi için gizlilik ayarları kontrol edilmelidir. Aksi takdirde istenmeyen yabancı kişilerce takip edilebilir ve/veya görüntülenebilir.</a:t>
            </a:r>
            <a:endParaRPr dirty="0"/>
          </a:p>
          <a:p>
            <a:pPr marL="457200" lvl="0" indent="-334327" algn="just" rtl="0">
              <a:lnSpc>
                <a:spcPct val="150000"/>
              </a:lnSpc>
              <a:spcBef>
                <a:spcPts val="0"/>
              </a:spcBef>
              <a:spcAft>
                <a:spcPts val="0"/>
              </a:spcAft>
              <a:buSzPct val="105882"/>
              <a:buChar char="●"/>
            </a:pPr>
            <a:endParaRPr dirty="0"/>
          </a:p>
          <a:p>
            <a:pPr marL="0" lvl="0" indent="0" algn="just" rtl="0">
              <a:spcBef>
                <a:spcPts val="1200"/>
              </a:spcBef>
              <a:spcAft>
                <a:spcPts val="20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1a2c654a3ef_0_19"/>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lnSpc>
                <a:spcPct val="90000"/>
              </a:lnSpc>
              <a:spcBef>
                <a:spcPts val="1200"/>
              </a:spcBef>
              <a:spcAft>
                <a:spcPts val="200"/>
              </a:spcAft>
              <a:buNone/>
            </a:pPr>
            <a:r>
              <a:rPr lang="tr-TR"/>
              <a:t>Dijital dünyada bilgi güvenliği ve mahremiyet farkındalığı</a:t>
            </a:r>
            <a:endParaRPr/>
          </a:p>
        </p:txBody>
      </p:sp>
      <p:sp>
        <p:nvSpPr>
          <p:cNvPr id="449" name="Google Shape;449;g1a2c654a3ef_0_19"/>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rmAutofit/>
          </a:bodyPr>
          <a:lstStyle/>
          <a:p>
            <a:pPr marL="457200" marR="0" lvl="0" indent="-342900" algn="just" rtl="0">
              <a:lnSpc>
                <a:spcPct val="150000"/>
              </a:lnSpc>
              <a:spcBef>
                <a:spcPts val="1200"/>
              </a:spcBef>
              <a:spcAft>
                <a:spcPts val="0"/>
              </a:spcAft>
              <a:buSzPts val="1800"/>
              <a:buChar char="●"/>
            </a:pPr>
            <a:r>
              <a:rPr lang="tr-TR" dirty="0"/>
              <a:t>İnternet ortamında yabancı kişilerle iletişim kurulmamalı, yabancı kişilerden gelen fotoğraf, video gibi içerikler </a:t>
            </a:r>
            <a:r>
              <a:rPr lang="tr-TR" b="1" dirty="0"/>
              <a:t>kabul edilmemelidir</a:t>
            </a:r>
            <a:r>
              <a:rPr lang="tr-TR" dirty="0"/>
              <a:t>.</a:t>
            </a:r>
            <a:endParaRPr dirty="0"/>
          </a:p>
          <a:p>
            <a:pPr marL="457200" marR="0" lvl="0" indent="-342900" algn="just" rtl="0">
              <a:lnSpc>
                <a:spcPct val="150000"/>
              </a:lnSpc>
              <a:spcBef>
                <a:spcPts val="0"/>
              </a:spcBef>
              <a:spcAft>
                <a:spcPts val="0"/>
              </a:spcAft>
              <a:buSzPts val="1800"/>
              <a:buChar char="●"/>
            </a:pPr>
            <a:r>
              <a:rPr lang="tr-TR" dirty="0"/>
              <a:t>Kaynağı bilinmeyen, güvenilir olmayan kaynaklardan gelen mesajlara dikkat edilmeli, eğer varsa mesajdaki </a:t>
            </a:r>
            <a:r>
              <a:rPr lang="tr-TR" b="1" dirty="0"/>
              <a:t>bağlantılara tıklanmamalıdır</a:t>
            </a:r>
            <a:r>
              <a:rPr lang="tr-TR" dirty="0"/>
              <a:t>.</a:t>
            </a:r>
            <a:endParaRPr dirty="0"/>
          </a:p>
          <a:p>
            <a:pPr marL="457200" marR="0" lvl="0" indent="-342900" algn="just" rtl="0">
              <a:lnSpc>
                <a:spcPct val="150000"/>
              </a:lnSpc>
              <a:spcBef>
                <a:spcPts val="0"/>
              </a:spcBef>
              <a:spcAft>
                <a:spcPts val="0"/>
              </a:spcAft>
              <a:buSzPts val="1800"/>
              <a:buChar char="●"/>
            </a:pPr>
            <a:r>
              <a:rPr lang="tr-TR" dirty="0"/>
              <a:t>İnternet ortamında </a:t>
            </a:r>
            <a:r>
              <a:rPr lang="tr-TR" b="1" dirty="0"/>
              <a:t>özel</a:t>
            </a:r>
            <a:r>
              <a:rPr lang="tr-TR" dirty="0"/>
              <a:t> </a:t>
            </a:r>
            <a:r>
              <a:rPr lang="tr-TR" b="1" dirty="0"/>
              <a:t>fotoğraf</a:t>
            </a:r>
            <a:r>
              <a:rPr lang="tr-TR" dirty="0"/>
              <a:t> ve </a:t>
            </a:r>
            <a:r>
              <a:rPr lang="tr-TR" b="1" dirty="0"/>
              <a:t>videolar</a:t>
            </a:r>
            <a:r>
              <a:rPr lang="tr-TR" dirty="0"/>
              <a:t> paylaşılmamalı ya da paylaşırken kimlerle paylaşıldığı </a:t>
            </a:r>
            <a:r>
              <a:rPr lang="tr-TR" b="1" dirty="0"/>
              <a:t>gizlilik ayarları </a:t>
            </a:r>
            <a:r>
              <a:rPr lang="tr-TR" dirty="0"/>
              <a:t>ile kontrol edilmelidir.</a:t>
            </a:r>
            <a:endParaRPr dirty="0"/>
          </a:p>
          <a:p>
            <a:pPr marL="457200" lvl="0" indent="-342900" algn="just" rtl="0">
              <a:lnSpc>
                <a:spcPct val="150000"/>
              </a:lnSpc>
              <a:spcBef>
                <a:spcPts val="0"/>
              </a:spcBef>
              <a:spcAft>
                <a:spcPts val="0"/>
              </a:spcAft>
              <a:buSzPts val="1800"/>
              <a:buChar char="●"/>
            </a:pPr>
            <a:r>
              <a:rPr lang="tr-TR" dirty="0"/>
              <a:t>Telefon, tablet, bilgisayar gibi teknolojik araçlar herkesin erişebileceği yerlerde bırakılmamalı, gerekli durumlarda kullanım izni için </a:t>
            </a:r>
            <a:r>
              <a:rPr lang="tr-TR" b="1" dirty="0"/>
              <a:t>şifre</a:t>
            </a:r>
            <a:r>
              <a:rPr lang="tr-TR" dirty="0"/>
              <a:t> belirlenmelidir.</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g1a2c654a3ef_0_14"/>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lnSpc>
                <a:spcPct val="90000"/>
              </a:lnSpc>
              <a:spcBef>
                <a:spcPts val="1200"/>
              </a:spcBef>
              <a:spcAft>
                <a:spcPts val="200"/>
              </a:spcAft>
              <a:buNone/>
            </a:pPr>
            <a:r>
              <a:rPr lang="tr-TR"/>
              <a:t>Dijital dünyada bilgi güvenliği ve mahremiyet farkındalığı</a:t>
            </a:r>
            <a:endParaRPr/>
          </a:p>
        </p:txBody>
      </p:sp>
      <p:sp>
        <p:nvSpPr>
          <p:cNvPr id="455" name="Google Shape;455;g1a2c654a3ef_0_14"/>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rmAutofit/>
          </a:bodyPr>
          <a:lstStyle/>
          <a:p>
            <a:pPr marL="457200" marR="0" lvl="0" indent="-342900" algn="just" rtl="0">
              <a:lnSpc>
                <a:spcPct val="150000"/>
              </a:lnSpc>
              <a:spcBef>
                <a:spcPts val="1200"/>
              </a:spcBef>
              <a:spcAft>
                <a:spcPts val="0"/>
              </a:spcAft>
              <a:buSzPts val="1800"/>
              <a:buChar char="●"/>
            </a:pPr>
            <a:r>
              <a:rPr lang="tr-TR" b="1" dirty="0"/>
              <a:t>Güvenilmeyen web siteleri ziyaret edilmemeli</a:t>
            </a:r>
            <a:r>
              <a:rPr lang="tr-TR" dirty="0"/>
              <a:t>, sahte web sitelerine dikkat edilmelidir.</a:t>
            </a:r>
            <a:endParaRPr dirty="0"/>
          </a:p>
          <a:p>
            <a:pPr marL="457200" marR="0" lvl="0" indent="-342900" algn="just" rtl="0">
              <a:lnSpc>
                <a:spcPct val="150000"/>
              </a:lnSpc>
              <a:spcBef>
                <a:spcPts val="0"/>
              </a:spcBef>
              <a:spcAft>
                <a:spcPts val="0"/>
              </a:spcAft>
              <a:buSzPts val="1800"/>
              <a:buChar char="●"/>
            </a:pPr>
            <a:r>
              <a:rPr lang="tr-TR" dirty="0"/>
              <a:t>Akıllı telefonlara </a:t>
            </a:r>
            <a:r>
              <a:rPr lang="tr-TR" b="1" dirty="0"/>
              <a:t>yeni bir uygulama </a:t>
            </a:r>
            <a:r>
              <a:rPr lang="tr-TR" dirty="0"/>
              <a:t>yüklerken uygulamanın telefondaki hangi bilgilere erişebileceğine dikkat edilmelidir. </a:t>
            </a:r>
            <a:endParaRPr dirty="0"/>
          </a:p>
          <a:p>
            <a:pPr marL="457200" marR="0" lvl="0" indent="-342900" algn="just" rtl="0">
              <a:lnSpc>
                <a:spcPct val="150000"/>
              </a:lnSpc>
              <a:spcBef>
                <a:spcPts val="0"/>
              </a:spcBef>
              <a:spcAft>
                <a:spcPts val="0"/>
              </a:spcAft>
              <a:buSzPts val="1800"/>
              <a:buChar char="●"/>
            </a:pPr>
            <a:r>
              <a:rPr lang="tr-TR" b="1" dirty="0"/>
              <a:t>Kablosuz ağlara bağlanırken </a:t>
            </a:r>
            <a:r>
              <a:rPr lang="tr-TR" dirty="0"/>
              <a:t>şifreli ve güvenilir olduğu bilinen bağlantılar tercih edilmelidir.</a:t>
            </a:r>
            <a:endParaRPr dirty="0"/>
          </a:p>
          <a:p>
            <a:pPr marL="457200" marR="0" lvl="0" indent="-342900" algn="just" rtl="0">
              <a:lnSpc>
                <a:spcPct val="150000"/>
              </a:lnSpc>
              <a:spcBef>
                <a:spcPts val="0"/>
              </a:spcBef>
              <a:spcAft>
                <a:spcPts val="0"/>
              </a:spcAft>
              <a:buSzPts val="1800"/>
              <a:buChar char="●"/>
            </a:pPr>
            <a:r>
              <a:rPr lang="tr-TR" dirty="0"/>
              <a:t>Bir ortama girişte oluşturulan parolanın güvenli bir yapıda olmasına dikkat edilmelidir. </a:t>
            </a:r>
            <a:endParaRPr dirty="0"/>
          </a:p>
          <a:p>
            <a:pPr marL="457200" marR="0" lvl="0" indent="-342900" algn="just" rtl="0">
              <a:lnSpc>
                <a:spcPct val="150000"/>
              </a:lnSpc>
              <a:spcBef>
                <a:spcPts val="0"/>
              </a:spcBef>
              <a:spcAft>
                <a:spcPts val="0"/>
              </a:spcAft>
              <a:buSzPts val="1800"/>
              <a:buChar char="●"/>
            </a:pPr>
            <a:r>
              <a:rPr lang="tr-TR" dirty="0"/>
              <a:t>İnternet ortamında karşılaşılan </a:t>
            </a:r>
            <a:r>
              <a:rPr lang="tr-TR" b="1" dirty="0"/>
              <a:t>rahatsız edici bir durum aile bireyleri ile paylaşılmalıdır</a:t>
            </a:r>
            <a:r>
              <a:rPr lang="tr-TR" dirty="0"/>
              <a:t>.</a:t>
            </a:r>
            <a:endParaRPr dirty="0"/>
          </a:p>
          <a:p>
            <a:pPr marL="0" lvl="0" indent="0" algn="just" rtl="0">
              <a:spcBef>
                <a:spcPts val="1200"/>
              </a:spcBef>
              <a:spcAft>
                <a:spcPts val="0"/>
              </a:spcAft>
              <a:buNone/>
            </a:pPr>
            <a:endParaRPr dirty="0"/>
          </a:p>
          <a:p>
            <a:pPr marL="0" lvl="0" indent="0" algn="just" rtl="0">
              <a:spcBef>
                <a:spcPts val="1200"/>
              </a:spcBef>
              <a:spcAft>
                <a:spcPts val="0"/>
              </a:spcAft>
              <a:buNone/>
            </a:pPr>
            <a:endParaRPr dirty="0"/>
          </a:p>
          <a:p>
            <a:pPr marL="0" lvl="0" indent="0" algn="just" rtl="0">
              <a:spcBef>
                <a:spcPts val="1200"/>
              </a:spcBef>
              <a:spcAft>
                <a:spcPts val="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19a7ca84513_1_702"/>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Dijital çağda mahremiyet</a:t>
            </a:r>
            <a:endParaRPr/>
          </a:p>
        </p:txBody>
      </p:sp>
      <p:sp>
        <p:nvSpPr>
          <p:cNvPr id="304" name="Google Shape;304;g19a7ca84513_1_702"/>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rmAutofit/>
          </a:bodyPr>
          <a:lstStyle/>
          <a:p>
            <a:pPr marL="0" lvl="0" indent="0" algn="l" rtl="0">
              <a:lnSpc>
                <a:spcPct val="115000"/>
              </a:lnSpc>
              <a:spcBef>
                <a:spcPts val="0"/>
              </a:spcBef>
              <a:spcAft>
                <a:spcPts val="0"/>
              </a:spcAft>
              <a:buNone/>
            </a:pPr>
            <a:r>
              <a:rPr lang="tr-TR" dirty="0"/>
              <a:t>Mahremiyetin tehdit altında olduğu dijital çağda, bireysel kararların bağımsızlığı ve dijital ortamdaki bilgi akışına ilişkin bireysel kontrol genellikle tehlikeye atılmaktadır.</a:t>
            </a:r>
            <a:endParaRPr dirty="0"/>
          </a:p>
          <a:p>
            <a:pPr marL="0" lvl="0" indent="0" algn="just" rtl="0">
              <a:lnSpc>
                <a:spcPct val="150000"/>
              </a:lnSpc>
              <a:spcBef>
                <a:spcPts val="1200"/>
              </a:spcBef>
              <a:spcAft>
                <a:spcPts val="0"/>
              </a:spcAft>
              <a:buNone/>
            </a:pPr>
            <a:r>
              <a:rPr lang="tr-TR" dirty="0"/>
              <a:t>Bireyler kimlik ve tanımlama sürecini yeni teknolojileri kullanarak gerçekleştirebilmektedir.  Kimlik ve kimlik doğrulama kişisel verileri içerdiğinden dolayı bilgi güvenliğini doğrudan etkilemektedir. </a:t>
            </a:r>
            <a:endParaRPr dirty="0"/>
          </a:p>
          <a:p>
            <a:pPr marL="0" lvl="0" indent="0" algn="just" rtl="0">
              <a:lnSpc>
                <a:spcPct val="150000"/>
              </a:lnSpc>
              <a:spcBef>
                <a:spcPts val="1200"/>
              </a:spcBef>
              <a:spcAft>
                <a:spcPts val="0"/>
              </a:spcAft>
              <a:buNone/>
            </a:pPr>
            <a:r>
              <a:rPr lang="tr-TR" dirty="0"/>
              <a:t>Gelişen teknolojiler ve teknoloji kullanımındaki hatalar bilgi mahremiyeti konusunda endişelere yol açmaktadır.</a:t>
            </a:r>
            <a:endParaRPr dirty="0"/>
          </a:p>
          <a:p>
            <a:pPr marL="0" lvl="0" indent="0" algn="just" rtl="0">
              <a:lnSpc>
                <a:spcPct val="150000"/>
              </a:lnSpc>
              <a:spcBef>
                <a:spcPts val="1200"/>
              </a:spcBef>
              <a:spcAft>
                <a:spcPts val="0"/>
              </a:spcAft>
              <a:buNone/>
            </a:pPr>
            <a:r>
              <a:rPr lang="tr-TR" dirty="0"/>
              <a:t>Bu endişeleri ortadan kaldırmak için bilgi güvenliği ve mahremiyet kavramlarına önem vermek gerekmektedir.</a:t>
            </a:r>
            <a:endParaRPr dirty="0"/>
          </a:p>
          <a:p>
            <a:pPr marL="0" lvl="0" indent="0" algn="l" rtl="0">
              <a:spcBef>
                <a:spcPts val="1200"/>
              </a:spcBef>
              <a:spcAft>
                <a:spcPts val="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19a7ca84513_1_711"/>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Dijital çağda mahremiyet</a:t>
            </a:r>
            <a:endParaRPr/>
          </a:p>
          <a:p>
            <a:pPr marL="0" lvl="0" indent="0" algn="l" rtl="0">
              <a:spcBef>
                <a:spcPts val="0"/>
              </a:spcBef>
              <a:spcAft>
                <a:spcPts val="0"/>
              </a:spcAft>
              <a:buNone/>
            </a:pPr>
            <a:endParaRPr/>
          </a:p>
        </p:txBody>
      </p:sp>
      <p:sp>
        <p:nvSpPr>
          <p:cNvPr id="310" name="Google Shape;310;g19a7ca84513_1_711"/>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rmAutofit/>
          </a:bodyPr>
          <a:lstStyle/>
          <a:p>
            <a:pPr marL="0" lvl="0" indent="0" algn="l" rtl="0">
              <a:spcBef>
                <a:spcPts val="1200"/>
              </a:spcBef>
              <a:spcAft>
                <a:spcPts val="0"/>
              </a:spcAft>
              <a:buNone/>
            </a:pPr>
            <a:r>
              <a:rPr lang="tr-TR"/>
              <a:t>Dijital bilgi toplumunda mahremiyeti anlamak için yeni ve geliştirilmiş anlayışlara ihtiyaç duyulmaktadır.</a:t>
            </a:r>
            <a:endParaRPr/>
          </a:p>
          <a:p>
            <a:pPr marL="0" lvl="0" indent="0" algn="l" rtl="0">
              <a:spcBef>
                <a:spcPts val="1200"/>
              </a:spcBef>
              <a:spcAft>
                <a:spcPts val="0"/>
              </a:spcAft>
              <a:buNone/>
            </a:pPr>
            <a:endParaRPr/>
          </a:p>
          <a:p>
            <a:pPr marL="0" lvl="0" indent="0" algn="l" rtl="0">
              <a:spcBef>
                <a:spcPts val="1200"/>
              </a:spcBef>
              <a:spcAft>
                <a:spcPts val="0"/>
              </a:spcAft>
              <a:buNone/>
            </a:pPr>
            <a:r>
              <a:rPr lang="tr-TR"/>
              <a:t>Mahremiyet ihlali üç model altında ele alınabilir.</a:t>
            </a:r>
            <a:endParaRPr/>
          </a:p>
          <a:p>
            <a:pPr marL="0" lvl="0" indent="0" algn="l" rtl="0">
              <a:spcBef>
                <a:spcPts val="1200"/>
              </a:spcBef>
              <a:spcAft>
                <a:spcPts val="0"/>
              </a:spcAft>
              <a:buNone/>
            </a:pPr>
            <a:endParaRPr/>
          </a:p>
          <a:p>
            <a:pPr marL="0" lvl="0" indent="0" algn="l" rtl="0">
              <a:spcBef>
                <a:spcPts val="1200"/>
              </a:spcBef>
              <a:spcAft>
                <a:spcPts val="200"/>
              </a:spcAft>
              <a:buNone/>
            </a:pPr>
            <a:endParaRPr/>
          </a:p>
        </p:txBody>
      </p:sp>
      <p:pic>
        <p:nvPicPr>
          <p:cNvPr id="311" name="Google Shape;311;g19a7ca84513_1_711"/>
          <p:cNvPicPr preferRelativeResize="0"/>
          <p:nvPr/>
        </p:nvPicPr>
        <p:blipFill>
          <a:blip r:embed="rId3">
            <a:alphaModFix/>
          </a:blip>
          <a:stretch>
            <a:fillRect/>
          </a:stretch>
        </p:blipFill>
        <p:spPr>
          <a:xfrm>
            <a:off x="3173425" y="3982950"/>
            <a:ext cx="3801275" cy="1996350"/>
          </a:xfrm>
          <a:prstGeom prst="rect">
            <a:avLst/>
          </a:prstGeom>
          <a:noFill/>
          <a:ln>
            <a:noFill/>
          </a:ln>
        </p:spPr>
      </p:pic>
      <p:sp>
        <p:nvSpPr>
          <p:cNvPr id="312" name="Google Shape;312;g19a7ca84513_1_711"/>
          <p:cNvSpPr txBox="1"/>
          <p:nvPr/>
        </p:nvSpPr>
        <p:spPr>
          <a:xfrm>
            <a:off x="3329025" y="6113825"/>
            <a:ext cx="5110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TR">
                <a:latin typeface="Nunito"/>
                <a:ea typeface="Nunito"/>
                <a:cs typeface="Nunito"/>
                <a:sym typeface="Nunito"/>
              </a:rPr>
              <a:t>Mahremiyet İhlailine İlişikin Modeller</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19a7ca84513_1_718"/>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Dijital çağda mahremiyet</a:t>
            </a:r>
            <a:endParaRPr/>
          </a:p>
        </p:txBody>
      </p:sp>
      <p:sp>
        <p:nvSpPr>
          <p:cNvPr id="318" name="Google Shape;318;g19a7ca84513_1_718"/>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rmAutofit/>
          </a:bodyPr>
          <a:lstStyle/>
          <a:p>
            <a:pPr marL="0" lvl="0" indent="0" algn="just" rtl="0">
              <a:lnSpc>
                <a:spcPct val="150000"/>
              </a:lnSpc>
              <a:spcBef>
                <a:spcPts val="0"/>
              </a:spcBef>
              <a:spcAft>
                <a:spcPts val="0"/>
              </a:spcAft>
              <a:buNone/>
            </a:pPr>
            <a:r>
              <a:rPr lang="tr-TR"/>
              <a:t>Veriler; ticari kuruluşlar, devlet kurumları ve sağlık sektörleri tarafından çeşitli araçlar kullanılarak toplanmaktadır. Bu şekilde toplanan veriler, ortaya çıkması riskli olan hassas kişisel bilgileri de içerebilmektedir.</a:t>
            </a:r>
            <a:endParaRPr/>
          </a:p>
          <a:p>
            <a:pPr marL="0" lvl="0" indent="0" algn="just" rtl="0">
              <a:lnSpc>
                <a:spcPct val="150000"/>
              </a:lnSpc>
              <a:spcBef>
                <a:spcPts val="0"/>
              </a:spcBef>
              <a:spcAft>
                <a:spcPts val="0"/>
              </a:spcAft>
              <a:buNone/>
            </a:pPr>
            <a:endParaRPr/>
          </a:p>
          <a:p>
            <a:pPr marL="0" lvl="0" indent="0" algn="just" rtl="0">
              <a:lnSpc>
                <a:spcPct val="150000"/>
              </a:lnSpc>
              <a:spcBef>
                <a:spcPts val="0"/>
              </a:spcBef>
              <a:spcAft>
                <a:spcPts val="0"/>
              </a:spcAft>
              <a:buNone/>
            </a:pPr>
            <a:r>
              <a:rPr lang="tr-TR"/>
              <a:t>Çevrim içi ortamda paylaşılan kişisel bilgilerin sınırlandırılması konusundaki hassasiyet, bireylerin kişisel bilgilerini kontrol etme ihtiyacına ve yaşanılan mahremiyet ihlallerine dayanmaktadır.</a:t>
            </a:r>
            <a:endParaRPr/>
          </a:p>
          <a:p>
            <a:pPr marL="0" lvl="0" indent="0" algn="just" rtl="0">
              <a:lnSpc>
                <a:spcPct val="150000"/>
              </a:lnSpc>
              <a:spcBef>
                <a:spcPts val="0"/>
              </a:spcBef>
              <a:spcAft>
                <a:spcPts val="0"/>
              </a:spcAft>
              <a:buNone/>
            </a:pPr>
            <a:endParaRPr/>
          </a:p>
          <a:p>
            <a:pPr marL="0" lvl="0" indent="0" algn="just" rtl="0">
              <a:lnSpc>
                <a:spcPct val="150000"/>
              </a:lnSpc>
              <a:spcBef>
                <a:spcPts val="0"/>
              </a:spcBef>
              <a:spcAft>
                <a:spcPts val="0"/>
              </a:spcAft>
              <a:buNone/>
            </a:pPr>
            <a:r>
              <a:rPr lang="tr-TR"/>
              <a:t>Veri mahremiyetinin sağlanması için büyük veri ekosistemindeki modern araçların ve teknolojilerin avantajlarından yararlanılması gerektiği söylenebilir</a:t>
            </a:r>
            <a:endParaRPr/>
          </a:p>
          <a:p>
            <a:pPr marL="0" lvl="0" indent="0" algn="just" rtl="0">
              <a:lnSpc>
                <a:spcPct val="115000"/>
              </a:lnSpc>
              <a:spcBef>
                <a:spcPts val="0"/>
              </a:spcBef>
              <a:spcAft>
                <a:spcPts val="0"/>
              </a:spcAft>
              <a:buNone/>
            </a:pPr>
            <a:endParaRPr/>
          </a:p>
          <a:p>
            <a:pPr marL="0" lvl="0" indent="0" algn="just" rtl="0">
              <a:spcBef>
                <a:spcPts val="1200"/>
              </a:spcBef>
              <a:spcAft>
                <a:spcPts val="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19a7ca84513_1_728"/>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lnSpc>
                <a:spcPct val="115000"/>
              </a:lnSpc>
              <a:spcBef>
                <a:spcPts val="0"/>
              </a:spcBef>
              <a:spcAft>
                <a:spcPts val="0"/>
              </a:spcAft>
              <a:buNone/>
            </a:pPr>
            <a:r>
              <a:rPr lang="tr-TR"/>
              <a:t>Dijital Dünyada Mahremiyete Yönelik Tehditler ve Mahremiyet İhlalleri</a:t>
            </a:r>
            <a:endParaRPr/>
          </a:p>
          <a:p>
            <a:pPr marL="0" lvl="0" indent="0" algn="l" rtl="0">
              <a:spcBef>
                <a:spcPts val="0"/>
              </a:spcBef>
              <a:spcAft>
                <a:spcPts val="0"/>
              </a:spcAft>
              <a:buNone/>
            </a:pPr>
            <a:endParaRPr/>
          </a:p>
        </p:txBody>
      </p:sp>
      <p:pic>
        <p:nvPicPr>
          <p:cNvPr id="324" name="Google Shape;324;g19a7ca84513_1_728"/>
          <p:cNvPicPr preferRelativeResize="0"/>
          <p:nvPr/>
        </p:nvPicPr>
        <p:blipFill>
          <a:blip r:embed="rId3">
            <a:alphaModFix/>
          </a:blip>
          <a:stretch>
            <a:fillRect/>
          </a:stretch>
        </p:blipFill>
        <p:spPr>
          <a:xfrm>
            <a:off x="3232200" y="1806513"/>
            <a:ext cx="4654674" cy="4312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19a7ca84513_1_735"/>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1.Biyometrik tehlikeler</a:t>
            </a:r>
            <a:endParaRPr/>
          </a:p>
        </p:txBody>
      </p:sp>
      <p:sp>
        <p:nvSpPr>
          <p:cNvPr id="330" name="Google Shape;330;g19a7ca84513_1_735"/>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rmAutofit/>
          </a:bodyPr>
          <a:lstStyle/>
          <a:p>
            <a:pPr marL="0" lvl="0" indent="0" algn="just" rtl="0">
              <a:lnSpc>
                <a:spcPct val="150000"/>
              </a:lnSpc>
              <a:spcBef>
                <a:spcPts val="0"/>
              </a:spcBef>
              <a:spcAft>
                <a:spcPts val="0"/>
              </a:spcAft>
              <a:buNone/>
            </a:pPr>
            <a:r>
              <a:rPr lang="tr-TR"/>
              <a:t>Biyometri, bireyleri yüz, parmak izi, iris, ses, yürüyüş ve imza gibi davranışsal ve biyolojik özelliklerine göre tanıma bilimidir.</a:t>
            </a:r>
            <a:endParaRPr/>
          </a:p>
          <a:p>
            <a:pPr marL="0" lvl="0" indent="0" algn="just" rtl="0">
              <a:lnSpc>
                <a:spcPct val="150000"/>
              </a:lnSpc>
              <a:spcBef>
                <a:spcPts val="1200"/>
              </a:spcBef>
              <a:spcAft>
                <a:spcPts val="0"/>
              </a:spcAft>
              <a:buNone/>
            </a:pPr>
            <a:r>
              <a:rPr lang="tr-TR"/>
              <a:t>Biyometrik tanıma içeren uygulamalar;</a:t>
            </a:r>
            <a:endParaRPr/>
          </a:p>
          <a:p>
            <a:pPr marL="457200" lvl="0" indent="-342900" algn="just" rtl="0">
              <a:lnSpc>
                <a:spcPct val="150000"/>
              </a:lnSpc>
              <a:spcBef>
                <a:spcPts val="1200"/>
              </a:spcBef>
              <a:spcAft>
                <a:spcPts val="0"/>
              </a:spcAft>
              <a:buSzPts val="1800"/>
              <a:buChar char="●"/>
            </a:pPr>
            <a:r>
              <a:rPr lang="tr-TR"/>
              <a:t>Mantıksal ve fiziksel erişim sistemleri</a:t>
            </a:r>
            <a:endParaRPr/>
          </a:p>
          <a:p>
            <a:pPr marL="457200" lvl="0" indent="-342900" algn="just" rtl="0">
              <a:lnSpc>
                <a:spcPct val="150000"/>
              </a:lnSpc>
              <a:spcBef>
                <a:spcPts val="0"/>
              </a:spcBef>
              <a:spcAft>
                <a:spcPts val="0"/>
              </a:spcAft>
              <a:buSzPts val="1800"/>
              <a:buChar char="●"/>
            </a:pPr>
            <a:r>
              <a:rPr lang="tr-TR"/>
              <a:t>Suçlara karşı mücadele operasyonları</a:t>
            </a:r>
            <a:endParaRPr/>
          </a:p>
          <a:p>
            <a:pPr marL="457200" lvl="0" indent="-342900" algn="just" rtl="0">
              <a:lnSpc>
                <a:spcPct val="150000"/>
              </a:lnSpc>
              <a:spcBef>
                <a:spcPts val="0"/>
              </a:spcBef>
              <a:spcAft>
                <a:spcPts val="0"/>
              </a:spcAft>
              <a:buSzPts val="1800"/>
              <a:buChar char="●"/>
            </a:pPr>
            <a:r>
              <a:rPr lang="tr-TR"/>
              <a:t>Göç kontrolü ve sınır güvenlik sistemleri</a:t>
            </a:r>
            <a:endParaRPr/>
          </a:p>
          <a:p>
            <a:pPr marL="457200" lvl="0" indent="-342900" algn="just" rtl="0">
              <a:lnSpc>
                <a:spcPct val="150000"/>
              </a:lnSpc>
              <a:spcBef>
                <a:spcPts val="0"/>
              </a:spcBef>
              <a:spcAft>
                <a:spcPts val="0"/>
              </a:spcAft>
              <a:buSzPts val="1800"/>
              <a:buChar char="●"/>
            </a:pPr>
            <a:r>
              <a:rPr lang="tr-TR"/>
              <a:t>Ulusal kimlik programları</a:t>
            </a:r>
            <a:endParaRPr/>
          </a:p>
          <a:p>
            <a:pPr marL="457200" lvl="0" indent="-342900" algn="just" rtl="0">
              <a:lnSpc>
                <a:spcPct val="150000"/>
              </a:lnSpc>
              <a:spcBef>
                <a:spcPts val="0"/>
              </a:spcBef>
              <a:spcAft>
                <a:spcPts val="0"/>
              </a:spcAft>
              <a:buSzPts val="1800"/>
              <a:buChar char="●"/>
            </a:pPr>
            <a:r>
              <a:rPr lang="tr-TR"/>
              <a:t>Kimlik yönetim sistemleri</a:t>
            </a:r>
            <a:endParaRPr/>
          </a:p>
          <a:p>
            <a:pPr marL="457200" lvl="0" indent="-342900" algn="just" rtl="0">
              <a:lnSpc>
                <a:spcPct val="150000"/>
              </a:lnSpc>
              <a:spcBef>
                <a:spcPts val="0"/>
              </a:spcBef>
              <a:spcAft>
                <a:spcPts val="0"/>
              </a:spcAft>
              <a:buSzPts val="1800"/>
              <a:buChar char="●"/>
            </a:pPr>
            <a:r>
              <a:rPr lang="tr-TR"/>
              <a:t>Askeri sistemler gibi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19a7ca84513_1_741"/>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1.Biyometrik Tehlikeler</a:t>
            </a:r>
            <a:endParaRPr/>
          </a:p>
        </p:txBody>
      </p:sp>
      <p:sp>
        <p:nvSpPr>
          <p:cNvPr id="336" name="Google Shape;336;g19a7ca84513_1_741"/>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Autofit/>
          </a:bodyPr>
          <a:lstStyle/>
          <a:p>
            <a:pPr marL="0" lvl="0" indent="0" algn="just" rtl="0">
              <a:lnSpc>
                <a:spcPct val="150000"/>
              </a:lnSpc>
              <a:spcBef>
                <a:spcPts val="1200"/>
              </a:spcBef>
              <a:spcAft>
                <a:spcPts val="0"/>
              </a:spcAft>
              <a:buNone/>
            </a:pPr>
            <a:r>
              <a:rPr lang="tr-TR" sz="1800"/>
              <a:t>Bahsedilen biyometrik sistemlerde güvenlik ve mahremiyet çok önemli iki gerekliliktir.,</a:t>
            </a:r>
            <a:endParaRPr sz="1800"/>
          </a:p>
          <a:p>
            <a:pPr marL="0" lvl="0" indent="0" algn="just" rtl="0">
              <a:lnSpc>
                <a:spcPct val="150000"/>
              </a:lnSpc>
              <a:spcBef>
                <a:spcPts val="1200"/>
              </a:spcBef>
              <a:spcAft>
                <a:spcPts val="0"/>
              </a:spcAft>
              <a:buNone/>
            </a:pPr>
            <a:endParaRPr sz="1800"/>
          </a:p>
          <a:p>
            <a:pPr marL="0" lvl="0" indent="0" algn="just" rtl="0">
              <a:lnSpc>
                <a:spcPct val="150000"/>
              </a:lnSpc>
              <a:spcBef>
                <a:spcPts val="200"/>
              </a:spcBef>
              <a:spcAft>
                <a:spcPts val="0"/>
              </a:spcAft>
              <a:buNone/>
            </a:pPr>
            <a:r>
              <a:rPr lang="tr-TR" sz="1800"/>
              <a:t>Biyometrik verilerde mahremiyeti ve güvenliği sağlamaya yönelik olarak şifreleme protokolleri, uygulamalar ve güvenlik analizleri mevcuttur.</a:t>
            </a:r>
            <a:endParaRPr sz="1800"/>
          </a:p>
          <a:p>
            <a:pPr marL="0" lvl="0" indent="0" algn="just" rtl="0">
              <a:lnSpc>
                <a:spcPct val="150000"/>
              </a:lnSpc>
              <a:spcBef>
                <a:spcPts val="0"/>
              </a:spcBef>
              <a:spcAft>
                <a:spcPts val="0"/>
              </a:spcAft>
              <a:buNone/>
            </a:pPr>
            <a:endParaRPr sz="1800"/>
          </a:p>
          <a:p>
            <a:pPr marL="0" lvl="0" indent="0" algn="just" rtl="0">
              <a:lnSpc>
                <a:spcPct val="150000"/>
              </a:lnSpc>
              <a:spcBef>
                <a:spcPts val="0"/>
              </a:spcBef>
              <a:spcAft>
                <a:spcPts val="0"/>
              </a:spcAft>
              <a:buNone/>
            </a:pPr>
            <a:r>
              <a:rPr lang="tr-TR" sz="1800"/>
              <a:t>Örneğin; kişiye özel uzaktan biyometrik kimlik doğrulaması veya fiziksel erişim kontrolü senaryosuna karşılık gelen bölgesel biyometrik tanımlama sağlanabilmektedir.</a:t>
            </a:r>
            <a:endParaRPr sz="1800"/>
          </a:p>
          <a:p>
            <a:pPr marL="0" lvl="0" indent="0" algn="just" rtl="0">
              <a:spcBef>
                <a:spcPts val="1200"/>
              </a:spcBef>
              <a:spcAft>
                <a:spcPts val="200"/>
              </a:spcAft>
              <a:buNone/>
            </a:pPr>
            <a:endParaRPr sz="18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19a7ca84513_1_748"/>
          <p:cNvSpPr txBox="1">
            <a:spLocks noGrp="1"/>
          </p:cNvSpPr>
          <p:nvPr>
            <p:ph type="title"/>
          </p:nvPr>
        </p:nvSpPr>
        <p:spPr>
          <a:xfrm>
            <a:off x="1024128" y="585216"/>
            <a:ext cx="9720000" cy="1499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t>1. Biyometrik Tehlikeler</a:t>
            </a:r>
            <a:endParaRPr/>
          </a:p>
        </p:txBody>
      </p:sp>
      <p:sp>
        <p:nvSpPr>
          <p:cNvPr id="342" name="Google Shape;342;g19a7ca84513_1_748"/>
          <p:cNvSpPr txBox="1">
            <a:spLocks noGrp="1"/>
          </p:cNvSpPr>
          <p:nvPr>
            <p:ph type="body" idx="1"/>
          </p:nvPr>
        </p:nvSpPr>
        <p:spPr>
          <a:xfrm>
            <a:off x="1024128" y="2286000"/>
            <a:ext cx="9720000" cy="4023300"/>
          </a:xfrm>
          <a:prstGeom prst="rect">
            <a:avLst/>
          </a:prstGeom>
        </p:spPr>
        <p:txBody>
          <a:bodyPr spcFirstLastPara="1" wrap="square" lIns="45700" tIns="45700" rIns="45700" bIns="45700" anchor="t" anchorCtr="0">
            <a:noAutofit/>
          </a:bodyPr>
          <a:lstStyle/>
          <a:p>
            <a:pPr marL="0" lvl="0" indent="0" algn="l" rtl="0">
              <a:lnSpc>
                <a:spcPct val="95000"/>
              </a:lnSpc>
              <a:spcBef>
                <a:spcPts val="0"/>
              </a:spcBef>
              <a:spcAft>
                <a:spcPts val="0"/>
              </a:spcAft>
              <a:buSzPts val="688"/>
              <a:buNone/>
            </a:pPr>
            <a:r>
              <a:rPr lang="tr-TR" sz="1800" dirty="0" err="1"/>
              <a:t>Biyometrik</a:t>
            </a:r>
            <a:r>
              <a:rPr lang="tr-TR" sz="1800" dirty="0"/>
              <a:t> sistemlerin tasarımı için mahremiyet açısından dört ana kapsam önerilmektedir. </a:t>
            </a:r>
            <a:endParaRPr sz="1800" dirty="0"/>
          </a:p>
          <a:p>
            <a:pPr marL="0" lvl="0" indent="0" algn="l" rtl="0">
              <a:lnSpc>
                <a:spcPct val="95000"/>
              </a:lnSpc>
              <a:spcBef>
                <a:spcPts val="0"/>
              </a:spcBef>
              <a:spcAft>
                <a:spcPts val="0"/>
              </a:spcAft>
              <a:buSzPts val="688"/>
              <a:buNone/>
            </a:pPr>
            <a:endParaRPr sz="1800" dirty="0"/>
          </a:p>
          <a:p>
            <a:pPr marL="0" lvl="0" indent="0" algn="l" rtl="0">
              <a:lnSpc>
                <a:spcPct val="95000"/>
              </a:lnSpc>
              <a:spcBef>
                <a:spcPts val="0"/>
              </a:spcBef>
              <a:spcAft>
                <a:spcPts val="0"/>
              </a:spcAft>
              <a:buSzPts val="688"/>
              <a:buNone/>
            </a:pPr>
            <a:endParaRPr sz="1800" dirty="0"/>
          </a:p>
          <a:p>
            <a:pPr marL="0" lvl="0" indent="0" algn="l" rtl="0">
              <a:lnSpc>
                <a:spcPct val="70000"/>
              </a:lnSpc>
              <a:spcBef>
                <a:spcPts val="1200"/>
              </a:spcBef>
              <a:spcAft>
                <a:spcPts val="200"/>
              </a:spcAft>
              <a:buSzPts val="688"/>
              <a:buNone/>
            </a:pPr>
            <a:endParaRPr sz="1800" dirty="0"/>
          </a:p>
        </p:txBody>
      </p:sp>
      <p:pic>
        <p:nvPicPr>
          <p:cNvPr id="343" name="Google Shape;343;g19a7ca84513_1_748"/>
          <p:cNvPicPr preferRelativeResize="0"/>
          <p:nvPr/>
        </p:nvPicPr>
        <p:blipFill>
          <a:blip r:embed="rId3">
            <a:alphaModFix/>
          </a:blip>
          <a:stretch>
            <a:fillRect/>
          </a:stretch>
        </p:blipFill>
        <p:spPr>
          <a:xfrm>
            <a:off x="2073975" y="3441401"/>
            <a:ext cx="6761224" cy="1712500"/>
          </a:xfrm>
          <a:prstGeom prst="rect">
            <a:avLst/>
          </a:prstGeom>
          <a:noFill/>
          <a:ln>
            <a:noFill/>
          </a:ln>
        </p:spPr>
      </p:pic>
      <p:sp>
        <p:nvSpPr>
          <p:cNvPr id="344" name="Google Shape;344;g19a7ca84513_1_748"/>
          <p:cNvSpPr txBox="1"/>
          <p:nvPr/>
        </p:nvSpPr>
        <p:spPr>
          <a:xfrm>
            <a:off x="2640900" y="5475325"/>
            <a:ext cx="580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TR" dirty="0" err="1"/>
              <a:t>Biyometrik</a:t>
            </a:r>
            <a:r>
              <a:rPr lang="tr-TR" dirty="0"/>
              <a:t> Sistemlerin Tasarımı ve Kullanımına İlişkin Konular</a:t>
            </a:r>
            <a:endParaRPr dirty="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1630</Words>
  <Application>Microsoft Office PowerPoint</Application>
  <PresentationFormat>Geniş ekran</PresentationFormat>
  <Paragraphs>152</Paragraphs>
  <Slides>27</Slides>
  <Notes>27</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27</vt:i4>
      </vt:variant>
    </vt:vector>
  </HeadingPairs>
  <TitlesOfParts>
    <vt:vector size="32" baseType="lpstr">
      <vt:lpstr>Maven Pro</vt:lpstr>
      <vt:lpstr>Twentieth Century</vt:lpstr>
      <vt:lpstr>Arial</vt:lpstr>
      <vt:lpstr>Nunito</vt:lpstr>
      <vt:lpstr>Momentum</vt:lpstr>
      <vt:lpstr>DİJİTAL OKURYAZARLIK</vt:lpstr>
      <vt:lpstr>GİRİŞ</vt:lpstr>
      <vt:lpstr>Dijital çağda mahremiyet</vt:lpstr>
      <vt:lpstr>Dijital çağda mahremiyet </vt:lpstr>
      <vt:lpstr>Dijital çağda mahremiyet</vt:lpstr>
      <vt:lpstr>Dijital Dünyada Mahremiyete Yönelik Tehditler ve Mahremiyet İhlalleri </vt:lpstr>
      <vt:lpstr>1.Biyometrik tehlikeler</vt:lpstr>
      <vt:lpstr>1.Biyometrik Tehlikeler</vt:lpstr>
      <vt:lpstr>1. Biyometrik Tehlikeler</vt:lpstr>
      <vt:lpstr>2.Tanımlama-Kimlik Saptama</vt:lpstr>
      <vt:lpstr>3.Konum Belirleme ve İzleme</vt:lpstr>
      <vt:lpstr>4.Ticari Amaçlı İzleme ve Profil Oluşturma</vt:lpstr>
      <vt:lpstr>5.Özel Bilgilerin İfşa Edilmesi</vt:lpstr>
      <vt:lpstr>Dijital Dünyada Mahremiyeti Koruma çabaları</vt:lpstr>
      <vt:lpstr>Dijital Dünyada Mahremiyeti Koruma çabaları</vt:lpstr>
      <vt:lpstr>Türkiye’de Dijital Mahremiyetin Korunması çabaları</vt:lpstr>
      <vt:lpstr>Dijital Dünyada Mahremiyetin Korumasına Yönelik Öneriler </vt:lpstr>
      <vt:lpstr>Sosyal Ağ Platformlarının Kullanımına Yönelik Öneriler</vt:lpstr>
      <vt:lpstr>Sosyal Ağ Platformlarının Kullanımına Yönelik Öneriler</vt:lpstr>
      <vt:lpstr>Bulut Teknolojilerinin Kullanımına Yönelik Öneriler</vt:lpstr>
      <vt:lpstr>Bulut Teknolojilerinin Kullanımına Yönelik Öneriler</vt:lpstr>
      <vt:lpstr>Bulut Teknolojilerinin Kullanımına Yönelik Öneriler</vt:lpstr>
      <vt:lpstr>Mobil Teknolojilerin Kullanımına Yönelik Öneriler</vt:lpstr>
      <vt:lpstr>Mobil Teknolojilerin Kullanımına Yönelik Öneriler</vt:lpstr>
      <vt:lpstr>Dijital dünyada bilgi güvenliği ve mahremiyet farkındalığı</vt:lpstr>
      <vt:lpstr>Dijital dünyada bilgi güvenliği ve mahremiyet farkındalığı</vt:lpstr>
      <vt:lpstr>Dijital dünyada bilgi güvenliği ve mahremiyet farkındalığı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DİJİTAL OKURYAZARLIK</dc:title>
  <dc:creator>Deniz Demircioğlu Diren</dc:creator>
  <cp:lastModifiedBy>Mehmet Yıldız</cp:lastModifiedBy>
  <cp:revision>8</cp:revision>
  <dcterms:created xsi:type="dcterms:W3CDTF">2022-11-04T07:54:29Z</dcterms:created>
  <dcterms:modified xsi:type="dcterms:W3CDTF">2025-01-01T14:13:23Z</dcterms:modified>
</cp:coreProperties>
</file>