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2" r:id="rId2"/>
    <p:sldId id="293" r:id="rId3"/>
    <p:sldId id="294" r:id="rId4"/>
    <p:sldId id="295" r:id="rId5"/>
    <p:sldId id="296" r:id="rId6"/>
    <p:sldId id="297" r:id="rId7"/>
    <p:sldId id="256" r:id="rId8"/>
    <p:sldId id="282" r:id="rId9"/>
    <p:sldId id="263" r:id="rId10"/>
    <p:sldId id="265" r:id="rId11"/>
    <p:sldId id="283" r:id="rId12"/>
    <p:sldId id="266" r:id="rId13"/>
    <p:sldId id="264" r:id="rId14"/>
    <p:sldId id="267" r:id="rId15"/>
    <p:sldId id="284" r:id="rId16"/>
    <p:sldId id="259" r:id="rId17"/>
    <p:sldId id="269" r:id="rId18"/>
    <p:sldId id="285" r:id="rId19"/>
    <p:sldId id="271" r:id="rId20"/>
    <p:sldId id="272" r:id="rId21"/>
    <p:sldId id="270" r:id="rId22"/>
    <p:sldId id="286" r:id="rId23"/>
    <p:sldId id="287" r:id="rId24"/>
    <p:sldId id="274" r:id="rId25"/>
    <p:sldId id="275" r:id="rId26"/>
    <p:sldId id="280" r:id="rId27"/>
    <p:sldId id="276" r:id="rId28"/>
    <p:sldId id="288" r:id="rId29"/>
    <p:sldId id="277" r:id="rId30"/>
    <p:sldId id="298" r:id="rId31"/>
    <p:sldId id="299" r:id="rId32"/>
    <p:sldId id="300" r:id="rId33"/>
    <p:sldId id="278" r:id="rId34"/>
    <p:sldId id="291" r:id="rId35"/>
    <p:sldId id="290" r:id="rId36"/>
    <p:sldId id="279" r:id="rId37"/>
    <p:sldId id="281" r:id="rId3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3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6" Type="http://schemas.openxmlformats.org/officeDocument/2006/relationships/image" Target="../media/image27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3.sv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11" Type="http://schemas.openxmlformats.org/officeDocument/2006/relationships/image" Target="../media/image22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A09E69-B625-4789-A303-4FFA3348902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D434B3-B092-46A4-87FD-7D005FAFAA2E}">
      <dgm:prSet/>
      <dgm:spPr/>
      <dgm:t>
        <a:bodyPr/>
        <a:lstStyle/>
        <a:p>
          <a:r>
            <a:rPr lang="tr-TR"/>
            <a:t>Milli Eğitim Bakanlığı yaşamboyu öğrenme strateji belgesi (2009)</a:t>
          </a:r>
          <a:endParaRPr lang="en-US"/>
        </a:p>
      </dgm:t>
    </dgm:pt>
    <dgm:pt modelId="{0315EAFC-3EA0-45F1-A90C-64E768FFCA67}" type="parTrans" cxnId="{7F5D891A-53BC-4BA3-9A45-EB6A568686F1}">
      <dgm:prSet/>
      <dgm:spPr/>
      <dgm:t>
        <a:bodyPr/>
        <a:lstStyle/>
        <a:p>
          <a:endParaRPr lang="en-US"/>
        </a:p>
      </dgm:t>
    </dgm:pt>
    <dgm:pt modelId="{DF972E4A-D85E-47B6-BAD3-6E0D873D5154}" type="sibTrans" cxnId="{7F5D891A-53BC-4BA3-9A45-EB6A568686F1}">
      <dgm:prSet/>
      <dgm:spPr/>
      <dgm:t>
        <a:bodyPr/>
        <a:lstStyle/>
        <a:p>
          <a:endParaRPr lang="en-US"/>
        </a:p>
      </dgm:t>
    </dgm:pt>
    <dgm:pt modelId="{1618588D-4A36-4C84-8F13-9B75DACB3C49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 err="1"/>
            <a:t>Yaşamboyu</a:t>
          </a:r>
          <a:r>
            <a:rPr lang="tr-TR" dirty="0"/>
            <a:t> öğrenmenin eş güdümü için tarafların görev ve sorumluluklarının açıkça belirtildiği bir yasal düzenlemenin yapılması </a:t>
          </a:r>
          <a:endParaRPr lang="en-US" dirty="0"/>
        </a:p>
      </dgm:t>
    </dgm:pt>
    <dgm:pt modelId="{84F345F4-7FF0-4F12-8959-A75DDC211021}" type="parTrans" cxnId="{14C06533-669E-4CB1-8D9F-8BF2BDB0DA29}">
      <dgm:prSet/>
      <dgm:spPr/>
      <dgm:t>
        <a:bodyPr/>
        <a:lstStyle/>
        <a:p>
          <a:endParaRPr lang="en-US"/>
        </a:p>
      </dgm:t>
    </dgm:pt>
    <dgm:pt modelId="{1D746812-5D08-4746-A095-2474578CBAA4}" type="sibTrans" cxnId="{14C06533-669E-4CB1-8D9F-8BF2BDB0DA29}">
      <dgm:prSet/>
      <dgm:spPr/>
      <dgm:t>
        <a:bodyPr/>
        <a:lstStyle/>
        <a:p>
          <a:endParaRPr lang="en-US"/>
        </a:p>
      </dgm:t>
    </dgm:pt>
    <dgm:pt modelId="{F8A66AB7-BF54-4357-AE85-D1EBF1CCDD01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Toplumsal farkındalık artırılarak </a:t>
          </a:r>
          <a:r>
            <a:rPr lang="tr-TR" dirty="0" err="1"/>
            <a:t>yaşamboyu</a:t>
          </a:r>
          <a:r>
            <a:rPr lang="tr-TR" dirty="0"/>
            <a:t> öğrenme kültürünün oluşturulması </a:t>
          </a:r>
          <a:endParaRPr lang="en-US" dirty="0"/>
        </a:p>
      </dgm:t>
    </dgm:pt>
    <dgm:pt modelId="{4C28FDE7-79F0-400A-B8E0-3DCC63994D1F}" type="parTrans" cxnId="{2997286F-A58C-489E-8ADB-78DC9AEA82A9}">
      <dgm:prSet/>
      <dgm:spPr/>
      <dgm:t>
        <a:bodyPr/>
        <a:lstStyle/>
        <a:p>
          <a:endParaRPr lang="en-US"/>
        </a:p>
      </dgm:t>
    </dgm:pt>
    <dgm:pt modelId="{7B9A5498-0B31-44C8-A716-E4F95FB1B780}" type="sibTrans" cxnId="{2997286F-A58C-489E-8ADB-78DC9AEA82A9}">
      <dgm:prSet/>
      <dgm:spPr/>
      <dgm:t>
        <a:bodyPr/>
        <a:lstStyle/>
        <a:p>
          <a:endParaRPr lang="en-US"/>
        </a:p>
      </dgm:t>
    </dgm:pt>
    <dgm:pt modelId="{63A5067D-C251-4E09-9C59-6AA4EA5D581B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Etkin izleme, değerlendirme ve karar verme için veri toplama sisteminin güçlendirilmesi </a:t>
          </a:r>
          <a:endParaRPr lang="en-US" dirty="0"/>
        </a:p>
      </dgm:t>
    </dgm:pt>
    <dgm:pt modelId="{E0E00FEF-4E53-4DE6-BEC0-2A6ABEA02C57}" type="parTrans" cxnId="{00656B77-4D20-468B-94F5-EAE56689DAC6}">
      <dgm:prSet/>
      <dgm:spPr/>
      <dgm:t>
        <a:bodyPr/>
        <a:lstStyle/>
        <a:p>
          <a:endParaRPr lang="en-US"/>
        </a:p>
      </dgm:t>
    </dgm:pt>
    <dgm:pt modelId="{68ECACF4-B5BB-41C1-A476-CCE02831F7B3}" type="sibTrans" cxnId="{00656B77-4D20-468B-94F5-EAE56689DAC6}">
      <dgm:prSet/>
      <dgm:spPr/>
      <dgm:t>
        <a:bodyPr/>
        <a:lstStyle/>
        <a:p>
          <a:endParaRPr lang="en-US"/>
        </a:p>
      </dgm:t>
    </dgm:pt>
    <dgm:pt modelId="{D642F147-321C-402B-8819-9D403D4B53F4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Tüm bireylere okuma yazma becerisi kazandırılarak okuryazar oranında artış sağlanması </a:t>
          </a:r>
          <a:endParaRPr lang="en-US" dirty="0"/>
        </a:p>
      </dgm:t>
    </dgm:pt>
    <dgm:pt modelId="{57DAB252-4808-42D7-8BC2-FC17854E093F}" type="parTrans" cxnId="{5843C2A0-6031-41DC-B7BF-D9038086FAA3}">
      <dgm:prSet/>
      <dgm:spPr/>
      <dgm:t>
        <a:bodyPr/>
        <a:lstStyle/>
        <a:p>
          <a:endParaRPr lang="en-US"/>
        </a:p>
      </dgm:t>
    </dgm:pt>
    <dgm:pt modelId="{91F29262-0427-421E-9F55-EFAA03172078}" type="sibTrans" cxnId="{5843C2A0-6031-41DC-B7BF-D9038086FAA3}">
      <dgm:prSet/>
      <dgm:spPr/>
      <dgm:t>
        <a:bodyPr/>
        <a:lstStyle/>
        <a:p>
          <a:endParaRPr lang="en-US"/>
        </a:p>
      </dgm:t>
    </dgm:pt>
    <dgm:pt modelId="{66C601C9-D1B4-4631-8FB7-1E34B0DE41CF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Temel eğitim başta olmak üzere eğitimin tüm kademelerinde okullaşma oranlarında artış sağlanması </a:t>
          </a:r>
          <a:endParaRPr lang="en-US" dirty="0"/>
        </a:p>
      </dgm:t>
    </dgm:pt>
    <dgm:pt modelId="{21F7E355-77BB-4BC8-91AC-FED5A0DF4050}" type="parTrans" cxnId="{1FB2B797-FD64-45C7-BD30-38F70939800F}">
      <dgm:prSet/>
      <dgm:spPr/>
      <dgm:t>
        <a:bodyPr/>
        <a:lstStyle/>
        <a:p>
          <a:endParaRPr lang="en-US"/>
        </a:p>
      </dgm:t>
    </dgm:pt>
    <dgm:pt modelId="{28680D72-F338-4244-98D2-AE6379974668}" type="sibTrans" cxnId="{1FB2B797-FD64-45C7-BD30-38F70939800F}">
      <dgm:prSet/>
      <dgm:spPr/>
      <dgm:t>
        <a:bodyPr/>
        <a:lstStyle/>
        <a:p>
          <a:endParaRPr lang="en-US"/>
        </a:p>
      </dgm:t>
    </dgm:pt>
    <dgm:pt modelId="{F85B35D6-6143-4871-803D-DF73C03C29FA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Eğitim kurumlarının fiziki altyapısı ile eğitici personel sayısının ve niteliğinin ihtiyaçlara uygun hale getirilmesi </a:t>
          </a:r>
          <a:endParaRPr lang="en-US" dirty="0"/>
        </a:p>
      </dgm:t>
    </dgm:pt>
    <dgm:pt modelId="{EBB8DCF5-2F20-4D2D-BBDC-75F449B04909}" type="parTrans" cxnId="{EAE39E4B-60BD-423C-A616-5190EB3463BF}">
      <dgm:prSet/>
      <dgm:spPr/>
      <dgm:t>
        <a:bodyPr/>
        <a:lstStyle/>
        <a:p>
          <a:endParaRPr lang="en-US"/>
        </a:p>
      </dgm:t>
    </dgm:pt>
    <dgm:pt modelId="{94713F30-DB54-4A8E-AD8D-53DFFCDC316B}" type="sibTrans" cxnId="{EAE39E4B-60BD-423C-A616-5190EB3463BF}">
      <dgm:prSet/>
      <dgm:spPr/>
      <dgm:t>
        <a:bodyPr/>
        <a:lstStyle/>
        <a:p>
          <a:endParaRPr lang="en-US"/>
        </a:p>
      </dgm:t>
    </dgm:pt>
    <dgm:pt modelId="{CA4AB6B3-79C8-40AD-B413-D11D7BBE7512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Öğretim programlarının değişen ihtiyaçlar doğrultusunda sürekli güncellenmesi </a:t>
          </a:r>
          <a:endParaRPr lang="en-US" dirty="0"/>
        </a:p>
      </dgm:t>
    </dgm:pt>
    <dgm:pt modelId="{24A92E8D-9BF2-4530-A610-4631357B7906}" type="parTrans" cxnId="{CD986EA5-DA53-464F-BD90-E05C1DFBB14D}">
      <dgm:prSet/>
      <dgm:spPr/>
      <dgm:t>
        <a:bodyPr/>
        <a:lstStyle/>
        <a:p>
          <a:endParaRPr lang="en-US"/>
        </a:p>
      </dgm:t>
    </dgm:pt>
    <dgm:pt modelId="{3E52B9E1-5881-4E49-8E1C-BDDEE8FF5473}" type="sibTrans" cxnId="{CD986EA5-DA53-464F-BD90-E05C1DFBB14D}">
      <dgm:prSet/>
      <dgm:spPr/>
      <dgm:t>
        <a:bodyPr/>
        <a:lstStyle/>
        <a:p>
          <a:endParaRPr lang="en-US"/>
        </a:p>
      </dgm:t>
    </dgm:pt>
    <dgm:pt modelId="{3BC27D06-6530-4EE9-BB26-3A84911D1A3B}">
      <dgm:prSet/>
      <dgm:spPr/>
      <dgm:t>
        <a:bodyPr/>
        <a:lstStyle/>
        <a:p>
          <a:pPr>
            <a:lnSpc>
              <a:spcPct val="150000"/>
            </a:lnSpc>
            <a:buFont typeface="+mj-lt"/>
            <a:buAutoNum type="arabicPeriod"/>
          </a:pPr>
          <a:r>
            <a:rPr lang="tr-TR" dirty="0"/>
            <a:t>Bireylerin çağın değişen gereksinimlerine uyum sağlayabilmeleri amacıyla bilgi ve iletişim teknolojilerinin kullanımının etkin hale getirilmesi</a:t>
          </a:r>
          <a:endParaRPr lang="en-US" dirty="0"/>
        </a:p>
      </dgm:t>
    </dgm:pt>
    <dgm:pt modelId="{2AFEA35C-C1E1-4D89-BFCB-BF2B0B8A39EE}" type="parTrans" cxnId="{2A9775A5-B51C-46E1-9DBC-7C27249BB65D}">
      <dgm:prSet/>
      <dgm:spPr/>
      <dgm:t>
        <a:bodyPr/>
        <a:lstStyle/>
        <a:p>
          <a:endParaRPr lang="en-US"/>
        </a:p>
      </dgm:t>
    </dgm:pt>
    <dgm:pt modelId="{18716725-FACA-4A5A-9571-D243257BC69C}" type="sibTrans" cxnId="{2A9775A5-B51C-46E1-9DBC-7C27249BB65D}">
      <dgm:prSet/>
      <dgm:spPr/>
      <dgm:t>
        <a:bodyPr/>
        <a:lstStyle/>
        <a:p>
          <a:endParaRPr lang="en-US"/>
        </a:p>
      </dgm:t>
    </dgm:pt>
    <dgm:pt modelId="{2D1B9309-94B1-499B-8BF6-BE061FA74CD9}" type="pres">
      <dgm:prSet presAssocID="{D7A09E69-B625-4789-A303-4FFA33489024}" presName="linear" presStyleCnt="0">
        <dgm:presLayoutVars>
          <dgm:animLvl val="lvl"/>
          <dgm:resizeHandles val="exact"/>
        </dgm:presLayoutVars>
      </dgm:prSet>
      <dgm:spPr/>
    </dgm:pt>
    <dgm:pt modelId="{EC27E559-8AA4-4CC2-BD79-98ECAF3FF9E1}" type="pres">
      <dgm:prSet presAssocID="{43D434B3-B092-46A4-87FD-7D005FAFAA2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B1402B2-29D0-4632-A46F-B3DEEA902110}" type="pres">
      <dgm:prSet presAssocID="{43D434B3-B092-46A4-87FD-7D005FAFAA2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9903518-7669-47B4-ABB3-BF78D6404CF0}" type="presOf" srcId="{D642F147-321C-402B-8819-9D403D4B53F4}" destId="{5B1402B2-29D0-4632-A46F-B3DEEA902110}" srcOrd="0" destOrd="3" presId="urn:microsoft.com/office/officeart/2005/8/layout/vList2"/>
    <dgm:cxn modelId="{1D5B9819-56B1-4289-80E1-BEBEB3124CCE}" type="presOf" srcId="{CA4AB6B3-79C8-40AD-B413-D11D7BBE7512}" destId="{5B1402B2-29D0-4632-A46F-B3DEEA902110}" srcOrd="0" destOrd="6" presId="urn:microsoft.com/office/officeart/2005/8/layout/vList2"/>
    <dgm:cxn modelId="{7F5D891A-53BC-4BA3-9A45-EB6A568686F1}" srcId="{D7A09E69-B625-4789-A303-4FFA33489024}" destId="{43D434B3-B092-46A4-87FD-7D005FAFAA2E}" srcOrd="0" destOrd="0" parTransId="{0315EAFC-3EA0-45F1-A90C-64E768FFCA67}" sibTransId="{DF972E4A-D85E-47B6-BAD3-6E0D873D5154}"/>
    <dgm:cxn modelId="{A0B1192A-37AF-49B1-A239-B068A294109A}" type="presOf" srcId="{1618588D-4A36-4C84-8F13-9B75DACB3C49}" destId="{5B1402B2-29D0-4632-A46F-B3DEEA902110}" srcOrd="0" destOrd="0" presId="urn:microsoft.com/office/officeart/2005/8/layout/vList2"/>
    <dgm:cxn modelId="{14C06533-669E-4CB1-8D9F-8BF2BDB0DA29}" srcId="{43D434B3-B092-46A4-87FD-7D005FAFAA2E}" destId="{1618588D-4A36-4C84-8F13-9B75DACB3C49}" srcOrd="0" destOrd="0" parTransId="{84F345F4-7FF0-4F12-8959-A75DDC211021}" sibTransId="{1D746812-5D08-4746-A095-2474578CBAA4}"/>
    <dgm:cxn modelId="{EAE39E4B-60BD-423C-A616-5190EB3463BF}" srcId="{43D434B3-B092-46A4-87FD-7D005FAFAA2E}" destId="{F85B35D6-6143-4871-803D-DF73C03C29FA}" srcOrd="5" destOrd="0" parTransId="{EBB8DCF5-2F20-4D2D-BBDC-75F449B04909}" sibTransId="{94713F30-DB54-4A8E-AD8D-53DFFCDC316B}"/>
    <dgm:cxn modelId="{2997286F-A58C-489E-8ADB-78DC9AEA82A9}" srcId="{43D434B3-B092-46A4-87FD-7D005FAFAA2E}" destId="{F8A66AB7-BF54-4357-AE85-D1EBF1CCDD01}" srcOrd="1" destOrd="0" parTransId="{4C28FDE7-79F0-400A-B8E0-3DCC63994D1F}" sibTransId="{7B9A5498-0B31-44C8-A716-E4F95FB1B780}"/>
    <dgm:cxn modelId="{00656B77-4D20-468B-94F5-EAE56689DAC6}" srcId="{43D434B3-B092-46A4-87FD-7D005FAFAA2E}" destId="{63A5067D-C251-4E09-9C59-6AA4EA5D581B}" srcOrd="2" destOrd="0" parTransId="{E0E00FEF-4E53-4DE6-BEC0-2A6ABEA02C57}" sibTransId="{68ECACF4-B5BB-41C1-A476-CCE02831F7B3}"/>
    <dgm:cxn modelId="{051C5F95-D692-4443-9646-6A219BD1B47C}" type="presOf" srcId="{F8A66AB7-BF54-4357-AE85-D1EBF1CCDD01}" destId="{5B1402B2-29D0-4632-A46F-B3DEEA902110}" srcOrd="0" destOrd="1" presId="urn:microsoft.com/office/officeart/2005/8/layout/vList2"/>
    <dgm:cxn modelId="{1FB2B797-FD64-45C7-BD30-38F70939800F}" srcId="{43D434B3-B092-46A4-87FD-7D005FAFAA2E}" destId="{66C601C9-D1B4-4631-8FB7-1E34B0DE41CF}" srcOrd="4" destOrd="0" parTransId="{21F7E355-77BB-4BC8-91AC-FED5A0DF4050}" sibTransId="{28680D72-F338-4244-98D2-AE6379974668}"/>
    <dgm:cxn modelId="{5843C2A0-6031-41DC-B7BF-D9038086FAA3}" srcId="{43D434B3-B092-46A4-87FD-7D005FAFAA2E}" destId="{D642F147-321C-402B-8819-9D403D4B53F4}" srcOrd="3" destOrd="0" parTransId="{57DAB252-4808-42D7-8BC2-FC17854E093F}" sibTransId="{91F29262-0427-421E-9F55-EFAA03172078}"/>
    <dgm:cxn modelId="{CD986EA5-DA53-464F-BD90-E05C1DFBB14D}" srcId="{43D434B3-B092-46A4-87FD-7D005FAFAA2E}" destId="{CA4AB6B3-79C8-40AD-B413-D11D7BBE7512}" srcOrd="6" destOrd="0" parTransId="{24A92E8D-9BF2-4530-A610-4631357B7906}" sibTransId="{3E52B9E1-5881-4E49-8E1C-BDDEE8FF5473}"/>
    <dgm:cxn modelId="{2A9775A5-B51C-46E1-9DBC-7C27249BB65D}" srcId="{43D434B3-B092-46A4-87FD-7D005FAFAA2E}" destId="{3BC27D06-6530-4EE9-BB26-3A84911D1A3B}" srcOrd="7" destOrd="0" parTransId="{2AFEA35C-C1E1-4D89-BFCB-BF2B0B8A39EE}" sibTransId="{18716725-FACA-4A5A-9571-D243257BC69C}"/>
    <dgm:cxn modelId="{C1DDD8BB-0EAF-417A-924D-0596420F83C1}" type="presOf" srcId="{F85B35D6-6143-4871-803D-DF73C03C29FA}" destId="{5B1402B2-29D0-4632-A46F-B3DEEA902110}" srcOrd="0" destOrd="5" presId="urn:microsoft.com/office/officeart/2005/8/layout/vList2"/>
    <dgm:cxn modelId="{A44ABEBF-A487-4115-B8AC-26E6CBB4B268}" type="presOf" srcId="{3BC27D06-6530-4EE9-BB26-3A84911D1A3B}" destId="{5B1402B2-29D0-4632-A46F-B3DEEA902110}" srcOrd="0" destOrd="7" presId="urn:microsoft.com/office/officeart/2005/8/layout/vList2"/>
    <dgm:cxn modelId="{3BE133DF-574D-4C11-A1DF-25BEF478A4C3}" type="presOf" srcId="{63A5067D-C251-4E09-9C59-6AA4EA5D581B}" destId="{5B1402B2-29D0-4632-A46F-B3DEEA902110}" srcOrd="0" destOrd="2" presId="urn:microsoft.com/office/officeart/2005/8/layout/vList2"/>
    <dgm:cxn modelId="{41A045DF-13A9-48BD-AA0F-7692B89DE701}" type="presOf" srcId="{66C601C9-D1B4-4631-8FB7-1E34B0DE41CF}" destId="{5B1402B2-29D0-4632-A46F-B3DEEA902110}" srcOrd="0" destOrd="4" presId="urn:microsoft.com/office/officeart/2005/8/layout/vList2"/>
    <dgm:cxn modelId="{0F4389E3-4E56-4DBA-B0EF-9FA95A1F4FAB}" type="presOf" srcId="{D7A09E69-B625-4789-A303-4FFA33489024}" destId="{2D1B9309-94B1-499B-8BF6-BE061FA74CD9}" srcOrd="0" destOrd="0" presId="urn:microsoft.com/office/officeart/2005/8/layout/vList2"/>
    <dgm:cxn modelId="{0F09CDF8-EA69-4B1B-982C-D8CC769EA69B}" type="presOf" srcId="{43D434B3-B092-46A4-87FD-7D005FAFAA2E}" destId="{EC27E559-8AA4-4CC2-BD79-98ECAF3FF9E1}" srcOrd="0" destOrd="0" presId="urn:microsoft.com/office/officeart/2005/8/layout/vList2"/>
    <dgm:cxn modelId="{21AC55AB-280E-44CB-8383-B3F2FAB0FE48}" type="presParOf" srcId="{2D1B9309-94B1-499B-8BF6-BE061FA74CD9}" destId="{EC27E559-8AA4-4CC2-BD79-98ECAF3FF9E1}" srcOrd="0" destOrd="0" presId="urn:microsoft.com/office/officeart/2005/8/layout/vList2"/>
    <dgm:cxn modelId="{E5BA100E-1A73-40AE-BE64-EB301BA5096C}" type="presParOf" srcId="{2D1B9309-94B1-499B-8BF6-BE061FA74CD9}" destId="{5B1402B2-29D0-4632-A46F-B3DEEA90211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2B1AF5-2382-41BC-AE59-31B03ADEFA1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26111A-CF28-41A4-8F13-AE95B6BB41D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Özel Tasarım Platform Yazılımı</a:t>
          </a:r>
          <a:endParaRPr lang="en-US"/>
        </a:p>
      </dgm:t>
    </dgm:pt>
    <dgm:pt modelId="{1B4EABD1-0AFA-4B5B-973B-0367425B3428}" type="parTrans" cxnId="{71D7E60D-5E50-423F-BBC3-D4C18D5BF42D}">
      <dgm:prSet/>
      <dgm:spPr/>
      <dgm:t>
        <a:bodyPr/>
        <a:lstStyle/>
        <a:p>
          <a:endParaRPr lang="en-US"/>
        </a:p>
      </dgm:t>
    </dgm:pt>
    <dgm:pt modelId="{9EFA80FC-1BC3-4C71-AB93-0C37FF401A8F}" type="sibTrans" cxnId="{71D7E60D-5E50-423F-BBC3-D4C18D5BF42D}">
      <dgm:prSet/>
      <dgm:spPr/>
      <dgm:t>
        <a:bodyPr/>
        <a:lstStyle/>
        <a:p>
          <a:endParaRPr lang="en-US"/>
        </a:p>
      </dgm:t>
    </dgm:pt>
    <dgm:pt modelId="{82400D73-1660-418E-B2AF-4FD70DF5173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Ders Anlatım Videoları</a:t>
          </a:r>
          <a:endParaRPr lang="en-US"/>
        </a:p>
      </dgm:t>
    </dgm:pt>
    <dgm:pt modelId="{95F134F0-817D-4359-8A73-6A9D51F2D153}" type="parTrans" cxnId="{80A395FD-0EDB-4F03-A2CA-250F2FDD4A5B}">
      <dgm:prSet/>
      <dgm:spPr/>
      <dgm:t>
        <a:bodyPr/>
        <a:lstStyle/>
        <a:p>
          <a:endParaRPr lang="en-US"/>
        </a:p>
      </dgm:t>
    </dgm:pt>
    <dgm:pt modelId="{663B10B5-8291-4605-9D1A-C7850DDF9AA6}" type="sibTrans" cxnId="{80A395FD-0EDB-4F03-A2CA-250F2FDD4A5B}">
      <dgm:prSet/>
      <dgm:spPr/>
      <dgm:t>
        <a:bodyPr/>
        <a:lstStyle/>
        <a:p>
          <a:endParaRPr lang="en-US"/>
        </a:p>
      </dgm:t>
    </dgm:pt>
    <dgm:pt modelId="{234BF7AA-E4D2-4113-82B5-2FD0E3DA2F4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Bilgisayarlı Sınav ve Ödevler</a:t>
          </a:r>
          <a:endParaRPr lang="en-US"/>
        </a:p>
      </dgm:t>
    </dgm:pt>
    <dgm:pt modelId="{A123503F-082A-414B-97EA-04AE6C0D5131}" type="parTrans" cxnId="{7E2F1CFC-02FF-4401-812F-54CC846E699A}">
      <dgm:prSet/>
      <dgm:spPr/>
      <dgm:t>
        <a:bodyPr/>
        <a:lstStyle/>
        <a:p>
          <a:endParaRPr lang="en-US"/>
        </a:p>
      </dgm:t>
    </dgm:pt>
    <dgm:pt modelId="{87547A33-C3FC-4305-A19A-63FE69CE2953}" type="sibTrans" cxnId="{7E2F1CFC-02FF-4401-812F-54CC846E699A}">
      <dgm:prSet/>
      <dgm:spPr/>
      <dgm:t>
        <a:bodyPr/>
        <a:lstStyle/>
        <a:p>
          <a:endParaRPr lang="en-US"/>
        </a:p>
      </dgm:t>
    </dgm:pt>
    <dgm:pt modelId="{230899C1-5808-4A78-BB6B-C9FD56FA2B65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Akran Değerlendirmesi</a:t>
          </a:r>
          <a:endParaRPr lang="en-US"/>
        </a:p>
      </dgm:t>
    </dgm:pt>
    <dgm:pt modelId="{AA953F5B-B500-44B9-81F7-89630F99053D}" type="parTrans" cxnId="{561129FB-5ACE-41C2-996C-CE19F608F2E1}">
      <dgm:prSet/>
      <dgm:spPr/>
      <dgm:t>
        <a:bodyPr/>
        <a:lstStyle/>
        <a:p>
          <a:endParaRPr lang="en-US"/>
        </a:p>
      </dgm:t>
    </dgm:pt>
    <dgm:pt modelId="{44B580FC-783F-4EC5-B05F-3D47862562C2}" type="sibTrans" cxnId="{561129FB-5ACE-41C2-996C-CE19F608F2E1}">
      <dgm:prSet/>
      <dgm:spPr/>
      <dgm:t>
        <a:bodyPr/>
        <a:lstStyle/>
        <a:p>
          <a:endParaRPr lang="en-US"/>
        </a:p>
      </dgm:t>
    </dgm:pt>
    <dgm:pt modelId="{86FA00F6-0EE9-4DB2-9B82-2AA6EDFA8341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Destekleyici Materyaller</a:t>
          </a:r>
          <a:endParaRPr lang="en-US"/>
        </a:p>
      </dgm:t>
    </dgm:pt>
    <dgm:pt modelId="{590C91EB-F378-4D71-B89B-68E7A2705903}" type="parTrans" cxnId="{60951E27-9D05-41F3-847E-8FF51B126566}">
      <dgm:prSet/>
      <dgm:spPr/>
      <dgm:t>
        <a:bodyPr/>
        <a:lstStyle/>
        <a:p>
          <a:endParaRPr lang="en-US"/>
        </a:p>
      </dgm:t>
    </dgm:pt>
    <dgm:pt modelId="{C6318362-7776-490D-8C70-DDF9D3B0C598}" type="sibTrans" cxnId="{60951E27-9D05-41F3-847E-8FF51B126566}">
      <dgm:prSet/>
      <dgm:spPr/>
      <dgm:t>
        <a:bodyPr/>
        <a:lstStyle/>
        <a:p>
          <a:endParaRPr lang="en-US"/>
        </a:p>
      </dgm:t>
    </dgm:pt>
    <dgm:pt modelId="{93131B1C-305D-46BA-81E5-EF06F5FF16F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Ortak Tartışma Alanı</a:t>
          </a:r>
          <a:endParaRPr lang="en-US"/>
        </a:p>
      </dgm:t>
    </dgm:pt>
    <dgm:pt modelId="{019D21DE-E6A5-4EED-806C-CE18392E269C}" type="parTrans" cxnId="{16F4D66E-EA4C-438F-A6A9-1FECFB6740EB}">
      <dgm:prSet/>
      <dgm:spPr/>
      <dgm:t>
        <a:bodyPr/>
        <a:lstStyle/>
        <a:p>
          <a:endParaRPr lang="en-US"/>
        </a:p>
      </dgm:t>
    </dgm:pt>
    <dgm:pt modelId="{D02E7800-E40B-4765-9284-5530BB26D9A3}" type="sibTrans" cxnId="{16F4D66E-EA4C-438F-A6A9-1FECFB6740EB}">
      <dgm:prSet/>
      <dgm:spPr/>
      <dgm:t>
        <a:bodyPr/>
        <a:lstStyle/>
        <a:p>
          <a:endParaRPr lang="en-US"/>
        </a:p>
      </dgm:t>
    </dgm:pt>
    <dgm:pt modelId="{8B095991-0C6F-4DC6-9F33-2837EA44E33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Sertifikalar Veya Rozetler</a:t>
          </a:r>
          <a:endParaRPr lang="en-US"/>
        </a:p>
      </dgm:t>
    </dgm:pt>
    <dgm:pt modelId="{B90C0453-3056-430B-A2AD-414D1C209BA3}" type="parTrans" cxnId="{6BB14906-C35E-42EF-A9AB-106A947E38A6}">
      <dgm:prSet/>
      <dgm:spPr/>
      <dgm:t>
        <a:bodyPr/>
        <a:lstStyle/>
        <a:p>
          <a:endParaRPr lang="en-US"/>
        </a:p>
      </dgm:t>
    </dgm:pt>
    <dgm:pt modelId="{9EF7A40B-B11C-4EBA-B38F-987ECF9920A0}" type="sibTrans" cxnId="{6BB14906-C35E-42EF-A9AB-106A947E38A6}">
      <dgm:prSet/>
      <dgm:spPr/>
      <dgm:t>
        <a:bodyPr/>
        <a:lstStyle/>
        <a:p>
          <a:endParaRPr lang="en-US"/>
        </a:p>
      </dgm:t>
    </dgm:pt>
    <dgm:pt modelId="{E60DC41C-038D-4DA1-93EF-0828B0D6350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Öğrenme Analitiği</a:t>
          </a:r>
          <a:endParaRPr lang="en-US"/>
        </a:p>
      </dgm:t>
    </dgm:pt>
    <dgm:pt modelId="{B4DD9833-7F91-4F64-B394-94AB2FFE4163}" type="parTrans" cxnId="{CEB4C273-7629-425A-9EFE-8154C642F162}">
      <dgm:prSet/>
      <dgm:spPr/>
      <dgm:t>
        <a:bodyPr/>
        <a:lstStyle/>
        <a:p>
          <a:endParaRPr lang="en-US"/>
        </a:p>
      </dgm:t>
    </dgm:pt>
    <dgm:pt modelId="{67D570B4-093B-4FC3-80E6-44FFB4D0D81F}" type="sibTrans" cxnId="{CEB4C273-7629-425A-9EFE-8154C642F162}">
      <dgm:prSet/>
      <dgm:spPr/>
      <dgm:t>
        <a:bodyPr/>
        <a:lstStyle/>
        <a:p>
          <a:endParaRPr lang="en-US"/>
        </a:p>
      </dgm:t>
    </dgm:pt>
    <dgm:pt modelId="{CA461E0D-765A-45B0-A3E9-D1AAFCC7C6B6}" type="pres">
      <dgm:prSet presAssocID="{EB2B1AF5-2382-41BC-AE59-31B03ADEFA1D}" presName="root" presStyleCnt="0">
        <dgm:presLayoutVars>
          <dgm:dir/>
          <dgm:resizeHandles val="exact"/>
        </dgm:presLayoutVars>
      </dgm:prSet>
      <dgm:spPr/>
    </dgm:pt>
    <dgm:pt modelId="{B8CB90A0-FBD9-4560-914E-AC53DE93CE07}" type="pres">
      <dgm:prSet presAssocID="{D726111A-CF28-41A4-8F13-AE95B6BB41D3}" presName="compNode" presStyleCnt="0"/>
      <dgm:spPr/>
    </dgm:pt>
    <dgm:pt modelId="{2795A356-E8F9-40E9-9CB8-B86C5BD23E58}" type="pres">
      <dgm:prSet presAssocID="{D726111A-CF28-41A4-8F13-AE95B6BB41D3}" presName="bgRect" presStyleLbl="bgShp" presStyleIdx="0" presStyleCnt="8"/>
      <dgm:spPr/>
    </dgm:pt>
    <dgm:pt modelId="{950C8F03-5D96-472C-AE71-29F27206EA02}" type="pres">
      <dgm:prSet presAssocID="{D726111A-CF28-41A4-8F13-AE95B6BB41D3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ger"/>
        </a:ext>
      </dgm:extLst>
    </dgm:pt>
    <dgm:pt modelId="{F4165BB7-CB8D-455D-A35C-28DB6E258182}" type="pres">
      <dgm:prSet presAssocID="{D726111A-CF28-41A4-8F13-AE95B6BB41D3}" presName="spaceRect" presStyleCnt="0"/>
      <dgm:spPr/>
    </dgm:pt>
    <dgm:pt modelId="{51508C33-B77D-449A-980C-D5AA4277148F}" type="pres">
      <dgm:prSet presAssocID="{D726111A-CF28-41A4-8F13-AE95B6BB41D3}" presName="parTx" presStyleLbl="revTx" presStyleIdx="0" presStyleCnt="8">
        <dgm:presLayoutVars>
          <dgm:chMax val="0"/>
          <dgm:chPref val="0"/>
        </dgm:presLayoutVars>
      </dgm:prSet>
      <dgm:spPr/>
    </dgm:pt>
    <dgm:pt modelId="{9D6C494D-6FC9-49B2-8984-C65FC9265FBB}" type="pres">
      <dgm:prSet presAssocID="{9EFA80FC-1BC3-4C71-AB93-0C37FF401A8F}" presName="sibTrans" presStyleCnt="0"/>
      <dgm:spPr/>
    </dgm:pt>
    <dgm:pt modelId="{8680E5DD-366D-4F19-853D-DB841C2443D7}" type="pres">
      <dgm:prSet presAssocID="{82400D73-1660-418E-B2AF-4FD70DF51736}" presName="compNode" presStyleCnt="0"/>
      <dgm:spPr/>
    </dgm:pt>
    <dgm:pt modelId="{61117166-460C-4DD7-B145-6E4B385DB389}" type="pres">
      <dgm:prSet presAssocID="{82400D73-1660-418E-B2AF-4FD70DF51736}" presName="bgRect" presStyleLbl="bgShp" presStyleIdx="1" presStyleCnt="8"/>
      <dgm:spPr/>
    </dgm:pt>
    <dgm:pt modelId="{1A24ABD6-E405-427A-9FED-50109EC54A59}" type="pres">
      <dgm:prSet presAssocID="{82400D73-1660-418E-B2AF-4FD70DF5173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FA2879F-90E7-46C2-BDFE-B34225A5A637}" type="pres">
      <dgm:prSet presAssocID="{82400D73-1660-418E-B2AF-4FD70DF51736}" presName="spaceRect" presStyleCnt="0"/>
      <dgm:spPr/>
    </dgm:pt>
    <dgm:pt modelId="{BA04E377-D762-42DD-8C83-C18BD98F52B4}" type="pres">
      <dgm:prSet presAssocID="{82400D73-1660-418E-B2AF-4FD70DF51736}" presName="parTx" presStyleLbl="revTx" presStyleIdx="1" presStyleCnt="8">
        <dgm:presLayoutVars>
          <dgm:chMax val="0"/>
          <dgm:chPref val="0"/>
        </dgm:presLayoutVars>
      </dgm:prSet>
      <dgm:spPr/>
    </dgm:pt>
    <dgm:pt modelId="{555F9A9C-6E6A-4B91-B404-6D3EFE31BDC5}" type="pres">
      <dgm:prSet presAssocID="{663B10B5-8291-4605-9D1A-C7850DDF9AA6}" presName="sibTrans" presStyleCnt="0"/>
      <dgm:spPr/>
    </dgm:pt>
    <dgm:pt modelId="{81734F96-8935-4905-94A7-B13683990298}" type="pres">
      <dgm:prSet presAssocID="{234BF7AA-E4D2-4113-82B5-2FD0E3DA2F41}" presName="compNode" presStyleCnt="0"/>
      <dgm:spPr/>
    </dgm:pt>
    <dgm:pt modelId="{9066D780-A1FF-40F6-99E4-86DA2C6C2864}" type="pres">
      <dgm:prSet presAssocID="{234BF7AA-E4D2-4113-82B5-2FD0E3DA2F41}" presName="bgRect" presStyleLbl="bgShp" presStyleIdx="2" presStyleCnt="8"/>
      <dgm:spPr/>
    </dgm:pt>
    <dgm:pt modelId="{DAE49CDE-28DB-4BDD-B252-2F44181ADA89}" type="pres">
      <dgm:prSet presAssocID="{234BF7AA-E4D2-4113-82B5-2FD0E3DA2F4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AC32379-9D1F-4462-B137-36BD7F79D41F}" type="pres">
      <dgm:prSet presAssocID="{234BF7AA-E4D2-4113-82B5-2FD0E3DA2F41}" presName="spaceRect" presStyleCnt="0"/>
      <dgm:spPr/>
    </dgm:pt>
    <dgm:pt modelId="{0A9659AC-E623-4852-85C1-361B0FCFCDD6}" type="pres">
      <dgm:prSet presAssocID="{234BF7AA-E4D2-4113-82B5-2FD0E3DA2F41}" presName="parTx" presStyleLbl="revTx" presStyleIdx="2" presStyleCnt="8">
        <dgm:presLayoutVars>
          <dgm:chMax val="0"/>
          <dgm:chPref val="0"/>
        </dgm:presLayoutVars>
      </dgm:prSet>
      <dgm:spPr/>
    </dgm:pt>
    <dgm:pt modelId="{BD29F859-7E26-43C9-81EE-1B1DB8864221}" type="pres">
      <dgm:prSet presAssocID="{87547A33-C3FC-4305-A19A-63FE69CE2953}" presName="sibTrans" presStyleCnt="0"/>
      <dgm:spPr/>
    </dgm:pt>
    <dgm:pt modelId="{7D8B2D89-11AB-43BE-8CB4-270F57418A39}" type="pres">
      <dgm:prSet presAssocID="{230899C1-5808-4A78-BB6B-C9FD56FA2B65}" presName="compNode" presStyleCnt="0"/>
      <dgm:spPr/>
    </dgm:pt>
    <dgm:pt modelId="{D30040B3-2BDB-45D7-A8CA-A7C71EA67A73}" type="pres">
      <dgm:prSet presAssocID="{230899C1-5808-4A78-BB6B-C9FD56FA2B65}" presName="bgRect" presStyleLbl="bgShp" presStyleIdx="3" presStyleCnt="8"/>
      <dgm:spPr/>
    </dgm:pt>
    <dgm:pt modelId="{6DFD61AB-A13B-459F-B167-79AD5AF0C9A4}" type="pres">
      <dgm:prSet presAssocID="{230899C1-5808-4A78-BB6B-C9FD56FA2B65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69B53C6-4D0A-4EB5-90C4-85E121D533D8}" type="pres">
      <dgm:prSet presAssocID="{230899C1-5808-4A78-BB6B-C9FD56FA2B65}" presName="spaceRect" presStyleCnt="0"/>
      <dgm:spPr/>
    </dgm:pt>
    <dgm:pt modelId="{9B187E5D-301B-4B7A-AEDF-2DDD7ED7F4C5}" type="pres">
      <dgm:prSet presAssocID="{230899C1-5808-4A78-BB6B-C9FD56FA2B65}" presName="parTx" presStyleLbl="revTx" presStyleIdx="3" presStyleCnt="8">
        <dgm:presLayoutVars>
          <dgm:chMax val="0"/>
          <dgm:chPref val="0"/>
        </dgm:presLayoutVars>
      </dgm:prSet>
      <dgm:spPr/>
    </dgm:pt>
    <dgm:pt modelId="{A882AADA-0BE8-4DC4-AE20-B42726BBFB3D}" type="pres">
      <dgm:prSet presAssocID="{44B580FC-783F-4EC5-B05F-3D47862562C2}" presName="sibTrans" presStyleCnt="0"/>
      <dgm:spPr/>
    </dgm:pt>
    <dgm:pt modelId="{FE8D7F7D-2F9F-44C5-B473-4FDCC721ACB5}" type="pres">
      <dgm:prSet presAssocID="{86FA00F6-0EE9-4DB2-9B82-2AA6EDFA8341}" presName="compNode" presStyleCnt="0"/>
      <dgm:spPr/>
    </dgm:pt>
    <dgm:pt modelId="{FB36F5E7-8D96-44A3-9F36-4BA2D6713D01}" type="pres">
      <dgm:prSet presAssocID="{86FA00F6-0EE9-4DB2-9B82-2AA6EDFA8341}" presName="bgRect" presStyleLbl="bgShp" presStyleIdx="4" presStyleCnt="8"/>
      <dgm:spPr/>
    </dgm:pt>
    <dgm:pt modelId="{20B81430-961E-4C51-8D40-1A67560723D1}" type="pres">
      <dgm:prSet presAssocID="{86FA00F6-0EE9-4DB2-9B82-2AA6EDFA834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DE40CD7A-DA63-4CDB-8642-DA5CF1D3D12A}" type="pres">
      <dgm:prSet presAssocID="{86FA00F6-0EE9-4DB2-9B82-2AA6EDFA8341}" presName="spaceRect" presStyleCnt="0"/>
      <dgm:spPr/>
    </dgm:pt>
    <dgm:pt modelId="{BFBFF85B-9D0E-43A1-A1FA-2BD37A28DD12}" type="pres">
      <dgm:prSet presAssocID="{86FA00F6-0EE9-4DB2-9B82-2AA6EDFA8341}" presName="parTx" presStyleLbl="revTx" presStyleIdx="4" presStyleCnt="8">
        <dgm:presLayoutVars>
          <dgm:chMax val="0"/>
          <dgm:chPref val="0"/>
        </dgm:presLayoutVars>
      </dgm:prSet>
      <dgm:spPr/>
    </dgm:pt>
    <dgm:pt modelId="{78D4894B-9428-4CC2-94F8-E75AB22C9615}" type="pres">
      <dgm:prSet presAssocID="{C6318362-7776-490D-8C70-DDF9D3B0C598}" presName="sibTrans" presStyleCnt="0"/>
      <dgm:spPr/>
    </dgm:pt>
    <dgm:pt modelId="{BB5B8BBA-2882-4E9A-82EE-9E40FF15567E}" type="pres">
      <dgm:prSet presAssocID="{93131B1C-305D-46BA-81E5-EF06F5FF16FB}" presName="compNode" presStyleCnt="0"/>
      <dgm:spPr/>
    </dgm:pt>
    <dgm:pt modelId="{3D7C9A8D-C715-4E49-8272-A5A7BDB50F2E}" type="pres">
      <dgm:prSet presAssocID="{93131B1C-305D-46BA-81E5-EF06F5FF16FB}" presName="bgRect" presStyleLbl="bgShp" presStyleIdx="5" presStyleCnt="8"/>
      <dgm:spPr/>
    </dgm:pt>
    <dgm:pt modelId="{5C1DB71A-6E9E-4A52-9B4C-BE68120F966E}" type="pres">
      <dgm:prSet presAssocID="{93131B1C-305D-46BA-81E5-EF06F5FF16FB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281B2C7-1E04-4C8F-A7C8-743364531AB1}" type="pres">
      <dgm:prSet presAssocID="{93131B1C-305D-46BA-81E5-EF06F5FF16FB}" presName="spaceRect" presStyleCnt="0"/>
      <dgm:spPr/>
    </dgm:pt>
    <dgm:pt modelId="{812857C0-B9C9-4375-B9E2-A1F9936D3244}" type="pres">
      <dgm:prSet presAssocID="{93131B1C-305D-46BA-81E5-EF06F5FF16FB}" presName="parTx" presStyleLbl="revTx" presStyleIdx="5" presStyleCnt="8">
        <dgm:presLayoutVars>
          <dgm:chMax val="0"/>
          <dgm:chPref val="0"/>
        </dgm:presLayoutVars>
      </dgm:prSet>
      <dgm:spPr/>
    </dgm:pt>
    <dgm:pt modelId="{1A06D535-F519-4789-8CDE-74A2C92A9DB6}" type="pres">
      <dgm:prSet presAssocID="{D02E7800-E40B-4765-9284-5530BB26D9A3}" presName="sibTrans" presStyleCnt="0"/>
      <dgm:spPr/>
    </dgm:pt>
    <dgm:pt modelId="{04C26306-4AE7-432C-9405-58CEF041C0DE}" type="pres">
      <dgm:prSet presAssocID="{8B095991-0C6F-4DC6-9F33-2837EA44E337}" presName="compNode" presStyleCnt="0"/>
      <dgm:spPr/>
    </dgm:pt>
    <dgm:pt modelId="{8736E6E6-B219-4535-82BC-24A87ADA01BF}" type="pres">
      <dgm:prSet presAssocID="{8B095991-0C6F-4DC6-9F33-2837EA44E337}" presName="bgRect" presStyleLbl="bgShp" presStyleIdx="6" presStyleCnt="8"/>
      <dgm:spPr/>
    </dgm:pt>
    <dgm:pt modelId="{0767771E-3E2C-400A-81EE-C3AF50BC78D9}" type="pres">
      <dgm:prSet presAssocID="{8B095991-0C6F-4DC6-9F33-2837EA44E33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CD6878D-A32E-4B68-B29D-B30EFDDABF1A}" type="pres">
      <dgm:prSet presAssocID="{8B095991-0C6F-4DC6-9F33-2837EA44E337}" presName="spaceRect" presStyleCnt="0"/>
      <dgm:spPr/>
    </dgm:pt>
    <dgm:pt modelId="{E219D3E9-0500-4CDA-8EFC-F273C3A424F9}" type="pres">
      <dgm:prSet presAssocID="{8B095991-0C6F-4DC6-9F33-2837EA44E337}" presName="parTx" presStyleLbl="revTx" presStyleIdx="6" presStyleCnt="8">
        <dgm:presLayoutVars>
          <dgm:chMax val="0"/>
          <dgm:chPref val="0"/>
        </dgm:presLayoutVars>
      </dgm:prSet>
      <dgm:spPr/>
    </dgm:pt>
    <dgm:pt modelId="{F77AFA26-2FBB-453B-ABD7-1A86D8C49827}" type="pres">
      <dgm:prSet presAssocID="{9EF7A40B-B11C-4EBA-B38F-987ECF9920A0}" presName="sibTrans" presStyleCnt="0"/>
      <dgm:spPr/>
    </dgm:pt>
    <dgm:pt modelId="{B3B5DD62-8188-40FD-8783-1572D6ACAA0A}" type="pres">
      <dgm:prSet presAssocID="{E60DC41C-038D-4DA1-93EF-0828B0D63504}" presName="compNode" presStyleCnt="0"/>
      <dgm:spPr/>
    </dgm:pt>
    <dgm:pt modelId="{40E491CC-AE49-4530-A401-65002A1022C8}" type="pres">
      <dgm:prSet presAssocID="{E60DC41C-038D-4DA1-93EF-0828B0D63504}" presName="bgRect" presStyleLbl="bgShp" presStyleIdx="7" presStyleCnt="8"/>
      <dgm:spPr/>
    </dgm:pt>
    <dgm:pt modelId="{34022B9A-EE2D-4CD7-970C-BD599210503F}" type="pres">
      <dgm:prSet presAssocID="{E60DC41C-038D-4DA1-93EF-0828B0D6350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C8D0ECF-3055-4275-A674-5ACBE6CE5B67}" type="pres">
      <dgm:prSet presAssocID="{E60DC41C-038D-4DA1-93EF-0828B0D63504}" presName="spaceRect" presStyleCnt="0"/>
      <dgm:spPr/>
    </dgm:pt>
    <dgm:pt modelId="{CD444FE9-1010-4C2E-8CE6-20C52E1D9D34}" type="pres">
      <dgm:prSet presAssocID="{E60DC41C-038D-4DA1-93EF-0828B0D6350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6BB14906-C35E-42EF-A9AB-106A947E38A6}" srcId="{EB2B1AF5-2382-41BC-AE59-31B03ADEFA1D}" destId="{8B095991-0C6F-4DC6-9F33-2837EA44E337}" srcOrd="6" destOrd="0" parTransId="{B90C0453-3056-430B-A2AD-414D1C209BA3}" sibTransId="{9EF7A40B-B11C-4EBA-B38F-987ECF9920A0}"/>
    <dgm:cxn modelId="{71D7E60D-5E50-423F-BBC3-D4C18D5BF42D}" srcId="{EB2B1AF5-2382-41BC-AE59-31B03ADEFA1D}" destId="{D726111A-CF28-41A4-8F13-AE95B6BB41D3}" srcOrd="0" destOrd="0" parTransId="{1B4EABD1-0AFA-4B5B-973B-0367425B3428}" sibTransId="{9EFA80FC-1BC3-4C71-AB93-0C37FF401A8F}"/>
    <dgm:cxn modelId="{60951E27-9D05-41F3-847E-8FF51B126566}" srcId="{EB2B1AF5-2382-41BC-AE59-31B03ADEFA1D}" destId="{86FA00F6-0EE9-4DB2-9B82-2AA6EDFA8341}" srcOrd="4" destOrd="0" parTransId="{590C91EB-F378-4D71-B89B-68E7A2705903}" sibTransId="{C6318362-7776-490D-8C70-DDF9D3B0C598}"/>
    <dgm:cxn modelId="{8D2FD95C-16AC-4595-97AC-2AF5FCDC1659}" type="presOf" srcId="{8B095991-0C6F-4DC6-9F33-2837EA44E337}" destId="{E219D3E9-0500-4CDA-8EFC-F273C3A424F9}" srcOrd="0" destOrd="0" presId="urn:microsoft.com/office/officeart/2018/2/layout/IconVerticalSolidList"/>
    <dgm:cxn modelId="{26CB266A-4B16-4F49-8493-9C078F37C28C}" type="presOf" srcId="{EB2B1AF5-2382-41BC-AE59-31B03ADEFA1D}" destId="{CA461E0D-765A-45B0-A3E9-D1AAFCC7C6B6}" srcOrd="0" destOrd="0" presId="urn:microsoft.com/office/officeart/2018/2/layout/IconVerticalSolidList"/>
    <dgm:cxn modelId="{16F4D66E-EA4C-438F-A6A9-1FECFB6740EB}" srcId="{EB2B1AF5-2382-41BC-AE59-31B03ADEFA1D}" destId="{93131B1C-305D-46BA-81E5-EF06F5FF16FB}" srcOrd="5" destOrd="0" parTransId="{019D21DE-E6A5-4EED-806C-CE18392E269C}" sibTransId="{D02E7800-E40B-4765-9284-5530BB26D9A3}"/>
    <dgm:cxn modelId="{CEB4C273-7629-425A-9EFE-8154C642F162}" srcId="{EB2B1AF5-2382-41BC-AE59-31B03ADEFA1D}" destId="{E60DC41C-038D-4DA1-93EF-0828B0D63504}" srcOrd="7" destOrd="0" parTransId="{B4DD9833-7F91-4F64-B394-94AB2FFE4163}" sibTransId="{67D570B4-093B-4FC3-80E6-44FFB4D0D81F}"/>
    <dgm:cxn modelId="{2538BC96-05E3-4291-896C-B0327CE99BE0}" type="presOf" srcId="{E60DC41C-038D-4DA1-93EF-0828B0D63504}" destId="{CD444FE9-1010-4C2E-8CE6-20C52E1D9D34}" srcOrd="0" destOrd="0" presId="urn:microsoft.com/office/officeart/2018/2/layout/IconVerticalSolidList"/>
    <dgm:cxn modelId="{847FC6A7-4D46-4624-B538-F045CD2B405F}" type="presOf" srcId="{D726111A-CF28-41A4-8F13-AE95B6BB41D3}" destId="{51508C33-B77D-449A-980C-D5AA4277148F}" srcOrd="0" destOrd="0" presId="urn:microsoft.com/office/officeart/2018/2/layout/IconVerticalSolidList"/>
    <dgm:cxn modelId="{1181F0B7-F7B5-402B-AB6D-5D8CDA0C5D67}" type="presOf" srcId="{230899C1-5808-4A78-BB6B-C9FD56FA2B65}" destId="{9B187E5D-301B-4B7A-AEDF-2DDD7ED7F4C5}" srcOrd="0" destOrd="0" presId="urn:microsoft.com/office/officeart/2018/2/layout/IconVerticalSolidList"/>
    <dgm:cxn modelId="{4A800ECB-3997-4433-9EA2-E6C23635A042}" type="presOf" srcId="{234BF7AA-E4D2-4113-82B5-2FD0E3DA2F41}" destId="{0A9659AC-E623-4852-85C1-361B0FCFCDD6}" srcOrd="0" destOrd="0" presId="urn:microsoft.com/office/officeart/2018/2/layout/IconVerticalSolidList"/>
    <dgm:cxn modelId="{904EC0DB-23F5-4CC2-A4C4-A44A966E7A96}" type="presOf" srcId="{86FA00F6-0EE9-4DB2-9B82-2AA6EDFA8341}" destId="{BFBFF85B-9D0E-43A1-A1FA-2BD37A28DD12}" srcOrd="0" destOrd="0" presId="urn:microsoft.com/office/officeart/2018/2/layout/IconVerticalSolidList"/>
    <dgm:cxn modelId="{E99645EE-FD3E-4CAA-B37E-82AA1BCD4EC1}" type="presOf" srcId="{82400D73-1660-418E-B2AF-4FD70DF51736}" destId="{BA04E377-D762-42DD-8C83-C18BD98F52B4}" srcOrd="0" destOrd="0" presId="urn:microsoft.com/office/officeart/2018/2/layout/IconVerticalSolidList"/>
    <dgm:cxn modelId="{8C7F01F5-E849-4F69-9F32-8F412BBBDA10}" type="presOf" srcId="{93131B1C-305D-46BA-81E5-EF06F5FF16FB}" destId="{812857C0-B9C9-4375-B9E2-A1F9936D3244}" srcOrd="0" destOrd="0" presId="urn:microsoft.com/office/officeart/2018/2/layout/IconVerticalSolidList"/>
    <dgm:cxn modelId="{561129FB-5ACE-41C2-996C-CE19F608F2E1}" srcId="{EB2B1AF5-2382-41BC-AE59-31B03ADEFA1D}" destId="{230899C1-5808-4A78-BB6B-C9FD56FA2B65}" srcOrd="3" destOrd="0" parTransId="{AA953F5B-B500-44B9-81F7-89630F99053D}" sibTransId="{44B580FC-783F-4EC5-B05F-3D47862562C2}"/>
    <dgm:cxn modelId="{7E2F1CFC-02FF-4401-812F-54CC846E699A}" srcId="{EB2B1AF5-2382-41BC-AE59-31B03ADEFA1D}" destId="{234BF7AA-E4D2-4113-82B5-2FD0E3DA2F41}" srcOrd="2" destOrd="0" parTransId="{A123503F-082A-414B-97EA-04AE6C0D5131}" sibTransId="{87547A33-C3FC-4305-A19A-63FE69CE2953}"/>
    <dgm:cxn modelId="{80A395FD-0EDB-4F03-A2CA-250F2FDD4A5B}" srcId="{EB2B1AF5-2382-41BC-AE59-31B03ADEFA1D}" destId="{82400D73-1660-418E-B2AF-4FD70DF51736}" srcOrd="1" destOrd="0" parTransId="{95F134F0-817D-4359-8A73-6A9D51F2D153}" sibTransId="{663B10B5-8291-4605-9D1A-C7850DDF9AA6}"/>
    <dgm:cxn modelId="{0F662B30-9C74-4D57-9BC1-233DB11441CE}" type="presParOf" srcId="{CA461E0D-765A-45B0-A3E9-D1AAFCC7C6B6}" destId="{B8CB90A0-FBD9-4560-914E-AC53DE93CE07}" srcOrd="0" destOrd="0" presId="urn:microsoft.com/office/officeart/2018/2/layout/IconVerticalSolidList"/>
    <dgm:cxn modelId="{9BA90BA9-70D4-4285-B8DC-E2EAAB2CAECB}" type="presParOf" srcId="{B8CB90A0-FBD9-4560-914E-AC53DE93CE07}" destId="{2795A356-E8F9-40E9-9CB8-B86C5BD23E58}" srcOrd="0" destOrd="0" presId="urn:microsoft.com/office/officeart/2018/2/layout/IconVerticalSolidList"/>
    <dgm:cxn modelId="{1B3E14FE-58D7-4669-9BC7-EB83CF7DE1C0}" type="presParOf" srcId="{B8CB90A0-FBD9-4560-914E-AC53DE93CE07}" destId="{950C8F03-5D96-472C-AE71-29F27206EA02}" srcOrd="1" destOrd="0" presId="urn:microsoft.com/office/officeart/2018/2/layout/IconVerticalSolidList"/>
    <dgm:cxn modelId="{0CC7D8E6-F45A-4433-A6E7-059C65A610B8}" type="presParOf" srcId="{B8CB90A0-FBD9-4560-914E-AC53DE93CE07}" destId="{F4165BB7-CB8D-455D-A35C-28DB6E258182}" srcOrd="2" destOrd="0" presId="urn:microsoft.com/office/officeart/2018/2/layout/IconVerticalSolidList"/>
    <dgm:cxn modelId="{784ED426-A89A-435F-9453-0F41D3F464B5}" type="presParOf" srcId="{B8CB90A0-FBD9-4560-914E-AC53DE93CE07}" destId="{51508C33-B77D-449A-980C-D5AA4277148F}" srcOrd="3" destOrd="0" presId="urn:microsoft.com/office/officeart/2018/2/layout/IconVerticalSolidList"/>
    <dgm:cxn modelId="{D2589F0B-F127-478F-8DB4-67E575F49057}" type="presParOf" srcId="{CA461E0D-765A-45B0-A3E9-D1AAFCC7C6B6}" destId="{9D6C494D-6FC9-49B2-8984-C65FC9265FBB}" srcOrd="1" destOrd="0" presId="urn:microsoft.com/office/officeart/2018/2/layout/IconVerticalSolidList"/>
    <dgm:cxn modelId="{786FBFE4-A96C-4F62-8D47-0D4598EA8549}" type="presParOf" srcId="{CA461E0D-765A-45B0-A3E9-D1AAFCC7C6B6}" destId="{8680E5DD-366D-4F19-853D-DB841C2443D7}" srcOrd="2" destOrd="0" presId="urn:microsoft.com/office/officeart/2018/2/layout/IconVerticalSolidList"/>
    <dgm:cxn modelId="{D8A20F5A-B67E-4DE6-B408-C656B729CD54}" type="presParOf" srcId="{8680E5DD-366D-4F19-853D-DB841C2443D7}" destId="{61117166-460C-4DD7-B145-6E4B385DB389}" srcOrd="0" destOrd="0" presId="urn:microsoft.com/office/officeart/2018/2/layout/IconVerticalSolidList"/>
    <dgm:cxn modelId="{0913D4E7-67E5-406F-B03C-E0553B212062}" type="presParOf" srcId="{8680E5DD-366D-4F19-853D-DB841C2443D7}" destId="{1A24ABD6-E405-427A-9FED-50109EC54A59}" srcOrd="1" destOrd="0" presId="urn:microsoft.com/office/officeart/2018/2/layout/IconVerticalSolidList"/>
    <dgm:cxn modelId="{A14AEA49-BA38-4BD3-87C5-FFF099268EA2}" type="presParOf" srcId="{8680E5DD-366D-4F19-853D-DB841C2443D7}" destId="{EFA2879F-90E7-46C2-BDFE-B34225A5A637}" srcOrd="2" destOrd="0" presId="urn:microsoft.com/office/officeart/2018/2/layout/IconVerticalSolidList"/>
    <dgm:cxn modelId="{8EC24139-81CD-4B6D-BE28-15F6CFB1806F}" type="presParOf" srcId="{8680E5DD-366D-4F19-853D-DB841C2443D7}" destId="{BA04E377-D762-42DD-8C83-C18BD98F52B4}" srcOrd="3" destOrd="0" presId="urn:microsoft.com/office/officeart/2018/2/layout/IconVerticalSolidList"/>
    <dgm:cxn modelId="{42405306-7071-4F80-BDCB-C3D7F6861FBE}" type="presParOf" srcId="{CA461E0D-765A-45B0-A3E9-D1AAFCC7C6B6}" destId="{555F9A9C-6E6A-4B91-B404-6D3EFE31BDC5}" srcOrd="3" destOrd="0" presId="urn:microsoft.com/office/officeart/2018/2/layout/IconVerticalSolidList"/>
    <dgm:cxn modelId="{38B69487-DFA7-4601-A641-7F4727447D79}" type="presParOf" srcId="{CA461E0D-765A-45B0-A3E9-D1AAFCC7C6B6}" destId="{81734F96-8935-4905-94A7-B13683990298}" srcOrd="4" destOrd="0" presId="urn:microsoft.com/office/officeart/2018/2/layout/IconVerticalSolidList"/>
    <dgm:cxn modelId="{8A2757B8-86B0-49BE-8508-EFC4A63144BC}" type="presParOf" srcId="{81734F96-8935-4905-94A7-B13683990298}" destId="{9066D780-A1FF-40F6-99E4-86DA2C6C2864}" srcOrd="0" destOrd="0" presId="urn:microsoft.com/office/officeart/2018/2/layout/IconVerticalSolidList"/>
    <dgm:cxn modelId="{B50F3611-8135-4163-9CCF-BC42FB705F1F}" type="presParOf" srcId="{81734F96-8935-4905-94A7-B13683990298}" destId="{DAE49CDE-28DB-4BDD-B252-2F44181ADA89}" srcOrd="1" destOrd="0" presId="urn:microsoft.com/office/officeart/2018/2/layout/IconVerticalSolidList"/>
    <dgm:cxn modelId="{B624D5BD-71A7-4ED0-8E13-E67C97CF38A4}" type="presParOf" srcId="{81734F96-8935-4905-94A7-B13683990298}" destId="{EAC32379-9D1F-4462-B137-36BD7F79D41F}" srcOrd="2" destOrd="0" presId="urn:microsoft.com/office/officeart/2018/2/layout/IconVerticalSolidList"/>
    <dgm:cxn modelId="{1B3E173E-601E-464A-BE85-1D84393D0901}" type="presParOf" srcId="{81734F96-8935-4905-94A7-B13683990298}" destId="{0A9659AC-E623-4852-85C1-361B0FCFCDD6}" srcOrd="3" destOrd="0" presId="urn:microsoft.com/office/officeart/2018/2/layout/IconVerticalSolidList"/>
    <dgm:cxn modelId="{F51FECE4-84A4-4536-BB3C-28035D67FBC8}" type="presParOf" srcId="{CA461E0D-765A-45B0-A3E9-D1AAFCC7C6B6}" destId="{BD29F859-7E26-43C9-81EE-1B1DB8864221}" srcOrd="5" destOrd="0" presId="urn:microsoft.com/office/officeart/2018/2/layout/IconVerticalSolidList"/>
    <dgm:cxn modelId="{50CD77D2-6E42-46C5-A871-8CB24768F256}" type="presParOf" srcId="{CA461E0D-765A-45B0-A3E9-D1AAFCC7C6B6}" destId="{7D8B2D89-11AB-43BE-8CB4-270F57418A39}" srcOrd="6" destOrd="0" presId="urn:microsoft.com/office/officeart/2018/2/layout/IconVerticalSolidList"/>
    <dgm:cxn modelId="{8FB547E6-6F16-42A0-9FD3-C8CE54A95D94}" type="presParOf" srcId="{7D8B2D89-11AB-43BE-8CB4-270F57418A39}" destId="{D30040B3-2BDB-45D7-A8CA-A7C71EA67A73}" srcOrd="0" destOrd="0" presId="urn:microsoft.com/office/officeart/2018/2/layout/IconVerticalSolidList"/>
    <dgm:cxn modelId="{9292C6B5-1B0B-410B-B1E2-B449670BC3CB}" type="presParOf" srcId="{7D8B2D89-11AB-43BE-8CB4-270F57418A39}" destId="{6DFD61AB-A13B-459F-B167-79AD5AF0C9A4}" srcOrd="1" destOrd="0" presId="urn:microsoft.com/office/officeart/2018/2/layout/IconVerticalSolidList"/>
    <dgm:cxn modelId="{8DC54D1B-BBDD-4BFA-A309-35DCDC39FCD4}" type="presParOf" srcId="{7D8B2D89-11AB-43BE-8CB4-270F57418A39}" destId="{869B53C6-4D0A-4EB5-90C4-85E121D533D8}" srcOrd="2" destOrd="0" presId="urn:microsoft.com/office/officeart/2018/2/layout/IconVerticalSolidList"/>
    <dgm:cxn modelId="{485E5F72-F286-41CC-850C-F768BCA1FF00}" type="presParOf" srcId="{7D8B2D89-11AB-43BE-8CB4-270F57418A39}" destId="{9B187E5D-301B-4B7A-AEDF-2DDD7ED7F4C5}" srcOrd="3" destOrd="0" presId="urn:microsoft.com/office/officeart/2018/2/layout/IconVerticalSolidList"/>
    <dgm:cxn modelId="{4F82AA6A-7A92-4382-8555-88FA02DEF356}" type="presParOf" srcId="{CA461E0D-765A-45B0-A3E9-D1AAFCC7C6B6}" destId="{A882AADA-0BE8-4DC4-AE20-B42726BBFB3D}" srcOrd="7" destOrd="0" presId="urn:microsoft.com/office/officeart/2018/2/layout/IconVerticalSolidList"/>
    <dgm:cxn modelId="{DF805476-4A19-4DC7-97D5-4A7B6299ADE1}" type="presParOf" srcId="{CA461E0D-765A-45B0-A3E9-D1AAFCC7C6B6}" destId="{FE8D7F7D-2F9F-44C5-B473-4FDCC721ACB5}" srcOrd="8" destOrd="0" presId="urn:microsoft.com/office/officeart/2018/2/layout/IconVerticalSolidList"/>
    <dgm:cxn modelId="{D069BEA6-0A16-4B35-8997-460B85957F7D}" type="presParOf" srcId="{FE8D7F7D-2F9F-44C5-B473-4FDCC721ACB5}" destId="{FB36F5E7-8D96-44A3-9F36-4BA2D6713D01}" srcOrd="0" destOrd="0" presId="urn:microsoft.com/office/officeart/2018/2/layout/IconVerticalSolidList"/>
    <dgm:cxn modelId="{D153B94B-CCD5-43E2-8822-6D336816D3CA}" type="presParOf" srcId="{FE8D7F7D-2F9F-44C5-B473-4FDCC721ACB5}" destId="{20B81430-961E-4C51-8D40-1A67560723D1}" srcOrd="1" destOrd="0" presId="urn:microsoft.com/office/officeart/2018/2/layout/IconVerticalSolidList"/>
    <dgm:cxn modelId="{A817295F-85AD-4871-AF95-A6D040109C52}" type="presParOf" srcId="{FE8D7F7D-2F9F-44C5-B473-4FDCC721ACB5}" destId="{DE40CD7A-DA63-4CDB-8642-DA5CF1D3D12A}" srcOrd="2" destOrd="0" presId="urn:microsoft.com/office/officeart/2018/2/layout/IconVerticalSolidList"/>
    <dgm:cxn modelId="{3B52B8FF-93B6-4D02-B254-6E6678513F3D}" type="presParOf" srcId="{FE8D7F7D-2F9F-44C5-B473-4FDCC721ACB5}" destId="{BFBFF85B-9D0E-43A1-A1FA-2BD37A28DD12}" srcOrd="3" destOrd="0" presId="urn:microsoft.com/office/officeart/2018/2/layout/IconVerticalSolidList"/>
    <dgm:cxn modelId="{4D7EC1AB-8084-4CE5-AE4C-C37C015DFDBC}" type="presParOf" srcId="{CA461E0D-765A-45B0-A3E9-D1AAFCC7C6B6}" destId="{78D4894B-9428-4CC2-94F8-E75AB22C9615}" srcOrd="9" destOrd="0" presId="urn:microsoft.com/office/officeart/2018/2/layout/IconVerticalSolidList"/>
    <dgm:cxn modelId="{6801DD53-D39A-4D53-996F-09CCF341CAFF}" type="presParOf" srcId="{CA461E0D-765A-45B0-A3E9-D1AAFCC7C6B6}" destId="{BB5B8BBA-2882-4E9A-82EE-9E40FF15567E}" srcOrd="10" destOrd="0" presId="urn:microsoft.com/office/officeart/2018/2/layout/IconVerticalSolidList"/>
    <dgm:cxn modelId="{3665117E-B887-450E-889C-B21847481A29}" type="presParOf" srcId="{BB5B8BBA-2882-4E9A-82EE-9E40FF15567E}" destId="{3D7C9A8D-C715-4E49-8272-A5A7BDB50F2E}" srcOrd="0" destOrd="0" presId="urn:microsoft.com/office/officeart/2018/2/layout/IconVerticalSolidList"/>
    <dgm:cxn modelId="{E3CC75CD-3DFB-4702-88B3-FFDF2D6C2C72}" type="presParOf" srcId="{BB5B8BBA-2882-4E9A-82EE-9E40FF15567E}" destId="{5C1DB71A-6E9E-4A52-9B4C-BE68120F966E}" srcOrd="1" destOrd="0" presId="urn:microsoft.com/office/officeart/2018/2/layout/IconVerticalSolidList"/>
    <dgm:cxn modelId="{B651F0BF-6FFF-4AC7-A4D2-EB5666E7760C}" type="presParOf" srcId="{BB5B8BBA-2882-4E9A-82EE-9E40FF15567E}" destId="{9281B2C7-1E04-4C8F-A7C8-743364531AB1}" srcOrd="2" destOrd="0" presId="urn:microsoft.com/office/officeart/2018/2/layout/IconVerticalSolidList"/>
    <dgm:cxn modelId="{7E7E8228-D485-40C5-9806-E2411055D5F0}" type="presParOf" srcId="{BB5B8BBA-2882-4E9A-82EE-9E40FF15567E}" destId="{812857C0-B9C9-4375-B9E2-A1F9936D3244}" srcOrd="3" destOrd="0" presId="urn:microsoft.com/office/officeart/2018/2/layout/IconVerticalSolidList"/>
    <dgm:cxn modelId="{00B4DEA8-E507-4EB0-A504-98145072095C}" type="presParOf" srcId="{CA461E0D-765A-45B0-A3E9-D1AAFCC7C6B6}" destId="{1A06D535-F519-4789-8CDE-74A2C92A9DB6}" srcOrd="11" destOrd="0" presId="urn:microsoft.com/office/officeart/2018/2/layout/IconVerticalSolidList"/>
    <dgm:cxn modelId="{EC01463B-5D6F-478E-B140-5A822AECA3F4}" type="presParOf" srcId="{CA461E0D-765A-45B0-A3E9-D1AAFCC7C6B6}" destId="{04C26306-4AE7-432C-9405-58CEF041C0DE}" srcOrd="12" destOrd="0" presId="urn:microsoft.com/office/officeart/2018/2/layout/IconVerticalSolidList"/>
    <dgm:cxn modelId="{D279C900-90D8-4123-A8E2-B7A28071B054}" type="presParOf" srcId="{04C26306-4AE7-432C-9405-58CEF041C0DE}" destId="{8736E6E6-B219-4535-82BC-24A87ADA01BF}" srcOrd="0" destOrd="0" presId="urn:microsoft.com/office/officeart/2018/2/layout/IconVerticalSolidList"/>
    <dgm:cxn modelId="{1BA7E090-CCF3-4E61-B4C8-014DB91C40A9}" type="presParOf" srcId="{04C26306-4AE7-432C-9405-58CEF041C0DE}" destId="{0767771E-3E2C-400A-81EE-C3AF50BC78D9}" srcOrd="1" destOrd="0" presId="urn:microsoft.com/office/officeart/2018/2/layout/IconVerticalSolidList"/>
    <dgm:cxn modelId="{4B371AC4-EED2-41AE-9153-891C5584A724}" type="presParOf" srcId="{04C26306-4AE7-432C-9405-58CEF041C0DE}" destId="{CCD6878D-A32E-4B68-B29D-B30EFDDABF1A}" srcOrd="2" destOrd="0" presId="urn:microsoft.com/office/officeart/2018/2/layout/IconVerticalSolidList"/>
    <dgm:cxn modelId="{DA394370-1D22-44EB-B63A-9B05CFF9A077}" type="presParOf" srcId="{04C26306-4AE7-432C-9405-58CEF041C0DE}" destId="{E219D3E9-0500-4CDA-8EFC-F273C3A424F9}" srcOrd="3" destOrd="0" presId="urn:microsoft.com/office/officeart/2018/2/layout/IconVerticalSolidList"/>
    <dgm:cxn modelId="{6950D065-9943-46E7-8490-9ABEB1C676D2}" type="presParOf" srcId="{CA461E0D-765A-45B0-A3E9-D1AAFCC7C6B6}" destId="{F77AFA26-2FBB-453B-ABD7-1A86D8C49827}" srcOrd="13" destOrd="0" presId="urn:microsoft.com/office/officeart/2018/2/layout/IconVerticalSolidList"/>
    <dgm:cxn modelId="{4D89A3F0-66AC-41C9-92B4-C67AE2D310E4}" type="presParOf" srcId="{CA461E0D-765A-45B0-A3E9-D1AAFCC7C6B6}" destId="{B3B5DD62-8188-40FD-8783-1572D6ACAA0A}" srcOrd="14" destOrd="0" presId="urn:microsoft.com/office/officeart/2018/2/layout/IconVerticalSolidList"/>
    <dgm:cxn modelId="{264A7476-74F8-4A5A-BF19-71A3DCC94FE4}" type="presParOf" srcId="{B3B5DD62-8188-40FD-8783-1572D6ACAA0A}" destId="{40E491CC-AE49-4530-A401-65002A1022C8}" srcOrd="0" destOrd="0" presId="urn:microsoft.com/office/officeart/2018/2/layout/IconVerticalSolidList"/>
    <dgm:cxn modelId="{B7347441-49CC-4184-BA53-1B5710C723FD}" type="presParOf" srcId="{B3B5DD62-8188-40FD-8783-1572D6ACAA0A}" destId="{34022B9A-EE2D-4CD7-970C-BD599210503F}" srcOrd="1" destOrd="0" presId="urn:microsoft.com/office/officeart/2018/2/layout/IconVerticalSolidList"/>
    <dgm:cxn modelId="{21611491-4112-43EA-B0EB-C7614B7F9E5F}" type="presParOf" srcId="{B3B5DD62-8188-40FD-8783-1572D6ACAA0A}" destId="{3C8D0ECF-3055-4275-A674-5ACBE6CE5B67}" srcOrd="2" destOrd="0" presId="urn:microsoft.com/office/officeart/2018/2/layout/IconVerticalSolidList"/>
    <dgm:cxn modelId="{EE831B89-A48D-4019-91A8-C74128ADB80F}" type="presParOf" srcId="{B3B5DD62-8188-40FD-8783-1572D6ACAA0A}" destId="{CD444FE9-1010-4C2E-8CE6-20C52E1D9D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ADCF98-36B1-4478-AB22-C973A26701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081AB0-FFF5-4AB7-BF11-6B7F0EC4B33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Çevrimiçi öğrenme etkinliği</a:t>
          </a:r>
          <a:endParaRPr lang="en-US"/>
        </a:p>
      </dgm:t>
    </dgm:pt>
    <dgm:pt modelId="{A1C62460-3CD7-44C1-9DF6-41F7EDB5B971}" type="parTrans" cxnId="{34B7F834-EDB8-4C79-836F-147EBBF29727}">
      <dgm:prSet/>
      <dgm:spPr/>
      <dgm:t>
        <a:bodyPr/>
        <a:lstStyle/>
        <a:p>
          <a:endParaRPr lang="en-US"/>
        </a:p>
      </dgm:t>
    </dgm:pt>
    <dgm:pt modelId="{1CB238DC-65DC-4FC6-95C2-2EAE3A1795BC}" type="sibTrans" cxnId="{34B7F834-EDB8-4C79-836F-147EBBF29727}">
      <dgm:prSet/>
      <dgm:spPr/>
      <dgm:t>
        <a:bodyPr/>
        <a:lstStyle/>
        <a:p>
          <a:endParaRPr lang="en-US"/>
        </a:p>
      </dgm:t>
    </dgm:pt>
    <dgm:pt modelId="{AD7FEEFF-8355-4595-835F-F8652424903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Hatırlama ve testlerin öğrenme açısından önemi</a:t>
          </a:r>
          <a:endParaRPr lang="en-US"/>
        </a:p>
      </dgm:t>
    </dgm:pt>
    <dgm:pt modelId="{91557D84-B85B-43CD-810B-40EBA9F4337E}" type="parTrans" cxnId="{CF02C800-0F8A-4B67-A17A-B8F69FF8687C}">
      <dgm:prSet/>
      <dgm:spPr/>
      <dgm:t>
        <a:bodyPr/>
        <a:lstStyle/>
        <a:p>
          <a:endParaRPr lang="en-US"/>
        </a:p>
      </dgm:t>
    </dgm:pt>
    <dgm:pt modelId="{95FC7C55-7331-4122-AD38-E061602E63C9}" type="sibTrans" cxnId="{CF02C800-0F8A-4B67-A17A-B8F69FF8687C}">
      <dgm:prSet/>
      <dgm:spPr/>
      <dgm:t>
        <a:bodyPr/>
        <a:lstStyle/>
        <a:p>
          <a:endParaRPr lang="en-US"/>
        </a:p>
      </dgm:t>
    </dgm:pt>
    <dgm:pt modelId="{762CA9EB-3E1B-441E-994E-BB5DDC38698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Tam (</a:t>
          </a:r>
          <a:r>
            <a:rPr lang="tr-TR" dirty="0" err="1"/>
            <a:t>mastery</a:t>
          </a:r>
          <a:r>
            <a:rPr lang="tr-TR" dirty="0"/>
            <a:t>) öğrenme</a:t>
          </a:r>
          <a:endParaRPr lang="en-US" dirty="0"/>
        </a:p>
      </dgm:t>
    </dgm:pt>
    <dgm:pt modelId="{4F795380-B374-4456-822C-5C022F12C57E}" type="parTrans" cxnId="{E6F15839-415F-4DC6-A8D6-A9E560B3D644}">
      <dgm:prSet/>
      <dgm:spPr/>
      <dgm:t>
        <a:bodyPr/>
        <a:lstStyle/>
        <a:p>
          <a:endParaRPr lang="en-US"/>
        </a:p>
      </dgm:t>
    </dgm:pt>
    <dgm:pt modelId="{A674222C-C849-44D9-BE86-2C1A18DE534C}" type="sibTrans" cxnId="{E6F15839-415F-4DC6-A8D6-A9E560B3D644}">
      <dgm:prSet/>
      <dgm:spPr/>
      <dgm:t>
        <a:bodyPr/>
        <a:lstStyle/>
        <a:p>
          <a:endParaRPr lang="en-US"/>
        </a:p>
      </dgm:t>
    </dgm:pt>
    <dgm:pt modelId="{5B95AC92-F609-49EB-B39A-D539CDC3EF62}">
      <dgm:prSet/>
      <dgm:spPr/>
      <dgm:t>
        <a:bodyPr/>
        <a:lstStyle/>
        <a:p>
          <a:pPr>
            <a:lnSpc>
              <a:spcPct val="100000"/>
            </a:lnSpc>
          </a:pPr>
          <a:r>
            <a:rPr lang="da-DK"/>
            <a:t>Akran ve kendi kendini değerlendirme:</a:t>
          </a:r>
          <a:endParaRPr lang="en-US"/>
        </a:p>
      </dgm:t>
    </dgm:pt>
    <dgm:pt modelId="{CE9AE95C-5DFE-4A5B-B5A0-5140ACC20A58}" type="parTrans" cxnId="{05E7C21D-A717-4244-8AFA-FEB4F16AD3B2}">
      <dgm:prSet/>
      <dgm:spPr/>
      <dgm:t>
        <a:bodyPr/>
        <a:lstStyle/>
        <a:p>
          <a:endParaRPr lang="en-US"/>
        </a:p>
      </dgm:t>
    </dgm:pt>
    <dgm:pt modelId="{6B22DA7B-B4AC-431C-819D-0905D1504AEB}" type="sibTrans" cxnId="{05E7C21D-A717-4244-8AFA-FEB4F16AD3B2}">
      <dgm:prSet/>
      <dgm:spPr/>
      <dgm:t>
        <a:bodyPr/>
        <a:lstStyle/>
        <a:p>
          <a:endParaRPr lang="en-US"/>
        </a:p>
      </dgm:t>
    </dgm:pt>
    <dgm:pt modelId="{1DD7E1CA-950A-424C-A1E6-F77A225D641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Kısa formatlı videolar:</a:t>
          </a:r>
          <a:endParaRPr lang="en-US"/>
        </a:p>
      </dgm:t>
    </dgm:pt>
    <dgm:pt modelId="{BF71EA32-FF01-4FA2-8C95-BFDF2FEAC381}" type="parTrans" cxnId="{F4749D48-7025-4C12-A331-6C2B6AD706C6}">
      <dgm:prSet/>
      <dgm:spPr/>
      <dgm:t>
        <a:bodyPr/>
        <a:lstStyle/>
        <a:p>
          <a:endParaRPr lang="en-US"/>
        </a:p>
      </dgm:t>
    </dgm:pt>
    <dgm:pt modelId="{227F80BB-B2BB-4498-A333-F1330CE143A7}" type="sibTrans" cxnId="{F4749D48-7025-4C12-A331-6C2B6AD706C6}">
      <dgm:prSet/>
      <dgm:spPr/>
      <dgm:t>
        <a:bodyPr/>
        <a:lstStyle/>
        <a:p>
          <a:endParaRPr lang="en-US"/>
        </a:p>
      </dgm:t>
    </dgm:pt>
    <dgm:pt modelId="{49305BE8-DA17-466B-85DB-EB8B42DE557E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Çevrimiçi forumlar ve tartışma grupları:</a:t>
          </a:r>
          <a:endParaRPr lang="en-US"/>
        </a:p>
      </dgm:t>
    </dgm:pt>
    <dgm:pt modelId="{F3D54C4E-8D22-4CD8-A75D-2171886BDF19}" type="parTrans" cxnId="{E87A2EE5-9E02-48A6-A778-422AB2770CD3}">
      <dgm:prSet/>
      <dgm:spPr/>
      <dgm:t>
        <a:bodyPr/>
        <a:lstStyle/>
        <a:p>
          <a:endParaRPr lang="en-US"/>
        </a:p>
      </dgm:t>
    </dgm:pt>
    <dgm:pt modelId="{BC9FF3D8-5DA8-43B2-A9D1-820AEA90D9D2}" type="sibTrans" cxnId="{E87A2EE5-9E02-48A6-A778-422AB2770CD3}">
      <dgm:prSet/>
      <dgm:spPr/>
      <dgm:t>
        <a:bodyPr/>
        <a:lstStyle/>
        <a:p>
          <a:endParaRPr lang="en-US"/>
        </a:p>
      </dgm:t>
    </dgm:pt>
    <dgm:pt modelId="{31E21127-ADB7-48BE-9E3E-E5A770BAFF0D}" type="pres">
      <dgm:prSet presAssocID="{C8ADCF98-36B1-4478-AB22-C973A2670148}" presName="root" presStyleCnt="0">
        <dgm:presLayoutVars>
          <dgm:dir/>
          <dgm:resizeHandles val="exact"/>
        </dgm:presLayoutVars>
      </dgm:prSet>
      <dgm:spPr/>
    </dgm:pt>
    <dgm:pt modelId="{405571BF-1B4F-4BFC-8B47-FB14E16DFD30}" type="pres">
      <dgm:prSet presAssocID="{36081AB0-FFF5-4AB7-BF11-6B7F0EC4B33A}" presName="compNode" presStyleCnt="0"/>
      <dgm:spPr/>
    </dgm:pt>
    <dgm:pt modelId="{9A6C6728-CE87-4AAE-86B2-1448FD348972}" type="pres">
      <dgm:prSet presAssocID="{36081AB0-FFF5-4AB7-BF11-6B7F0EC4B33A}" presName="bgRect" presStyleLbl="bgShp" presStyleIdx="0" presStyleCnt="6"/>
      <dgm:spPr/>
    </dgm:pt>
    <dgm:pt modelId="{9D114F94-5DCA-4A4A-B009-FFA33B94D4EE}" type="pres">
      <dgm:prSet presAssocID="{36081AB0-FFF5-4AB7-BF11-6B7F0EC4B3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C8029D2-52F9-45B3-BE61-A5B249D47B1D}" type="pres">
      <dgm:prSet presAssocID="{36081AB0-FFF5-4AB7-BF11-6B7F0EC4B33A}" presName="spaceRect" presStyleCnt="0"/>
      <dgm:spPr/>
    </dgm:pt>
    <dgm:pt modelId="{CED57D40-A4B1-4BAF-945A-C56FBDA0B8C9}" type="pres">
      <dgm:prSet presAssocID="{36081AB0-FFF5-4AB7-BF11-6B7F0EC4B33A}" presName="parTx" presStyleLbl="revTx" presStyleIdx="0" presStyleCnt="6">
        <dgm:presLayoutVars>
          <dgm:chMax val="0"/>
          <dgm:chPref val="0"/>
        </dgm:presLayoutVars>
      </dgm:prSet>
      <dgm:spPr/>
    </dgm:pt>
    <dgm:pt modelId="{37D0B13A-8180-4CFB-AD96-CC9C22665D4C}" type="pres">
      <dgm:prSet presAssocID="{1CB238DC-65DC-4FC6-95C2-2EAE3A1795BC}" presName="sibTrans" presStyleCnt="0"/>
      <dgm:spPr/>
    </dgm:pt>
    <dgm:pt modelId="{BF248B6A-5E35-4104-B04E-8D9D84E27A1E}" type="pres">
      <dgm:prSet presAssocID="{AD7FEEFF-8355-4595-835F-F86524249037}" presName="compNode" presStyleCnt="0"/>
      <dgm:spPr/>
    </dgm:pt>
    <dgm:pt modelId="{4B92D074-68FF-4A5A-9689-348A616CED8C}" type="pres">
      <dgm:prSet presAssocID="{AD7FEEFF-8355-4595-835F-F86524249037}" presName="bgRect" presStyleLbl="bgShp" presStyleIdx="1" presStyleCnt="6"/>
      <dgm:spPr/>
    </dgm:pt>
    <dgm:pt modelId="{98FCCB96-544A-4850-999C-8E67F91192CD}" type="pres">
      <dgm:prSet presAssocID="{AD7FEEFF-8355-4595-835F-F8652424903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2C16A4F-04E3-49CC-B729-1B5ED527EFFD}" type="pres">
      <dgm:prSet presAssocID="{AD7FEEFF-8355-4595-835F-F86524249037}" presName="spaceRect" presStyleCnt="0"/>
      <dgm:spPr/>
    </dgm:pt>
    <dgm:pt modelId="{780B232F-6AE0-443D-9605-50F65199F2D6}" type="pres">
      <dgm:prSet presAssocID="{AD7FEEFF-8355-4595-835F-F86524249037}" presName="parTx" presStyleLbl="revTx" presStyleIdx="1" presStyleCnt="6">
        <dgm:presLayoutVars>
          <dgm:chMax val="0"/>
          <dgm:chPref val="0"/>
        </dgm:presLayoutVars>
      </dgm:prSet>
      <dgm:spPr/>
    </dgm:pt>
    <dgm:pt modelId="{D87A9C85-06B3-40CF-B4B3-2BEB2720D532}" type="pres">
      <dgm:prSet presAssocID="{95FC7C55-7331-4122-AD38-E061602E63C9}" presName="sibTrans" presStyleCnt="0"/>
      <dgm:spPr/>
    </dgm:pt>
    <dgm:pt modelId="{D10FFF35-8B91-470C-A5C7-E4F953DE5400}" type="pres">
      <dgm:prSet presAssocID="{762CA9EB-3E1B-441E-994E-BB5DDC38698C}" presName="compNode" presStyleCnt="0"/>
      <dgm:spPr/>
    </dgm:pt>
    <dgm:pt modelId="{DCEFC4F8-B92D-4689-8384-99D3B5A26513}" type="pres">
      <dgm:prSet presAssocID="{762CA9EB-3E1B-441E-994E-BB5DDC38698C}" presName="bgRect" presStyleLbl="bgShp" presStyleIdx="2" presStyleCnt="6"/>
      <dgm:spPr/>
    </dgm:pt>
    <dgm:pt modelId="{C379FC11-307F-4151-BD31-F9A9DCD6915C}" type="pres">
      <dgm:prSet presAssocID="{762CA9EB-3E1B-441E-994E-BB5DDC3869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E264EF-AB17-4D5B-8101-37F82B6B798E}" type="pres">
      <dgm:prSet presAssocID="{762CA9EB-3E1B-441E-994E-BB5DDC38698C}" presName="spaceRect" presStyleCnt="0"/>
      <dgm:spPr/>
    </dgm:pt>
    <dgm:pt modelId="{E01C8E71-E6BB-483B-A3B6-D6A3DE7ABF7D}" type="pres">
      <dgm:prSet presAssocID="{762CA9EB-3E1B-441E-994E-BB5DDC38698C}" presName="parTx" presStyleLbl="revTx" presStyleIdx="2" presStyleCnt="6">
        <dgm:presLayoutVars>
          <dgm:chMax val="0"/>
          <dgm:chPref val="0"/>
        </dgm:presLayoutVars>
      </dgm:prSet>
      <dgm:spPr/>
    </dgm:pt>
    <dgm:pt modelId="{6EDA0892-9C15-4A38-AE51-C1275786FE62}" type="pres">
      <dgm:prSet presAssocID="{A674222C-C849-44D9-BE86-2C1A18DE534C}" presName="sibTrans" presStyleCnt="0"/>
      <dgm:spPr/>
    </dgm:pt>
    <dgm:pt modelId="{8CBBF74D-7D65-4A0A-AE4C-A7893EA4DD0A}" type="pres">
      <dgm:prSet presAssocID="{5B95AC92-F609-49EB-B39A-D539CDC3EF62}" presName="compNode" presStyleCnt="0"/>
      <dgm:spPr/>
    </dgm:pt>
    <dgm:pt modelId="{4F20CACD-0808-404A-A78D-FDD3108BEE6A}" type="pres">
      <dgm:prSet presAssocID="{5B95AC92-F609-49EB-B39A-D539CDC3EF62}" presName="bgRect" presStyleLbl="bgShp" presStyleIdx="3" presStyleCnt="6"/>
      <dgm:spPr/>
    </dgm:pt>
    <dgm:pt modelId="{BB6B5B3E-6B20-434B-9A60-72B039DF5CC5}" type="pres">
      <dgm:prSet presAssocID="{5B95AC92-F609-49EB-B39A-D539CDC3EF6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10B8051-96C5-4766-8896-0EEBF15419A1}" type="pres">
      <dgm:prSet presAssocID="{5B95AC92-F609-49EB-B39A-D539CDC3EF62}" presName="spaceRect" presStyleCnt="0"/>
      <dgm:spPr/>
    </dgm:pt>
    <dgm:pt modelId="{0690FE4D-2B33-4B2F-98FB-6564DAB65628}" type="pres">
      <dgm:prSet presAssocID="{5B95AC92-F609-49EB-B39A-D539CDC3EF62}" presName="parTx" presStyleLbl="revTx" presStyleIdx="3" presStyleCnt="6">
        <dgm:presLayoutVars>
          <dgm:chMax val="0"/>
          <dgm:chPref val="0"/>
        </dgm:presLayoutVars>
      </dgm:prSet>
      <dgm:spPr/>
    </dgm:pt>
    <dgm:pt modelId="{B7605E9D-973D-42B8-9DDB-6CD6C91A12AE}" type="pres">
      <dgm:prSet presAssocID="{6B22DA7B-B4AC-431C-819D-0905D1504AEB}" presName="sibTrans" presStyleCnt="0"/>
      <dgm:spPr/>
    </dgm:pt>
    <dgm:pt modelId="{8D018B4A-DD4B-43F8-A295-6A1AEB6BFCCA}" type="pres">
      <dgm:prSet presAssocID="{1DD7E1CA-950A-424C-A1E6-F77A225D6416}" presName="compNode" presStyleCnt="0"/>
      <dgm:spPr/>
    </dgm:pt>
    <dgm:pt modelId="{76372197-50A4-468F-AF73-4D5D22D37219}" type="pres">
      <dgm:prSet presAssocID="{1DD7E1CA-950A-424C-A1E6-F77A225D6416}" presName="bgRect" presStyleLbl="bgShp" presStyleIdx="4" presStyleCnt="6"/>
      <dgm:spPr/>
    </dgm:pt>
    <dgm:pt modelId="{272C4881-191A-42D7-8A82-7EADF338C63F}" type="pres">
      <dgm:prSet presAssocID="{1DD7E1CA-950A-424C-A1E6-F77A225D641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FC517419-CC58-489B-B738-D723202CE023}" type="pres">
      <dgm:prSet presAssocID="{1DD7E1CA-950A-424C-A1E6-F77A225D6416}" presName="spaceRect" presStyleCnt="0"/>
      <dgm:spPr/>
    </dgm:pt>
    <dgm:pt modelId="{F0BD73B5-9ECB-4497-B2FD-F194763D328A}" type="pres">
      <dgm:prSet presAssocID="{1DD7E1CA-950A-424C-A1E6-F77A225D6416}" presName="parTx" presStyleLbl="revTx" presStyleIdx="4" presStyleCnt="6">
        <dgm:presLayoutVars>
          <dgm:chMax val="0"/>
          <dgm:chPref val="0"/>
        </dgm:presLayoutVars>
      </dgm:prSet>
      <dgm:spPr/>
    </dgm:pt>
    <dgm:pt modelId="{73E2BFDB-C50C-4DD8-AF46-0A2866754F42}" type="pres">
      <dgm:prSet presAssocID="{227F80BB-B2BB-4498-A333-F1330CE143A7}" presName="sibTrans" presStyleCnt="0"/>
      <dgm:spPr/>
    </dgm:pt>
    <dgm:pt modelId="{7E5DD6D2-E05F-4873-A388-2C99EFFEFE8D}" type="pres">
      <dgm:prSet presAssocID="{49305BE8-DA17-466B-85DB-EB8B42DE557E}" presName="compNode" presStyleCnt="0"/>
      <dgm:spPr/>
    </dgm:pt>
    <dgm:pt modelId="{B6792C4F-C1E2-4891-BB6A-384DB0605DC5}" type="pres">
      <dgm:prSet presAssocID="{49305BE8-DA17-466B-85DB-EB8B42DE557E}" presName="bgRect" presStyleLbl="bgShp" presStyleIdx="5" presStyleCnt="6"/>
      <dgm:spPr/>
    </dgm:pt>
    <dgm:pt modelId="{149B9A10-5163-460B-95D7-9446F78AB0D7}" type="pres">
      <dgm:prSet presAssocID="{49305BE8-DA17-466B-85DB-EB8B42DE557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DACE258-866E-4DD2-A49F-3E65B796D6BE}" type="pres">
      <dgm:prSet presAssocID="{49305BE8-DA17-466B-85DB-EB8B42DE557E}" presName="spaceRect" presStyleCnt="0"/>
      <dgm:spPr/>
    </dgm:pt>
    <dgm:pt modelId="{864E7A0E-FA0C-426F-8779-BECE5D6B0071}" type="pres">
      <dgm:prSet presAssocID="{49305BE8-DA17-466B-85DB-EB8B42DE557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F02C800-0F8A-4B67-A17A-B8F69FF8687C}" srcId="{C8ADCF98-36B1-4478-AB22-C973A2670148}" destId="{AD7FEEFF-8355-4595-835F-F86524249037}" srcOrd="1" destOrd="0" parTransId="{91557D84-B85B-43CD-810B-40EBA9F4337E}" sibTransId="{95FC7C55-7331-4122-AD38-E061602E63C9}"/>
    <dgm:cxn modelId="{05E7C21D-A717-4244-8AFA-FEB4F16AD3B2}" srcId="{C8ADCF98-36B1-4478-AB22-C973A2670148}" destId="{5B95AC92-F609-49EB-B39A-D539CDC3EF62}" srcOrd="3" destOrd="0" parTransId="{CE9AE95C-5DFE-4A5B-B5A0-5140ACC20A58}" sibTransId="{6B22DA7B-B4AC-431C-819D-0905D1504AEB}"/>
    <dgm:cxn modelId="{34B7F834-EDB8-4C79-836F-147EBBF29727}" srcId="{C8ADCF98-36B1-4478-AB22-C973A2670148}" destId="{36081AB0-FFF5-4AB7-BF11-6B7F0EC4B33A}" srcOrd="0" destOrd="0" parTransId="{A1C62460-3CD7-44C1-9DF6-41F7EDB5B971}" sibTransId="{1CB238DC-65DC-4FC6-95C2-2EAE3A1795BC}"/>
    <dgm:cxn modelId="{E6F15839-415F-4DC6-A8D6-A9E560B3D644}" srcId="{C8ADCF98-36B1-4478-AB22-C973A2670148}" destId="{762CA9EB-3E1B-441E-994E-BB5DDC38698C}" srcOrd="2" destOrd="0" parTransId="{4F795380-B374-4456-822C-5C022F12C57E}" sibTransId="{A674222C-C849-44D9-BE86-2C1A18DE534C}"/>
    <dgm:cxn modelId="{DC131B42-6B77-403D-A180-958DB1242880}" type="presOf" srcId="{C8ADCF98-36B1-4478-AB22-C973A2670148}" destId="{31E21127-ADB7-48BE-9E3E-E5A770BAFF0D}" srcOrd="0" destOrd="0" presId="urn:microsoft.com/office/officeart/2018/2/layout/IconVerticalSolidList"/>
    <dgm:cxn modelId="{F4749D48-7025-4C12-A331-6C2B6AD706C6}" srcId="{C8ADCF98-36B1-4478-AB22-C973A2670148}" destId="{1DD7E1CA-950A-424C-A1E6-F77A225D6416}" srcOrd="4" destOrd="0" parTransId="{BF71EA32-FF01-4FA2-8C95-BFDF2FEAC381}" sibTransId="{227F80BB-B2BB-4498-A333-F1330CE143A7}"/>
    <dgm:cxn modelId="{0174D750-B877-4ABD-82A3-2040B2608EDF}" type="presOf" srcId="{AD7FEEFF-8355-4595-835F-F86524249037}" destId="{780B232F-6AE0-443D-9605-50F65199F2D6}" srcOrd="0" destOrd="0" presId="urn:microsoft.com/office/officeart/2018/2/layout/IconVerticalSolidList"/>
    <dgm:cxn modelId="{EBE5AB55-5C43-4F86-9114-2C19E11029F9}" type="presOf" srcId="{762CA9EB-3E1B-441E-994E-BB5DDC38698C}" destId="{E01C8E71-E6BB-483B-A3B6-D6A3DE7ABF7D}" srcOrd="0" destOrd="0" presId="urn:microsoft.com/office/officeart/2018/2/layout/IconVerticalSolidList"/>
    <dgm:cxn modelId="{A0756370-125E-486A-B424-E1901F5D3ED2}" type="presOf" srcId="{36081AB0-FFF5-4AB7-BF11-6B7F0EC4B33A}" destId="{CED57D40-A4B1-4BAF-945A-C56FBDA0B8C9}" srcOrd="0" destOrd="0" presId="urn:microsoft.com/office/officeart/2018/2/layout/IconVerticalSolidList"/>
    <dgm:cxn modelId="{411E3175-2D18-482F-A6F5-50B3208D433D}" type="presOf" srcId="{49305BE8-DA17-466B-85DB-EB8B42DE557E}" destId="{864E7A0E-FA0C-426F-8779-BECE5D6B0071}" srcOrd="0" destOrd="0" presId="urn:microsoft.com/office/officeart/2018/2/layout/IconVerticalSolidList"/>
    <dgm:cxn modelId="{72999D84-2CC2-489C-A249-569329B363FC}" type="presOf" srcId="{1DD7E1CA-950A-424C-A1E6-F77A225D6416}" destId="{F0BD73B5-9ECB-4497-B2FD-F194763D328A}" srcOrd="0" destOrd="0" presId="urn:microsoft.com/office/officeart/2018/2/layout/IconVerticalSolidList"/>
    <dgm:cxn modelId="{F16AD588-10C9-4531-9C18-A968FFC6867F}" type="presOf" srcId="{5B95AC92-F609-49EB-B39A-D539CDC3EF62}" destId="{0690FE4D-2B33-4B2F-98FB-6564DAB65628}" srcOrd="0" destOrd="0" presId="urn:microsoft.com/office/officeart/2018/2/layout/IconVerticalSolidList"/>
    <dgm:cxn modelId="{E87A2EE5-9E02-48A6-A778-422AB2770CD3}" srcId="{C8ADCF98-36B1-4478-AB22-C973A2670148}" destId="{49305BE8-DA17-466B-85DB-EB8B42DE557E}" srcOrd="5" destOrd="0" parTransId="{F3D54C4E-8D22-4CD8-A75D-2171886BDF19}" sibTransId="{BC9FF3D8-5DA8-43B2-A9D1-820AEA90D9D2}"/>
    <dgm:cxn modelId="{A7FE2E79-2978-48AC-8E0E-ECF24DCC7908}" type="presParOf" srcId="{31E21127-ADB7-48BE-9E3E-E5A770BAFF0D}" destId="{405571BF-1B4F-4BFC-8B47-FB14E16DFD30}" srcOrd="0" destOrd="0" presId="urn:microsoft.com/office/officeart/2018/2/layout/IconVerticalSolidList"/>
    <dgm:cxn modelId="{72F0906C-4C10-4014-8771-79D0E640FC59}" type="presParOf" srcId="{405571BF-1B4F-4BFC-8B47-FB14E16DFD30}" destId="{9A6C6728-CE87-4AAE-86B2-1448FD348972}" srcOrd="0" destOrd="0" presId="urn:microsoft.com/office/officeart/2018/2/layout/IconVerticalSolidList"/>
    <dgm:cxn modelId="{E84F2ECB-B8A8-4FB7-9ADB-C6D43E6DC51E}" type="presParOf" srcId="{405571BF-1B4F-4BFC-8B47-FB14E16DFD30}" destId="{9D114F94-5DCA-4A4A-B009-FFA33B94D4EE}" srcOrd="1" destOrd="0" presId="urn:microsoft.com/office/officeart/2018/2/layout/IconVerticalSolidList"/>
    <dgm:cxn modelId="{8E57C7EB-BD4E-4895-9303-45F04FC30DCD}" type="presParOf" srcId="{405571BF-1B4F-4BFC-8B47-FB14E16DFD30}" destId="{7C8029D2-52F9-45B3-BE61-A5B249D47B1D}" srcOrd="2" destOrd="0" presId="urn:microsoft.com/office/officeart/2018/2/layout/IconVerticalSolidList"/>
    <dgm:cxn modelId="{CD736A9E-B92E-40D0-BB5E-8C71305D80C4}" type="presParOf" srcId="{405571BF-1B4F-4BFC-8B47-FB14E16DFD30}" destId="{CED57D40-A4B1-4BAF-945A-C56FBDA0B8C9}" srcOrd="3" destOrd="0" presId="urn:microsoft.com/office/officeart/2018/2/layout/IconVerticalSolidList"/>
    <dgm:cxn modelId="{827AEA4A-786A-4E2E-B6E9-47EA16E2093B}" type="presParOf" srcId="{31E21127-ADB7-48BE-9E3E-E5A770BAFF0D}" destId="{37D0B13A-8180-4CFB-AD96-CC9C22665D4C}" srcOrd="1" destOrd="0" presId="urn:microsoft.com/office/officeart/2018/2/layout/IconVerticalSolidList"/>
    <dgm:cxn modelId="{BA3C3F7F-B3EC-4981-A565-988099793400}" type="presParOf" srcId="{31E21127-ADB7-48BE-9E3E-E5A770BAFF0D}" destId="{BF248B6A-5E35-4104-B04E-8D9D84E27A1E}" srcOrd="2" destOrd="0" presId="urn:microsoft.com/office/officeart/2018/2/layout/IconVerticalSolidList"/>
    <dgm:cxn modelId="{0547E9B6-099A-4A06-99C6-5CA2AB85D6F2}" type="presParOf" srcId="{BF248B6A-5E35-4104-B04E-8D9D84E27A1E}" destId="{4B92D074-68FF-4A5A-9689-348A616CED8C}" srcOrd="0" destOrd="0" presId="urn:microsoft.com/office/officeart/2018/2/layout/IconVerticalSolidList"/>
    <dgm:cxn modelId="{0F79A670-FAA2-46DE-9A9E-EDCB461F119E}" type="presParOf" srcId="{BF248B6A-5E35-4104-B04E-8D9D84E27A1E}" destId="{98FCCB96-544A-4850-999C-8E67F91192CD}" srcOrd="1" destOrd="0" presId="urn:microsoft.com/office/officeart/2018/2/layout/IconVerticalSolidList"/>
    <dgm:cxn modelId="{8982A790-EA11-4D21-B12F-7E13390F4C82}" type="presParOf" srcId="{BF248B6A-5E35-4104-B04E-8D9D84E27A1E}" destId="{B2C16A4F-04E3-49CC-B729-1B5ED527EFFD}" srcOrd="2" destOrd="0" presId="urn:microsoft.com/office/officeart/2018/2/layout/IconVerticalSolidList"/>
    <dgm:cxn modelId="{398658FC-9386-41F8-AED0-2A41B01C132A}" type="presParOf" srcId="{BF248B6A-5E35-4104-B04E-8D9D84E27A1E}" destId="{780B232F-6AE0-443D-9605-50F65199F2D6}" srcOrd="3" destOrd="0" presId="urn:microsoft.com/office/officeart/2018/2/layout/IconVerticalSolidList"/>
    <dgm:cxn modelId="{06291C05-7CDC-49CF-9CB3-AFC635BB130A}" type="presParOf" srcId="{31E21127-ADB7-48BE-9E3E-E5A770BAFF0D}" destId="{D87A9C85-06B3-40CF-B4B3-2BEB2720D532}" srcOrd="3" destOrd="0" presId="urn:microsoft.com/office/officeart/2018/2/layout/IconVerticalSolidList"/>
    <dgm:cxn modelId="{E1D7CE07-5532-4D47-BC57-5DE4C43A28C0}" type="presParOf" srcId="{31E21127-ADB7-48BE-9E3E-E5A770BAFF0D}" destId="{D10FFF35-8B91-470C-A5C7-E4F953DE5400}" srcOrd="4" destOrd="0" presId="urn:microsoft.com/office/officeart/2018/2/layout/IconVerticalSolidList"/>
    <dgm:cxn modelId="{97726D3E-6627-4E8F-95F2-EF864C6B2A62}" type="presParOf" srcId="{D10FFF35-8B91-470C-A5C7-E4F953DE5400}" destId="{DCEFC4F8-B92D-4689-8384-99D3B5A26513}" srcOrd="0" destOrd="0" presId="urn:microsoft.com/office/officeart/2018/2/layout/IconVerticalSolidList"/>
    <dgm:cxn modelId="{ABA242E0-6D67-4E1D-8FA2-EF821559DDB2}" type="presParOf" srcId="{D10FFF35-8B91-470C-A5C7-E4F953DE5400}" destId="{C379FC11-307F-4151-BD31-F9A9DCD6915C}" srcOrd="1" destOrd="0" presId="urn:microsoft.com/office/officeart/2018/2/layout/IconVerticalSolidList"/>
    <dgm:cxn modelId="{E0C10962-41C8-4A60-BE83-0C781096293D}" type="presParOf" srcId="{D10FFF35-8B91-470C-A5C7-E4F953DE5400}" destId="{C3E264EF-AB17-4D5B-8101-37F82B6B798E}" srcOrd="2" destOrd="0" presId="urn:microsoft.com/office/officeart/2018/2/layout/IconVerticalSolidList"/>
    <dgm:cxn modelId="{85A105A1-07D4-4040-8B57-147ACAF86A02}" type="presParOf" srcId="{D10FFF35-8B91-470C-A5C7-E4F953DE5400}" destId="{E01C8E71-E6BB-483B-A3B6-D6A3DE7ABF7D}" srcOrd="3" destOrd="0" presId="urn:microsoft.com/office/officeart/2018/2/layout/IconVerticalSolidList"/>
    <dgm:cxn modelId="{D626F916-B0B4-44BE-A8B9-675E1F523F7C}" type="presParOf" srcId="{31E21127-ADB7-48BE-9E3E-E5A770BAFF0D}" destId="{6EDA0892-9C15-4A38-AE51-C1275786FE62}" srcOrd="5" destOrd="0" presId="urn:microsoft.com/office/officeart/2018/2/layout/IconVerticalSolidList"/>
    <dgm:cxn modelId="{E446D18E-EB5D-4B45-A15E-1699E4B59D55}" type="presParOf" srcId="{31E21127-ADB7-48BE-9E3E-E5A770BAFF0D}" destId="{8CBBF74D-7D65-4A0A-AE4C-A7893EA4DD0A}" srcOrd="6" destOrd="0" presId="urn:microsoft.com/office/officeart/2018/2/layout/IconVerticalSolidList"/>
    <dgm:cxn modelId="{13709510-5FAB-4B86-BA92-CE06019AD37B}" type="presParOf" srcId="{8CBBF74D-7D65-4A0A-AE4C-A7893EA4DD0A}" destId="{4F20CACD-0808-404A-A78D-FDD3108BEE6A}" srcOrd="0" destOrd="0" presId="urn:microsoft.com/office/officeart/2018/2/layout/IconVerticalSolidList"/>
    <dgm:cxn modelId="{B6F1472E-6EED-4D55-9D5C-7C1633018300}" type="presParOf" srcId="{8CBBF74D-7D65-4A0A-AE4C-A7893EA4DD0A}" destId="{BB6B5B3E-6B20-434B-9A60-72B039DF5CC5}" srcOrd="1" destOrd="0" presId="urn:microsoft.com/office/officeart/2018/2/layout/IconVerticalSolidList"/>
    <dgm:cxn modelId="{16E3F48E-48B0-474D-A971-52C893354BBD}" type="presParOf" srcId="{8CBBF74D-7D65-4A0A-AE4C-A7893EA4DD0A}" destId="{F10B8051-96C5-4766-8896-0EEBF15419A1}" srcOrd="2" destOrd="0" presId="urn:microsoft.com/office/officeart/2018/2/layout/IconVerticalSolidList"/>
    <dgm:cxn modelId="{3858FD8E-13D1-46BF-9CDC-FEA23AA7FFB2}" type="presParOf" srcId="{8CBBF74D-7D65-4A0A-AE4C-A7893EA4DD0A}" destId="{0690FE4D-2B33-4B2F-98FB-6564DAB65628}" srcOrd="3" destOrd="0" presId="urn:microsoft.com/office/officeart/2018/2/layout/IconVerticalSolidList"/>
    <dgm:cxn modelId="{B19A58B7-8824-407C-98B4-5BB917199C13}" type="presParOf" srcId="{31E21127-ADB7-48BE-9E3E-E5A770BAFF0D}" destId="{B7605E9D-973D-42B8-9DDB-6CD6C91A12AE}" srcOrd="7" destOrd="0" presId="urn:microsoft.com/office/officeart/2018/2/layout/IconVerticalSolidList"/>
    <dgm:cxn modelId="{A7CBD6F7-CFA1-4846-9B31-4186ECD72072}" type="presParOf" srcId="{31E21127-ADB7-48BE-9E3E-E5A770BAFF0D}" destId="{8D018B4A-DD4B-43F8-A295-6A1AEB6BFCCA}" srcOrd="8" destOrd="0" presId="urn:microsoft.com/office/officeart/2018/2/layout/IconVerticalSolidList"/>
    <dgm:cxn modelId="{C16AAAEE-1A17-4F69-AAFB-DF62F6869A02}" type="presParOf" srcId="{8D018B4A-DD4B-43F8-A295-6A1AEB6BFCCA}" destId="{76372197-50A4-468F-AF73-4D5D22D37219}" srcOrd="0" destOrd="0" presId="urn:microsoft.com/office/officeart/2018/2/layout/IconVerticalSolidList"/>
    <dgm:cxn modelId="{116A8936-584E-4B28-8A43-93FB2D9F57D6}" type="presParOf" srcId="{8D018B4A-DD4B-43F8-A295-6A1AEB6BFCCA}" destId="{272C4881-191A-42D7-8A82-7EADF338C63F}" srcOrd="1" destOrd="0" presId="urn:microsoft.com/office/officeart/2018/2/layout/IconVerticalSolidList"/>
    <dgm:cxn modelId="{337644E5-1788-4EFE-944F-C8D21590CC96}" type="presParOf" srcId="{8D018B4A-DD4B-43F8-A295-6A1AEB6BFCCA}" destId="{FC517419-CC58-489B-B738-D723202CE023}" srcOrd="2" destOrd="0" presId="urn:microsoft.com/office/officeart/2018/2/layout/IconVerticalSolidList"/>
    <dgm:cxn modelId="{EBCB42FF-DE7A-4A3A-9A6E-3111898F98E0}" type="presParOf" srcId="{8D018B4A-DD4B-43F8-A295-6A1AEB6BFCCA}" destId="{F0BD73B5-9ECB-4497-B2FD-F194763D328A}" srcOrd="3" destOrd="0" presId="urn:microsoft.com/office/officeart/2018/2/layout/IconVerticalSolidList"/>
    <dgm:cxn modelId="{6083B579-CA93-4CA8-A49D-3ADDA7DB0EC1}" type="presParOf" srcId="{31E21127-ADB7-48BE-9E3E-E5A770BAFF0D}" destId="{73E2BFDB-C50C-4DD8-AF46-0A2866754F42}" srcOrd="9" destOrd="0" presId="urn:microsoft.com/office/officeart/2018/2/layout/IconVerticalSolidList"/>
    <dgm:cxn modelId="{2F76DE88-5900-4473-BE69-B1439BB4E66F}" type="presParOf" srcId="{31E21127-ADB7-48BE-9E3E-E5A770BAFF0D}" destId="{7E5DD6D2-E05F-4873-A388-2C99EFFEFE8D}" srcOrd="10" destOrd="0" presId="urn:microsoft.com/office/officeart/2018/2/layout/IconVerticalSolidList"/>
    <dgm:cxn modelId="{20F62713-232C-4EC6-BE69-09A8C8B3B8C8}" type="presParOf" srcId="{7E5DD6D2-E05F-4873-A388-2C99EFFEFE8D}" destId="{B6792C4F-C1E2-4891-BB6A-384DB0605DC5}" srcOrd="0" destOrd="0" presId="urn:microsoft.com/office/officeart/2018/2/layout/IconVerticalSolidList"/>
    <dgm:cxn modelId="{A02B3AC7-6818-47A9-A04A-47F6D44D6480}" type="presParOf" srcId="{7E5DD6D2-E05F-4873-A388-2C99EFFEFE8D}" destId="{149B9A10-5163-460B-95D7-9446F78AB0D7}" srcOrd="1" destOrd="0" presId="urn:microsoft.com/office/officeart/2018/2/layout/IconVerticalSolidList"/>
    <dgm:cxn modelId="{E4C6E684-1A7A-4815-B3B1-3413E255B6FF}" type="presParOf" srcId="{7E5DD6D2-E05F-4873-A388-2C99EFFEFE8D}" destId="{8DACE258-866E-4DD2-A49F-3E65B796D6BE}" srcOrd="2" destOrd="0" presId="urn:microsoft.com/office/officeart/2018/2/layout/IconVerticalSolidList"/>
    <dgm:cxn modelId="{40714558-ABEB-48AA-B497-7D308A029F97}" type="presParOf" srcId="{7E5DD6D2-E05F-4873-A388-2C99EFFEFE8D}" destId="{864E7A0E-FA0C-426F-8779-BECE5D6B00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7E559-8AA4-4CC2-BD79-98ECAF3FF9E1}">
      <dsp:nvSpPr>
        <dsp:cNvPr id="0" name=""/>
        <dsp:cNvSpPr/>
      </dsp:nvSpPr>
      <dsp:spPr>
        <a:xfrm>
          <a:off x="0" y="380654"/>
          <a:ext cx="6961632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kern="1200"/>
            <a:t>Milli Eğitim Bakanlığı yaşamboyu öğrenme strateji belgesi (2009)</a:t>
          </a:r>
          <a:endParaRPr lang="en-US" sz="1800" kern="1200"/>
        </a:p>
      </dsp:txBody>
      <dsp:txXfrm>
        <a:off x="21075" y="401729"/>
        <a:ext cx="6919482" cy="389580"/>
      </dsp:txXfrm>
    </dsp:sp>
    <dsp:sp modelId="{5B1402B2-29D0-4632-A46F-B3DEEA902110}">
      <dsp:nvSpPr>
        <dsp:cNvPr id="0" name=""/>
        <dsp:cNvSpPr/>
      </dsp:nvSpPr>
      <dsp:spPr>
        <a:xfrm>
          <a:off x="0" y="812384"/>
          <a:ext cx="6961632" cy="424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103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 err="1"/>
            <a:t>Yaşamboyu</a:t>
          </a:r>
          <a:r>
            <a:rPr lang="tr-TR" sz="1400" kern="1200" dirty="0"/>
            <a:t> öğrenmenin eş güdümü için tarafların görev ve sorumluluklarının açıkça belirtildiği bir yasal düzenlemenin yapılması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Toplumsal farkındalık artırılarak </a:t>
          </a:r>
          <a:r>
            <a:rPr lang="tr-TR" sz="1400" kern="1200" dirty="0" err="1"/>
            <a:t>yaşamboyu</a:t>
          </a:r>
          <a:r>
            <a:rPr lang="tr-TR" sz="1400" kern="1200" dirty="0"/>
            <a:t> öğrenme kültürünün oluşturulması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Etkin izleme, değerlendirme ve karar verme için veri toplama sisteminin güçlendirilmesi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Tüm bireylere okuma yazma becerisi kazandırılarak okuryazar oranında artış sağlanması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Temel eğitim başta olmak üzere eğitimin tüm kademelerinde okullaşma oranlarında artış sağlanması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Eğitim kurumlarının fiziki altyapısı ile eğitici personel sayısının ve niteliğinin ihtiyaçlara uygun hale getirilmesi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Öğretim programlarının değişen ihtiyaçlar doğrultusunda sürekli güncellenmesi </a:t>
          </a:r>
          <a:endParaRPr lang="en-US" sz="1400" kern="1200" dirty="0"/>
        </a:p>
        <a:p>
          <a:pPr marL="114300" lvl="1" indent="-114300" algn="l" defTabSz="622300">
            <a:lnSpc>
              <a:spcPct val="15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tr-TR" sz="1400" kern="1200" dirty="0"/>
            <a:t>Bireylerin çağın değişen gereksinimlerine uyum sağlayabilmeleri amacıyla bilgi ve iletişim teknolojilerinin kullanımının etkin hale getirilmesi</a:t>
          </a:r>
          <a:endParaRPr lang="en-US" sz="1400" kern="1200" dirty="0"/>
        </a:p>
      </dsp:txBody>
      <dsp:txXfrm>
        <a:off x="0" y="812384"/>
        <a:ext cx="6961632" cy="424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5A356-E8F9-40E9-9CB8-B86C5BD23E58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C8F03-5D96-472C-AE71-29F27206EA02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08C33-B77D-449A-980C-D5AA4277148F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Özel Tasarım Platform Yazılımı</a:t>
          </a:r>
          <a:endParaRPr lang="en-US" sz="1600" kern="1200"/>
        </a:p>
      </dsp:txBody>
      <dsp:txXfrm>
        <a:off x="697026" y="718"/>
        <a:ext cx="5816577" cy="603486"/>
      </dsp:txXfrm>
    </dsp:sp>
    <dsp:sp modelId="{61117166-460C-4DD7-B145-6E4B385DB389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4ABD6-E405-427A-9FED-50109EC54A59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4E377-D762-42DD-8C83-C18BD98F52B4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Ders Anlatım Videoları</a:t>
          </a:r>
          <a:endParaRPr lang="en-US" sz="1600" kern="1200"/>
        </a:p>
      </dsp:txBody>
      <dsp:txXfrm>
        <a:off x="697026" y="755076"/>
        <a:ext cx="5816577" cy="603486"/>
      </dsp:txXfrm>
    </dsp:sp>
    <dsp:sp modelId="{9066D780-A1FF-40F6-99E4-86DA2C6C2864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49CDE-28DB-4BDD-B252-2F44181ADA89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659AC-E623-4852-85C1-361B0FCFCDD6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Bilgisayarlı Sınav ve Ödevler</a:t>
          </a:r>
          <a:endParaRPr lang="en-US" sz="1600" kern="1200"/>
        </a:p>
      </dsp:txBody>
      <dsp:txXfrm>
        <a:off x="697026" y="1509433"/>
        <a:ext cx="5816577" cy="603486"/>
      </dsp:txXfrm>
    </dsp:sp>
    <dsp:sp modelId="{D30040B3-2BDB-45D7-A8CA-A7C71EA67A73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D61AB-A13B-459F-B167-79AD5AF0C9A4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87E5D-301B-4B7A-AEDF-2DDD7ED7F4C5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Akran Değerlendirmesi</a:t>
          </a:r>
          <a:endParaRPr lang="en-US" sz="1600" kern="1200"/>
        </a:p>
      </dsp:txBody>
      <dsp:txXfrm>
        <a:off x="697026" y="2263791"/>
        <a:ext cx="5816577" cy="603486"/>
      </dsp:txXfrm>
    </dsp:sp>
    <dsp:sp modelId="{FB36F5E7-8D96-44A3-9F36-4BA2D6713D01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81430-961E-4C51-8D40-1A67560723D1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FF85B-9D0E-43A1-A1FA-2BD37A28DD12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Destekleyici Materyaller</a:t>
          </a:r>
          <a:endParaRPr lang="en-US" sz="1600" kern="1200"/>
        </a:p>
      </dsp:txBody>
      <dsp:txXfrm>
        <a:off x="697026" y="3018148"/>
        <a:ext cx="5816577" cy="603486"/>
      </dsp:txXfrm>
    </dsp:sp>
    <dsp:sp modelId="{3D7C9A8D-C715-4E49-8272-A5A7BDB50F2E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DB71A-6E9E-4A52-9B4C-BE68120F966E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857C0-B9C9-4375-B9E2-A1F9936D3244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Ortak Tartışma Alanı</a:t>
          </a:r>
          <a:endParaRPr lang="en-US" sz="1600" kern="1200"/>
        </a:p>
      </dsp:txBody>
      <dsp:txXfrm>
        <a:off x="697026" y="3772506"/>
        <a:ext cx="5816577" cy="603486"/>
      </dsp:txXfrm>
    </dsp:sp>
    <dsp:sp modelId="{8736E6E6-B219-4535-82BC-24A87ADA01BF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7771E-3E2C-400A-81EE-C3AF50BC78D9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9D3E9-0500-4CDA-8EFC-F273C3A424F9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Sertifikalar Veya Rozetler</a:t>
          </a:r>
          <a:endParaRPr lang="en-US" sz="1600" kern="1200"/>
        </a:p>
      </dsp:txBody>
      <dsp:txXfrm>
        <a:off x="697026" y="4526863"/>
        <a:ext cx="5816577" cy="603486"/>
      </dsp:txXfrm>
    </dsp:sp>
    <dsp:sp modelId="{40E491CC-AE49-4530-A401-65002A1022C8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22B9A-EE2D-4CD7-970C-BD599210503F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44FE9-1010-4C2E-8CE6-20C52E1D9D34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Öğrenme Analitiği</a:t>
          </a:r>
          <a:endParaRPr lang="en-US" sz="1600" kern="1200"/>
        </a:p>
      </dsp:txBody>
      <dsp:txXfrm>
        <a:off x="697026" y="5281221"/>
        <a:ext cx="5816577" cy="6034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C6728-CE87-4AAE-86B2-1448FD348972}">
      <dsp:nvSpPr>
        <dsp:cNvPr id="0" name=""/>
        <dsp:cNvSpPr/>
      </dsp:nvSpPr>
      <dsp:spPr>
        <a:xfrm>
          <a:off x="0" y="190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14F94-5DCA-4A4A-B009-FFA33B94D4EE}">
      <dsp:nvSpPr>
        <dsp:cNvPr id="0" name=""/>
        <dsp:cNvSpPr/>
      </dsp:nvSpPr>
      <dsp:spPr>
        <a:xfrm>
          <a:off x="245877" y="184791"/>
          <a:ext cx="447049" cy="447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57D40-A4B1-4BAF-945A-C56FBDA0B8C9}">
      <dsp:nvSpPr>
        <dsp:cNvPr id="0" name=""/>
        <dsp:cNvSpPr/>
      </dsp:nvSpPr>
      <dsp:spPr>
        <a:xfrm>
          <a:off x="938804" y="190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Çevrimiçi öğrenme etkinliği</a:t>
          </a:r>
          <a:endParaRPr lang="en-US" sz="1900" kern="1200"/>
        </a:p>
      </dsp:txBody>
      <dsp:txXfrm>
        <a:off x="938804" y="1907"/>
        <a:ext cx="5649886" cy="812817"/>
      </dsp:txXfrm>
    </dsp:sp>
    <dsp:sp modelId="{4B92D074-68FF-4A5A-9689-348A616CED8C}">
      <dsp:nvSpPr>
        <dsp:cNvPr id="0" name=""/>
        <dsp:cNvSpPr/>
      </dsp:nvSpPr>
      <dsp:spPr>
        <a:xfrm>
          <a:off x="0" y="1017929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CCB96-544A-4850-999C-8E67F91192CD}">
      <dsp:nvSpPr>
        <dsp:cNvPr id="0" name=""/>
        <dsp:cNvSpPr/>
      </dsp:nvSpPr>
      <dsp:spPr>
        <a:xfrm>
          <a:off x="245877" y="1200813"/>
          <a:ext cx="447049" cy="447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B232F-6AE0-443D-9605-50F65199F2D6}">
      <dsp:nvSpPr>
        <dsp:cNvPr id="0" name=""/>
        <dsp:cNvSpPr/>
      </dsp:nvSpPr>
      <dsp:spPr>
        <a:xfrm>
          <a:off x="938804" y="1017929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Hatırlama ve testlerin öğrenme açısından önemi</a:t>
          </a:r>
          <a:endParaRPr lang="en-US" sz="1900" kern="1200"/>
        </a:p>
      </dsp:txBody>
      <dsp:txXfrm>
        <a:off x="938804" y="1017929"/>
        <a:ext cx="5649886" cy="812817"/>
      </dsp:txXfrm>
    </dsp:sp>
    <dsp:sp modelId="{DCEFC4F8-B92D-4689-8384-99D3B5A26513}">
      <dsp:nvSpPr>
        <dsp:cNvPr id="0" name=""/>
        <dsp:cNvSpPr/>
      </dsp:nvSpPr>
      <dsp:spPr>
        <a:xfrm>
          <a:off x="0" y="2033951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79FC11-307F-4151-BD31-F9A9DCD6915C}">
      <dsp:nvSpPr>
        <dsp:cNvPr id="0" name=""/>
        <dsp:cNvSpPr/>
      </dsp:nvSpPr>
      <dsp:spPr>
        <a:xfrm>
          <a:off x="245877" y="2216835"/>
          <a:ext cx="447049" cy="447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C8E71-E6BB-483B-A3B6-D6A3DE7ABF7D}">
      <dsp:nvSpPr>
        <dsp:cNvPr id="0" name=""/>
        <dsp:cNvSpPr/>
      </dsp:nvSpPr>
      <dsp:spPr>
        <a:xfrm>
          <a:off x="938804" y="2033951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Tam (</a:t>
          </a:r>
          <a:r>
            <a:rPr lang="tr-TR" sz="1900" kern="1200" dirty="0" err="1"/>
            <a:t>mastery</a:t>
          </a:r>
          <a:r>
            <a:rPr lang="tr-TR" sz="1900" kern="1200" dirty="0"/>
            <a:t>) öğrenme</a:t>
          </a:r>
          <a:endParaRPr lang="en-US" sz="1900" kern="1200" dirty="0"/>
        </a:p>
      </dsp:txBody>
      <dsp:txXfrm>
        <a:off x="938804" y="2033951"/>
        <a:ext cx="5649886" cy="812817"/>
      </dsp:txXfrm>
    </dsp:sp>
    <dsp:sp modelId="{4F20CACD-0808-404A-A78D-FDD3108BEE6A}">
      <dsp:nvSpPr>
        <dsp:cNvPr id="0" name=""/>
        <dsp:cNvSpPr/>
      </dsp:nvSpPr>
      <dsp:spPr>
        <a:xfrm>
          <a:off x="0" y="3049973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B5B3E-6B20-434B-9A60-72B039DF5CC5}">
      <dsp:nvSpPr>
        <dsp:cNvPr id="0" name=""/>
        <dsp:cNvSpPr/>
      </dsp:nvSpPr>
      <dsp:spPr>
        <a:xfrm>
          <a:off x="245877" y="3232857"/>
          <a:ext cx="447049" cy="4470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0FE4D-2B33-4B2F-98FB-6564DAB65628}">
      <dsp:nvSpPr>
        <dsp:cNvPr id="0" name=""/>
        <dsp:cNvSpPr/>
      </dsp:nvSpPr>
      <dsp:spPr>
        <a:xfrm>
          <a:off x="938804" y="3049973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900" kern="1200"/>
            <a:t>Akran ve kendi kendini değerlendirme:</a:t>
          </a:r>
          <a:endParaRPr lang="en-US" sz="1900" kern="1200"/>
        </a:p>
      </dsp:txBody>
      <dsp:txXfrm>
        <a:off x="938804" y="3049973"/>
        <a:ext cx="5649886" cy="812817"/>
      </dsp:txXfrm>
    </dsp:sp>
    <dsp:sp modelId="{76372197-50A4-468F-AF73-4D5D22D37219}">
      <dsp:nvSpPr>
        <dsp:cNvPr id="0" name=""/>
        <dsp:cNvSpPr/>
      </dsp:nvSpPr>
      <dsp:spPr>
        <a:xfrm>
          <a:off x="0" y="4065995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C4881-191A-42D7-8A82-7EADF338C63F}">
      <dsp:nvSpPr>
        <dsp:cNvPr id="0" name=""/>
        <dsp:cNvSpPr/>
      </dsp:nvSpPr>
      <dsp:spPr>
        <a:xfrm>
          <a:off x="245877" y="4248879"/>
          <a:ext cx="447049" cy="4470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D73B5-9ECB-4497-B2FD-F194763D328A}">
      <dsp:nvSpPr>
        <dsp:cNvPr id="0" name=""/>
        <dsp:cNvSpPr/>
      </dsp:nvSpPr>
      <dsp:spPr>
        <a:xfrm>
          <a:off x="938804" y="4065995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Kısa formatlı videolar:</a:t>
          </a:r>
          <a:endParaRPr lang="en-US" sz="1900" kern="1200"/>
        </a:p>
      </dsp:txBody>
      <dsp:txXfrm>
        <a:off x="938804" y="4065995"/>
        <a:ext cx="5649886" cy="812817"/>
      </dsp:txXfrm>
    </dsp:sp>
    <dsp:sp modelId="{B6792C4F-C1E2-4891-BB6A-384DB0605DC5}">
      <dsp:nvSpPr>
        <dsp:cNvPr id="0" name=""/>
        <dsp:cNvSpPr/>
      </dsp:nvSpPr>
      <dsp:spPr>
        <a:xfrm>
          <a:off x="0" y="5082017"/>
          <a:ext cx="6588691" cy="8128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B9A10-5163-460B-95D7-9446F78AB0D7}">
      <dsp:nvSpPr>
        <dsp:cNvPr id="0" name=""/>
        <dsp:cNvSpPr/>
      </dsp:nvSpPr>
      <dsp:spPr>
        <a:xfrm>
          <a:off x="245877" y="5264901"/>
          <a:ext cx="447049" cy="4470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E7A0E-FA0C-426F-8779-BECE5D6B0071}">
      <dsp:nvSpPr>
        <dsp:cNvPr id="0" name=""/>
        <dsp:cNvSpPr/>
      </dsp:nvSpPr>
      <dsp:spPr>
        <a:xfrm>
          <a:off x="938804" y="5082017"/>
          <a:ext cx="5649886" cy="8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23" tIns="86023" rIns="86023" bIns="8602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/>
            <a:t>Çevrimiçi forumlar ve tartışma grupları:</a:t>
          </a:r>
          <a:endParaRPr lang="en-US" sz="1900" kern="1200"/>
        </a:p>
      </dsp:txBody>
      <dsp:txXfrm>
        <a:off x="938804" y="5082017"/>
        <a:ext cx="5649886" cy="812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033033-7B7C-4BCC-8747-9822EE2C6436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05870-585F-492B-858A-77637C9B532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3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405870-585F-492B-858A-77637C9B5320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123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D14B62-EEDB-451D-B998-454ACA03B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FEF27CB-6E8F-492A-94A6-40E9F2F0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366E6A5-FA60-48DE-B0F9-1B2B95A4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05CDC8-B09D-4E0F-89D2-3B47A317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B48F21-9476-42B6-9A59-7BF3601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5043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7AC12-10D5-4FD0-BCB5-51C26A0B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821C74-0985-4615-B676-8E8C3B4D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F82EB58-3C75-4EEB-A9CE-A40DE356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F0B41E5-D0B7-461A-8684-DC46BAD5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07AA06-89AF-4CBD-8361-9254C8C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86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7EFA6F1-F23E-4863-A19F-312E15105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7A68D43-85EE-4ADC-AFCB-ECC2ECD41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D2DDF52-ED88-4497-8A9C-E13F9DD5E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808444-26F9-4CEB-A807-6A725EDC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8DE9760-1D54-44A2-9694-86AFF70F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968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0B1E1E-91AF-45B1-A5EA-1F6FBFFF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6419A4-7F06-47F0-A3D8-CABF999FD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3AF425-BE33-4257-B03F-06DB5A1D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FB5DCD6-7997-4717-9EE0-19B36344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F06E064-26B8-48F9-90F5-26371E92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734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1B6EC-E5D1-4A77-B795-4172825A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2590A5A-3010-43D6-9F8F-C29DDD4F5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B3ECB1-6727-46B0-BACA-34F14CE7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33B4BC-2625-4BD9-9BC9-BED228E2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1E65502-F672-401D-B7D0-C10C2E4C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029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37B142-BD18-4700-949D-7F6F3B1D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42787C-070C-4F54-8721-C5C62EC13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0E8271-6B16-44C8-A42C-6300673FB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C1434D-9CBA-4325-A0EC-97C51EB5A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BA27DEF-BA4E-42D0-99F9-97F00574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B0728C-5CDC-42E5-B74E-954888D3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897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F62857-8634-48A1-ADB2-62F8FDED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E6DD50-AFEA-49A7-B757-AC4C54A2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8583B4C-5B3B-4603-9FAD-39E4F4539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5A3C556-C99A-4568-A21C-149E7F198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062E192-96CA-4A84-9768-762FEC06F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F6C8CA0-E8F6-472A-902E-C7EA6123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0C2D018-FDB3-4003-B7C4-694D2FC9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411B28-218B-4DDA-A332-53C784E38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798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2F9E7D-DCAB-4AD8-A849-4CA47AE8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707A4A4-E277-4009-AB4A-345A9108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C6A698D-C818-49EF-BFDB-F30DBDD9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EED2497-7FA7-4559-9BD3-BD0A22C8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38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36E98E99-320A-43F4-9AB2-0DAA2A42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72A8ABB-058C-4DFA-859D-4EAB3C46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FE3AD69-6D7E-42A2-A85F-1581E04E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18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891CC-D675-4C3C-BFD6-5399E823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9A8212-998B-48FC-9ABD-92D32C48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D347DC6-932D-4CC4-85E9-B8BD3F9DD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17693D6-BCAC-4A05-A451-B778A2E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C651E6E-E927-4B52-917C-2D71D201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1126254-3687-42C8-94ED-1768ACE7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42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EDD3D1-F8C5-4AD2-ACAA-A24E6ADF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12C58A9-E9AB-45A8-A067-1FC40912B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A3CE1B4-D5C6-480D-AA1F-DA83BB03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1211D59-7F7D-4242-A549-E62038CF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C0CF132-0941-4B0E-8D09-3B7802C4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EEC13E5-E717-405C-9CCC-49D6A71D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18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F86D61F-7818-4BD1-B161-D265BC49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524609-F41F-4BAC-A1A1-58A4CCE08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096D83-DA8F-4959-899F-D0733628A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1414F-3647-4ADB-86CB-F92847A74AEE}" type="datetimeFigureOut">
              <a:rPr lang="tr-TR" smtClean="0"/>
              <a:t>25.04.2025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1C25E2-3728-4A76-AA1B-587A3901F8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0687E6A-233D-4CD6-9853-1E55AFD5F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BB0A-33B9-42AC-942D-9850E1BE50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8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2332EC46-E728-334F-BB74-F0AE37E70D47}"/>
              </a:ext>
            </a:extLst>
          </p:cNvPr>
          <p:cNvSpPr txBox="1"/>
          <p:nvPr/>
        </p:nvSpPr>
        <p:spPr>
          <a:xfrm>
            <a:off x="1594022" y="1260389"/>
            <a:ext cx="8686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b="1" dirty="0"/>
              <a:t>FOMO (</a:t>
            </a:r>
            <a:r>
              <a:rPr lang="tr-TR" sz="2400" b="1" dirty="0" err="1"/>
              <a:t>Fear</a:t>
            </a:r>
            <a:r>
              <a:rPr lang="tr-TR" sz="2400" b="1" dirty="0"/>
              <a:t> of </a:t>
            </a:r>
            <a:r>
              <a:rPr lang="tr-TR" sz="2400" b="1" dirty="0" err="1"/>
              <a:t>Missing</a:t>
            </a:r>
            <a:r>
              <a:rPr lang="tr-TR" sz="2400" b="1" dirty="0"/>
              <a:t> </a:t>
            </a:r>
            <a:r>
              <a:rPr lang="tr-TR" sz="2400" b="1" dirty="0" err="1"/>
              <a:t>Out</a:t>
            </a:r>
            <a:r>
              <a:rPr lang="tr-TR" sz="2400" b="1" dirty="0"/>
              <a:t>)</a:t>
            </a:r>
          </a:p>
          <a:p>
            <a:pPr>
              <a:buNone/>
            </a:pPr>
            <a:endParaRPr lang="tr-TR" sz="2400" dirty="0"/>
          </a:p>
          <a:p>
            <a:pPr>
              <a:buNone/>
            </a:pPr>
            <a:r>
              <a:rPr lang="tr-TR" sz="2400" b="1" dirty="0"/>
              <a:t>Türkçesi:</a:t>
            </a:r>
            <a:r>
              <a:rPr lang="tr-TR" sz="2400" dirty="0"/>
              <a:t> </a:t>
            </a:r>
            <a:r>
              <a:rPr lang="tr-TR" sz="2400" i="1" dirty="0"/>
              <a:t>Gelişmeleri Kaçırma Korkusu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Kişinin sosyal medyada ya da çevresinde olan gelişmeleri kaçırma korkusu yaşamasıdır.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“Arkadaşlarım dışarıdayken ben evdeyim, bir şeyler kaçırıyor muyum?” gibi düşüncelerle ortaya çıkar.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2400" dirty="0"/>
              <a:t>Sosyal medya bu hissi </a:t>
            </a:r>
            <a:r>
              <a:rPr lang="tr-TR" sz="2400" b="1" dirty="0"/>
              <a:t>tetikler</a:t>
            </a:r>
            <a:r>
              <a:rPr lang="tr-TR" sz="2400" dirty="0"/>
              <a:t>: Herkes eğleniyor, ben değil…</a:t>
            </a:r>
          </a:p>
          <a:p>
            <a:pPr>
              <a:buNone/>
            </a:pPr>
            <a:br>
              <a:rPr lang="tr-TR" sz="2400" dirty="0"/>
            </a:br>
            <a:endParaRPr lang="tr-TR" sz="2400" dirty="0"/>
          </a:p>
          <a:p>
            <a:pPr>
              <a:buNone/>
            </a:pPr>
            <a:r>
              <a:rPr lang="tr-TR" sz="2400" b="1" dirty="0"/>
              <a:t>Etkisi:</a:t>
            </a:r>
            <a:r>
              <a:rPr lang="tr-TR" sz="2400" dirty="0"/>
              <a:t> Sürekli bağlantıda kalma isteği, stres ve mutsuzluk.</a:t>
            </a:r>
          </a:p>
        </p:txBody>
      </p:sp>
    </p:spTree>
    <p:extLst>
      <p:ext uri="{BB962C8B-B14F-4D97-AF65-F5344CB8AC3E}">
        <p14:creationId xmlns:p14="http://schemas.microsoft.com/office/powerpoint/2010/main" val="268225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BA4B9B-DD7A-465D-AFB6-67E0F958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</a:rPr>
              <a:t>1.Yaşamboyu Öğrenmenin Tanımı ve Kapsamı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A274E-A237-400C-8E5E-E9F61422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600" dirty="0" err="1"/>
              <a:t>Yaşamboyu</a:t>
            </a:r>
            <a:r>
              <a:rPr lang="tr-TR" sz="2600" dirty="0"/>
              <a:t> öğrenen bireylerin; </a:t>
            </a:r>
          </a:p>
          <a:p>
            <a:r>
              <a:rPr lang="tr-TR" sz="2600" dirty="0"/>
              <a:t>Öğrenme ilgi ve gereksinimini saptayabilen,</a:t>
            </a:r>
          </a:p>
          <a:p>
            <a:r>
              <a:rPr lang="tr-TR" sz="2600" dirty="0"/>
              <a:t>Öğrenme inancına sahip,</a:t>
            </a:r>
          </a:p>
          <a:p>
            <a:r>
              <a:rPr lang="tr-TR" sz="2600" dirty="0"/>
              <a:t>Öğrenmeye istekli ve merakı olan,</a:t>
            </a:r>
          </a:p>
          <a:p>
            <a:r>
              <a:rPr lang="tr-TR" sz="2600" dirty="0"/>
              <a:t>Bilgi okuryazarı,</a:t>
            </a:r>
          </a:p>
          <a:p>
            <a:r>
              <a:rPr lang="tr-TR" sz="2600" dirty="0"/>
              <a:t>Öğrenme motivasyonuna sahip,</a:t>
            </a:r>
          </a:p>
          <a:p>
            <a:r>
              <a:rPr lang="tr-TR" sz="2600" dirty="0"/>
              <a:t>Öğrenmede kararlılık gösteren ve Öğrenmeyi düzenleyebilen kişiler olması beklenmektedir.</a:t>
            </a:r>
          </a:p>
        </p:txBody>
      </p:sp>
    </p:spTree>
    <p:extLst>
      <p:ext uri="{BB962C8B-B14F-4D97-AF65-F5344CB8AC3E}">
        <p14:creationId xmlns:p14="http://schemas.microsoft.com/office/powerpoint/2010/main" val="326515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BA4B9B-DD7A-465D-AFB6-67E0F958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</a:rPr>
              <a:t>1.Yaşamboyu Öğrenmenin Tanımı ve Kapsamı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A274E-A237-400C-8E5E-E9F61422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tr-TR" sz="2600" dirty="0"/>
              <a:t>Avrupa parlamentosu tarafından aktif vatandaşlığın temel bir politikası olarak görülen yaşam boyu öğrenme aşağıdaki temel amaçlar kapsamaktadır:</a:t>
            </a:r>
          </a:p>
          <a:p>
            <a:pPr algn="just"/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Bütün insanlara yaşamları boyunca nitelikli 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bir eğitime ulaşabilmelerinde eşit fırsatlar sunan bir toplum ve bireylerin gereksinimlerini ön planda tutan bir eğitim ve öğretim sistemi kurmak</a:t>
            </a:r>
            <a:endParaRPr lang="tr-TR" sz="1800" dirty="0">
              <a:solidFill>
                <a:srgbClr val="242021"/>
              </a:solidFill>
              <a:latin typeface="AGaramondPro-Regular"/>
            </a:endParaRPr>
          </a:p>
          <a:p>
            <a:pPr algn="just"/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Hızla değişen iş ve meslek yapıları, çalışma 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yöntemleri ve işyeri organizasyonlarına bireylerin uyumunu sağlamak</a:t>
            </a:r>
            <a:endParaRPr lang="tr-TR" sz="1800" dirty="0">
              <a:solidFill>
                <a:srgbClr val="242021"/>
              </a:solidFill>
              <a:latin typeface="AGaramondPro-Regular-Identity-H"/>
            </a:endParaRPr>
          </a:p>
          <a:p>
            <a:pPr algn="just"/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Çağdaş yaşamın her alanında, özellikle 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sosyal ve siyasal yaşamda, bireylerin aktif katılımını teşvik etmek ve bu amaca bağlı olarak da bireyleri gerekli niteliklerle donatmak.</a:t>
            </a:r>
            <a:r>
              <a:rPr lang="tr-TR" sz="1600" dirty="0"/>
              <a:t> </a:t>
            </a:r>
            <a:br>
              <a:rPr lang="tr-TR" sz="1600" dirty="0"/>
            </a:b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953985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BA4B9B-DD7A-465D-AFB6-67E0F958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</a:rPr>
              <a:t>1.Yaşamboyu Öğrenmenin Tanımı ve Kapsamı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A274E-A237-400C-8E5E-E9F61422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600"/>
              <a:t>Yaşamboyu öğrenme doğası gereği kişisel işlere odaklı olduğundan bireyin öğrenmesinde tek bir model yoktur, birden çok uygulama şekli vardır. </a:t>
            </a:r>
          </a:p>
          <a:p>
            <a:r>
              <a:rPr lang="tr-TR" sz="2600"/>
              <a:t>Kişisel gelişim</a:t>
            </a:r>
          </a:p>
          <a:p>
            <a:r>
              <a:rPr lang="tr-TR" sz="2600"/>
              <a:t>Planlı gelişim</a:t>
            </a:r>
          </a:p>
          <a:p>
            <a:r>
              <a:rPr lang="tr-TR" sz="2600"/>
              <a:t>Rastlantıya bağlı gelişim</a:t>
            </a:r>
          </a:p>
          <a:p>
            <a:r>
              <a:rPr lang="tr-TR" sz="2600"/>
              <a:t>Deneyime dayalı gelişim</a:t>
            </a:r>
          </a:p>
        </p:txBody>
      </p:sp>
    </p:spTree>
    <p:extLst>
      <p:ext uri="{BB962C8B-B14F-4D97-AF65-F5344CB8AC3E}">
        <p14:creationId xmlns:p14="http://schemas.microsoft.com/office/powerpoint/2010/main" val="1398033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095E159E-93CC-4F4E-854F-A73189132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2" name="Rectangle 2056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5987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048DCF-AF7A-460F-821C-ADC1A599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79927"/>
            <a:ext cx="5064470" cy="22706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Yaşamboyu Öğrenme ve Geleneksel Öğrenmede Farklılıklar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8224D79E-4C7E-4A03-BC98-C11627ED4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062" name="Rectangle 64">
              <a:extLst>
                <a:ext uri="{FF2B5EF4-FFF2-40B4-BE49-F238E27FC236}">
                  <a16:creationId xmlns:a16="http://schemas.microsoft.com/office/drawing/2014/main" id="{84226CB9-AAE1-46B6-9936-1C5F16126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66">
              <a:extLst>
                <a:ext uri="{FF2B5EF4-FFF2-40B4-BE49-F238E27FC236}">
                  <a16:creationId xmlns:a16="http://schemas.microsoft.com/office/drawing/2014/main" id="{8D742D28-AF83-4049-B1E5-3B8C63FC7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4" name="Rectangle 64">
              <a:extLst>
                <a:ext uri="{FF2B5EF4-FFF2-40B4-BE49-F238E27FC236}">
                  <a16:creationId xmlns:a16="http://schemas.microsoft.com/office/drawing/2014/main" id="{92B66613-362C-4881-A297-73A6D9862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5" name="Rectangle 66">
              <a:extLst>
                <a:ext uri="{FF2B5EF4-FFF2-40B4-BE49-F238E27FC236}">
                  <a16:creationId xmlns:a16="http://schemas.microsoft.com/office/drawing/2014/main" id="{C095AE55-BD70-4677-8988-688DFA3A5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6" name="Rectangle 64">
              <a:extLst>
                <a:ext uri="{FF2B5EF4-FFF2-40B4-BE49-F238E27FC236}">
                  <a16:creationId xmlns:a16="http://schemas.microsoft.com/office/drawing/2014/main" id="{53FC3E90-8A63-4152-92ED-8196DCBEB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7" name="Rectangle 66">
              <a:extLst>
                <a:ext uri="{FF2B5EF4-FFF2-40B4-BE49-F238E27FC236}">
                  <a16:creationId xmlns:a16="http://schemas.microsoft.com/office/drawing/2014/main" id="{09E194FA-170D-410B-980F-656A0C00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8" name="Rectangle 64">
              <a:extLst>
                <a:ext uri="{FF2B5EF4-FFF2-40B4-BE49-F238E27FC236}">
                  <a16:creationId xmlns:a16="http://schemas.microsoft.com/office/drawing/2014/main" id="{6C46A6E9-2503-4458-B643-A704F1D4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9" name="Rectangle 66">
              <a:extLst>
                <a:ext uri="{FF2B5EF4-FFF2-40B4-BE49-F238E27FC236}">
                  <a16:creationId xmlns:a16="http://schemas.microsoft.com/office/drawing/2014/main" id="{90039F9D-222F-4D8E-B502-543BEEFCFC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0" name="Rectangle 64">
              <a:extLst>
                <a:ext uri="{FF2B5EF4-FFF2-40B4-BE49-F238E27FC236}">
                  <a16:creationId xmlns:a16="http://schemas.microsoft.com/office/drawing/2014/main" id="{1543C8F8-F06A-4F56-A1C8-380B309B95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66">
              <a:extLst>
                <a:ext uri="{FF2B5EF4-FFF2-40B4-BE49-F238E27FC236}">
                  <a16:creationId xmlns:a16="http://schemas.microsoft.com/office/drawing/2014/main" id="{6E87739D-1D42-42FA-9790-B7DF61CBF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2" name="Rectangle 64">
              <a:extLst>
                <a:ext uri="{FF2B5EF4-FFF2-40B4-BE49-F238E27FC236}">
                  <a16:creationId xmlns:a16="http://schemas.microsoft.com/office/drawing/2014/main" id="{05029ACE-6799-4197-873B-B5F61B965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66">
              <a:extLst>
                <a:ext uri="{FF2B5EF4-FFF2-40B4-BE49-F238E27FC236}">
                  <a16:creationId xmlns:a16="http://schemas.microsoft.com/office/drawing/2014/main" id="{D9A3E88D-C7C3-4426-8069-D642CD117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4" name="Rectangle 64">
              <a:extLst>
                <a:ext uri="{FF2B5EF4-FFF2-40B4-BE49-F238E27FC236}">
                  <a16:creationId xmlns:a16="http://schemas.microsoft.com/office/drawing/2014/main" id="{2125D27B-B124-4B5D-9CC1-169BF2A99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5" name="Rectangle 66">
              <a:extLst>
                <a:ext uri="{FF2B5EF4-FFF2-40B4-BE49-F238E27FC236}">
                  <a16:creationId xmlns:a16="http://schemas.microsoft.com/office/drawing/2014/main" id="{E087664C-11B9-4631-ABF5-940AE79E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6" name="Rectangle 64">
              <a:extLst>
                <a:ext uri="{FF2B5EF4-FFF2-40B4-BE49-F238E27FC236}">
                  <a16:creationId xmlns:a16="http://schemas.microsoft.com/office/drawing/2014/main" id="{C6EE431E-21F6-422E-94B7-5CD5980E4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7" name="Rectangle 66">
              <a:extLst>
                <a:ext uri="{FF2B5EF4-FFF2-40B4-BE49-F238E27FC236}">
                  <a16:creationId xmlns:a16="http://schemas.microsoft.com/office/drawing/2014/main" id="{D7A3CEC9-DFB6-43FE-9CC5-DDA19B5A3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8" name="Rectangle 64">
              <a:extLst>
                <a:ext uri="{FF2B5EF4-FFF2-40B4-BE49-F238E27FC236}">
                  <a16:creationId xmlns:a16="http://schemas.microsoft.com/office/drawing/2014/main" id="{C79ADC73-1C5F-4F12-A3A1-C0BCE82A2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Rectangle 66">
              <a:extLst>
                <a:ext uri="{FF2B5EF4-FFF2-40B4-BE49-F238E27FC236}">
                  <a16:creationId xmlns:a16="http://schemas.microsoft.com/office/drawing/2014/main" id="{C20130EC-78F4-42AA-9E20-2D0F481F5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Rectangle 64">
              <a:extLst>
                <a:ext uri="{FF2B5EF4-FFF2-40B4-BE49-F238E27FC236}">
                  <a16:creationId xmlns:a16="http://schemas.microsoft.com/office/drawing/2014/main" id="{6353D739-20D4-4D5A-9A57-707C5AD88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1" name="Rectangle 66">
              <a:extLst>
                <a:ext uri="{FF2B5EF4-FFF2-40B4-BE49-F238E27FC236}">
                  <a16:creationId xmlns:a16="http://schemas.microsoft.com/office/drawing/2014/main" id="{348A8E3F-A128-4F3D-926C-77185809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366C8C-F126-4809-B741-F079E0AF0DD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r="349" b="1"/>
          <a:stretch/>
        </p:blipFill>
        <p:spPr bwMode="auto">
          <a:xfrm>
            <a:off x="6606643" y="10"/>
            <a:ext cx="5585357" cy="323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3" name="Rectangle 2082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2"/>
            <a:ext cx="606972" cy="362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27FAEC-D790-4C4E-B60E-8A348F570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649" y="3540334"/>
            <a:ext cx="10350062" cy="30260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Yaşamboyu</a:t>
            </a:r>
            <a:r>
              <a:rPr lang="en-US" sz="2400" dirty="0"/>
              <a:t> </a:t>
            </a:r>
            <a:r>
              <a:rPr lang="en-US" sz="2400" dirty="0" err="1"/>
              <a:t>öğrenme</a:t>
            </a:r>
            <a:r>
              <a:rPr lang="en-US" sz="2400" dirty="0"/>
              <a:t> </a:t>
            </a:r>
            <a:r>
              <a:rPr lang="en-US" sz="2400" dirty="0" err="1"/>
              <a:t>geleneksel</a:t>
            </a:r>
            <a:r>
              <a:rPr lang="en-US" sz="2400" dirty="0"/>
              <a:t> </a:t>
            </a:r>
            <a:r>
              <a:rPr lang="en-US" sz="2400" dirty="0" err="1"/>
              <a:t>dediğimiz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zorunlu</a:t>
            </a:r>
            <a:r>
              <a:rPr lang="en-US" sz="2400" dirty="0"/>
              <a:t> </a:t>
            </a:r>
            <a:r>
              <a:rPr lang="en-US" sz="2400" dirty="0" err="1"/>
              <a:t>örgün</a:t>
            </a:r>
            <a:r>
              <a:rPr lang="en-US" sz="2400" dirty="0"/>
              <a:t> </a:t>
            </a:r>
            <a:r>
              <a:rPr lang="en-US" sz="2400" dirty="0" err="1"/>
              <a:t>eğitim</a:t>
            </a:r>
            <a:r>
              <a:rPr lang="en-US" sz="2400" dirty="0"/>
              <a:t> </a:t>
            </a:r>
            <a:r>
              <a:rPr lang="en-US" sz="2400" dirty="0" err="1"/>
              <a:t>sonrasında</a:t>
            </a:r>
            <a:r>
              <a:rPr lang="en-US" sz="2400" dirty="0"/>
              <a:t> </a:t>
            </a:r>
            <a:r>
              <a:rPr lang="en-US" sz="2400" dirty="0" err="1"/>
              <a:t>başlayan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süreç</a:t>
            </a:r>
            <a:r>
              <a:rPr lang="en-US" sz="2400" dirty="0"/>
              <a:t> </a:t>
            </a:r>
            <a:r>
              <a:rPr lang="en-US" sz="2400" dirty="0" err="1"/>
              <a:t>değil</a:t>
            </a:r>
            <a:r>
              <a:rPr lang="en-US" sz="2400" dirty="0"/>
              <a:t>, </a:t>
            </a:r>
            <a:r>
              <a:rPr lang="en-US" sz="2400" dirty="0" err="1"/>
              <a:t>aksine</a:t>
            </a:r>
            <a:r>
              <a:rPr lang="en-US" sz="2400" dirty="0"/>
              <a:t> </a:t>
            </a:r>
            <a:r>
              <a:rPr lang="en-US" sz="2400" dirty="0" err="1"/>
              <a:t>temellerinin</a:t>
            </a:r>
            <a:r>
              <a:rPr lang="en-US" sz="2400" dirty="0"/>
              <a:t> </a:t>
            </a:r>
            <a:r>
              <a:rPr lang="en-US" sz="2400" dirty="0" err="1"/>
              <a:t>aile</a:t>
            </a:r>
            <a:r>
              <a:rPr lang="en-US" sz="2400" dirty="0"/>
              <a:t> </a:t>
            </a:r>
            <a:r>
              <a:rPr lang="en-US" sz="2400" dirty="0" err="1"/>
              <a:t>içinde</a:t>
            </a:r>
            <a:r>
              <a:rPr lang="en-US" sz="2400" dirty="0"/>
              <a:t> </a:t>
            </a:r>
            <a:r>
              <a:rPr lang="en-US" sz="2400" dirty="0" err="1"/>
              <a:t>atıldığı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bireyin</a:t>
            </a:r>
            <a:r>
              <a:rPr lang="en-US" sz="2400" dirty="0"/>
              <a:t> </a:t>
            </a:r>
            <a:r>
              <a:rPr lang="en-US" sz="2400" dirty="0" err="1"/>
              <a:t>tüm</a:t>
            </a:r>
            <a:r>
              <a:rPr lang="en-US" sz="2400" dirty="0"/>
              <a:t> </a:t>
            </a:r>
            <a:r>
              <a:rPr lang="en-US" sz="2400" dirty="0" err="1"/>
              <a:t>eğitim</a:t>
            </a:r>
            <a:r>
              <a:rPr lang="en-US" sz="2400" dirty="0"/>
              <a:t> </a:t>
            </a:r>
            <a:r>
              <a:rPr lang="en-US" sz="2400" dirty="0" err="1"/>
              <a:t>yaşamı</a:t>
            </a:r>
            <a:r>
              <a:rPr lang="en-US" sz="2400" dirty="0"/>
              <a:t> </a:t>
            </a:r>
            <a:r>
              <a:rPr lang="en-US" sz="2400" dirty="0" err="1"/>
              <a:t>sırasında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sonrasında</a:t>
            </a:r>
            <a:r>
              <a:rPr lang="en-US" sz="2400" dirty="0"/>
              <a:t> </a:t>
            </a:r>
            <a:r>
              <a:rPr lang="en-US" sz="2400" dirty="0" err="1"/>
              <a:t>devam</a:t>
            </a:r>
            <a:r>
              <a:rPr lang="en-US" sz="2400" dirty="0"/>
              <a:t> </a:t>
            </a:r>
            <a:r>
              <a:rPr lang="en-US" sz="2400" dirty="0" err="1"/>
              <a:t>eden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süreçtir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602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50C687-86B5-4248-BEBB-0B59B7977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0666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1048DCF-AF7A-460F-821C-ADC1A599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4264888" cy="2221992"/>
          </a:xfrm>
        </p:spPr>
        <p:txBody>
          <a:bodyPr>
            <a:normAutofit/>
          </a:bodyPr>
          <a:lstStyle/>
          <a:p>
            <a:r>
              <a:rPr lang="tr-TR" sz="3600" dirty="0" err="1"/>
              <a:t>Yaşamboyu</a:t>
            </a:r>
            <a:r>
              <a:rPr lang="tr-TR" sz="3600" dirty="0"/>
              <a:t> Öğrenme ve Geleneksel Öğrenmede Farklılıklar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9B4CF53-BC95-46A2-B37D-D05450472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82FB6946-B6BC-49D3-BB97-5BB97BCDA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D7D05801-3139-44B5-9BA4-80BF38143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C1285406-A9A8-420E-B8E4-793B60049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8B3D20EE-1C4E-4D4C-BCA6-8EDFF7C50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C1515A89-664B-462C-9F5A-1E58EC54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A3161A7D-FA76-4326-BAB9-6E0233A01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AA24BE7B-1AAC-463B-9FEF-7590317F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56AB4F15-4844-457A-AF46-3D1D1AE34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2260C4BD-CAAF-4776-AD3C-8449E475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BFEFE041-1ED6-448D-AB61-539755AB9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91B5294C-A473-487E-B001-D0B9E60EA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1CB2FBA8-54F5-4AAC-A317-EE8CD705E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260C043C-3DD1-45AE-8C57-3B00D0583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2AF05C5C-202A-4D8F-BE6C-10BBC01B0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D5F0CE7E-3C13-48B7-B758-56D1ECF99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62231363-AC94-4C4D-A832-B5F6C25F0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109068F2-E473-4D37-8B86-E277B12CE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69243EA3-CC31-43A5-B7BA-8077D99453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81597D69-9411-4FE0-9741-385ED1D4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AEC6CFC5-C230-4B82-B3DA-852FC60C2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F2E88C7-6B02-4FC1-991A-AAA551459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09" y="1867682"/>
            <a:ext cx="8138819" cy="45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38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62CE12-EF0B-1FD1-90EA-5AA6C550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0" y="489508"/>
            <a:ext cx="6880997" cy="1667569"/>
          </a:xfrm>
        </p:spPr>
        <p:txBody>
          <a:bodyPr anchor="b">
            <a:normAutofit/>
          </a:bodyPr>
          <a:lstStyle/>
          <a:p>
            <a:r>
              <a:rPr lang="tr-TR" sz="2800" dirty="0"/>
              <a:t>Uluslararası Eğitimi Geliştirme Komisyonu 1972 yılında </a:t>
            </a:r>
            <a:r>
              <a:rPr lang="tr-TR" sz="2800" dirty="0" err="1"/>
              <a:t>yaşamboyu</a:t>
            </a:r>
            <a:r>
              <a:rPr lang="tr-TR" sz="2800" dirty="0"/>
              <a:t> öğrenme raporu; </a:t>
            </a:r>
            <a:br>
              <a:rPr lang="tr-TR" sz="2800" dirty="0"/>
            </a:br>
            <a:endParaRPr lang="tr-TR" sz="2800" dirty="0"/>
          </a:p>
        </p:txBody>
      </p:sp>
      <p:pic>
        <p:nvPicPr>
          <p:cNvPr id="7" name="Graphic 6" descr="Kitaplar">
            <a:extLst>
              <a:ext uri="{FF2B5EF4-FFF2-40B4-BE49-F238E27FC236}">
                <a16:creationId xmlns:a16="http://schemas.microsoft.com/office/drawing/2014/main" id="{8A2449BE-746A-0A1E-1B2C-8EA9FE7D7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60" y="218994"/>
            <a:ext cx="3876165" cy="387616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120DCC7-F9C4-4ECC-96CD-CF0C5772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5520" y="1727193"/>
            <a:ext cx="6555878" cy="387616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2000" dirty="0"/>
              <a:t>Rapordaki öneriler:      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Eğitimi okul yaşı ve binaları ile sınırlamak yanlıştır.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Eğitim, hem okul içinde hem de okul dışında gerçekleşen etkinlikler bütünü olarak düşünülmelidir.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Eğitsel etkinlikler daha esnek olmalıdır.</a:t>
            </a:r>
          </a:p>
          <a:p>
            <a:pPr>
              <a:lnSpc>
                <a:spcPct val="150000"/>
              </a:lnSpc>
            </a:pPr>
            <a:r>
              <a:rPr lang="tr-TR" sz="2000" dirty="0"/>
              <a:t>Eğitim, yaşam kadar uzun bir varoluşsal süreklilik olarak tasarlanmalıdır.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1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D2AC31-7745-4DA7-A623-E4CD58D60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7" r="9840" b="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B5798-2DA0-4252-87CF-F08FD3A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tr-TR" sz="4000"/>
              <a:t>2.Yaşamboyu Öğrenme ile İlişkili Kavramlar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D707B-CF48-41EB-B38B-38EDC38A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tr-TR" sz="2000"/>
              <a:t>Yaşamboyu öğrenme bireyin aktif ve sürekli olarak bilgiyi kullanmasını gerektirir. Gereksinim duyduğu bilgiye anında ulaşıp, kendi bilgi, beceri ve yeterlikleriyle örtüştürüp kullanabilen, dahası buna yenilerini katabilen bireyler yaşamboyu öğrenebilen bireylerdir. </a:t>
            </a:r>
          </a:p>
        </p:txBody>
      </p:sp>
    </p:spTree>
    <p:extLst>
      <p:ext uri="{BB962C8B-B14F-4D97-AF65-F5344CB8AC3E}">
        <p14:creationId xmlns:p14="http://schemas.microsoft.com/office/powerpoint/2010/main" val="6405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B5798-2DA0-4252-87CF-F08FD3A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50" y="1332952"/>
            <a:ext cx="3926898" cy="3921176"/>
          </a:xfrm>
        </p:spPr>
        <p:txBody>
          <a:bodyPr anchor="ctr">
            <a:normAutofit/>
          </a:bodyPr>
          <a:lstStyle/>
          <a:p>
            <a:r>
              <a:rPr lang="tr-TR" sz="5400"/>
              <a:t>2.Yaşamboyu Öğrenme ile İlişkili Kavramlar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D707B-CF48-41EB-B38B-38EDC38A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1829" y="499833"/>
            <a:ext cx="5599611" cy="5581226"/>
          </a:xfrm>
        </p:spPr>
        <p:txBody>
          <a:bodyPr anchor="ctr">
            <a:normAutofit/>
          </a:bodyPr>
          <a:lstStyle/>
          <a:p>
            <a:pPr algn="just"/>
            <a:r>
              <a:rPr lang="tr-TR" sz="2200" dirty="0" err="1"/>
              <a:t>Yaşamboyu</a:t>
            </a:r>
            <a:r>
              <a:rPr lang="tr-TR" sz="2200" dirty="0"/>
              <a:t> Öğrenme ve Bilgi Okuryazarlığı</a:t>
            </a:r>
          </a:p>
          <a:p>
            <a:pPr algn="just"/>
            <a:r>
              <a:rPr lang="tr-TR" sz="2200" dirty="0" err="1"/>
              <a:t>YaşamboyuÖğrenme</a:t>
            </a:r>
            <a:r>
              <a:rPr lang="tr-TR" sz="2200" dirty="0"/>
              <a:t> ve </a:t>
            </a:r>
            <a:r>
              <a:rPr lang="tr-TR" sz="2200" dirty="0" err="1"/>
              <a:t>YetişkinEğitimi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44678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33107C6-FF2E-6DAF-1014-BC7DA008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tr-TR" sz="4000" dirty="0"/>
              <a:t>Yaşam boyu Öğrenme ve Bilgi Okuryazarlığı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E1AC16-1E1E-4ECF-5BC9-5C1370AFA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r-TR" sz="2400" b="0" i="0" dirty="0">
                <a:effectLst/>
                <a:latin typeface="AGaramondPro-Regular"/>
              </a:rPr>
              <a:t>Bilgi okuryazarlığı yaşam boyu öğrenmenin en önemli kavramlarındandır.</a:t>
            </a:r>
          </a:p>
          <a:p>
            <a:pPr>
              <a:lnSpc>
                <a:spcPct val="150000"/>
              </a:lnSpc>
            </a:pPr>
            <a:r>
              <a:rPr lang="tr-TR" sz="2400" b="0" i="0" dirty="0">
                <a:effectLst/>
                <a:latin typeface="AGaramondPro-Regular"/>
              </a:rPr>
              <a:t>Bireyin herhangi bir sorununu çözmede ya da gereksinim duyduğu bilgiye ulaşabilmede ve elde ettiği bilgiyi kullanabilmede bilgi okuryazarı olması gerekmektedir.</a:t>
            </a:r>
          </a:p>
          <a:p>
            <a:pPr>
              <a:lnSpc>
                <a:spcPct val="150000"/>
              </a:lnSpc>
            </a:pPr>
            <a:r>
              <a:rPr lang="tr-TR" sz="2400" b="0" i="0" dirty="0" err="1">
                <a:effectLst/>
                <a:latin typeface="AGaramondPro-Regular"/>
              </a:rPr>
              <a:t>Yaşamboyu</a:t>
            </a:r>
            <a:r>
              <a:rPr lang="tr-TR" sz="2400" b="0" i="0" dirty="0">
                <a:effectLst/>
                <a:latin typeface="AGaramondPro-Regular"/>
              </a:rPr>
              <a:t> öğrenme bir amaç ise bilgi okuryazarlığı bu amacın gerçekleştirilebilmesinin aracıdır.</a:t>
            </a:r>
            <a:r>
              <a:rPr lang="tr-TR" sz="2400" dirty="0"/>
              <a:t> </a:t>
            </a:r>
            <a:br>
              <a:rPr lang="tr-TR" sz="2400" dirty="0"/>
            </a:b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107257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B5798-2DA0-4252-87CF-F08FD3A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</a:rPr>
              <a:t>2.1. Yaşamboyu Öğrenme ve Bilgi Okuryazarlığı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D707B-CF48-41EB-B38B-38EDC38A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600"/>
              <a:t>Doyle’a göre (1994) bilgi okuryazarı;</a:t>
            </a:r>
          </a:p>
          <a:p>
            <a:r>
              <a:rPr lang="tr-TR" sz="2600"/>
              <a:t>Doğru ve yeterli bilginin karar verme için temel oluşturduğunun bilincinde olan,</a:t>
            </a:r>
          </a:p>
          <a:p>
            <a:r>
              <a:rPr lang="tr-TR" sz="2600"/>
              <a:t>Bilgi gereksinimini fark eden,</a:t>
            </a:r>
          </a:p>
          <a:p>
            <a:r>
              <a:rPr lang="tr-TR" sz="2600"/>
              <a:t>Bilgi gereksinimine bağlı olarak sorularını formüle eden,</a:t>
            </a:r>
          </a:p>
          <a:p>
            <a:r>
              <a:rPr lang="tr-TR" sz="2600"/>
              <a:t>Bilginin potansiyel kaynaklarını belirleyebilen,</a:t>
            </a:r>
          </a:p>
          <a:p>
            <a:r>
              <a:rPr lang="tr-TR" sz="2600"/>
              <a:t>Başarılı bir bilgi arama stratejisi geliştirebilen,</a:t>
            </a:r>
          </a:p>
        </p:txBody>
      </p:sp>
    </p:spTree>
    <p:extLst>
      <p:ext uri="{BB962C8B-B14F-4D97-AF65-F5344CB8AC3E}">
        <p14:creationId xmlns:p14="http://schemas.microsoft.com/office/powerpoint/2010/main" val="356313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72596A-BE06-E811-FFCF-94D5A7AE7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7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/>
              <a:t>Nomofobi (No Mobile Phone </a:t>
            </a:r>
            <a:r>
              <a:rPr lang="tr-TR" b="1" dirty="0" err="1"/>
              <a:t>Phobia</a:t>
            </a:r>
            <a:r>
              <a:rPr lang="tr-TR" b="1" dirty="0"/>
              <a:t>)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b="1" dirty="0"/>
              <a:t>Türkçesi:</a:t>
            </a:r>
            <a:r>
              <a:rPr lang="tr-TR" dirty="0"/>
              <a:t> </a:t>
            </a:r>
            <a:r>
              <a:rPr lang="tr-TR" i="1" dirty="0"/>
              <a:t>Telefonsuz Kalma Korkusu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Kişinin cep telefonuna ulaşamadığında panik, stres, huzursuzluk yaşaması.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Şarjın bitmesi, internetin kesilmesi, telefonu evde unutmak gibi durumlar bu kaygıyı tetikler.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b="1" dirty="0"/>
              <a:t>Etkisi:</a:t>
            </a:r>
            <a:r>
              <a:rPr lang="tr-TR" dirty="0"/>
              <a:t> Bağımlılık, dikkat dağınıklığı, sosyal izolasyon.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334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B5798-2DA0-4252-87CF-F08FD3A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</a:rPr>
              <a:t>2.1. Yaşamboyu Öğrenme ve Bilgi Okuryazarlığı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D707B-CF48-41EB-B38B-38EDC38A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600"/>
              <a:t>Doyle’a göre (1994) bilgi okuryazarı;</a:t>
            </a:r>
          </a:p>
          <a:p>
            <a:r>
              <a:rPr lang="tr-TR" sz="2600"/>
              <a:t>Bilgisayar ve diğer teknolojileri kullanarak bilgi kaynaklarına kolaylıkla ulaşabilen,</a:t>
            </a:r>
          </a:p>
          <a:p>
            <a:r>
              <a:rPr lang="tr-TR" sz="2600"/>
              <a:t>Bilgiyi değerlendirebilen,</a:t>
            </a:r>
          </a:p>
          <a:p>
            <a:r>
              <a:rPr lang="tr-TR" sz="2600"/>
              <a:t>Uygulama yapabilmek için bilgiyi düzenleyen,</a:t>
            </a:r>
          </a:p>
          <a:p>
            <a:r>
              <a:rPr lang="tr-TR" sz="2600"/>
              <a:t>Mevcut bilgi yapısı içinde yeni bilgiyi birleştirebilen,</a:t>
            </a:r>
          </a:p>
          <a:p>
            <a:r>
              <a:rPr lang="tr-TR" sz="2600"/>
              <a:t>Bilgiyi eleştirel düşünme ve sorun çözmede kullanabilendir.</a:t>
            </a:r>
          </a:p>
        </p:txBody>
      </p:sp>
    </p:spTree>
    <p:extLst>
      <p:ext uri="{BB962C8B-B14F-4D97-AF65-F5344CB8AC3E}">
        <p14:creationId xmlns:p14="http://schemas.microsoft.com/office/powerpoint/2010/main" val="78503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0" name="Rectangle 512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6B5798-2DA0-4252-87CF-F08FD3A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tr-TR" sz="4000"/>
              <a:t>2.2. Yaşamboyu Öğrenme ve Yetişkin Eğitimi</a:t>
            </a:r>
          </a:p>
        </p:txBody>
      </p:sp>
      <p:pic>
        <p:nvPicPr>
          <p:cNvPr id="5122" name="Picture 2" descr="Yetişkin Eğitimi | Mai Dergi">
            <a:extLst>
              <a:ext uri="{FF2B5EF4-FFF2-40B4-BE49-F238E27FC236}">
                <a16:creationId xmlns:a16="http://schemas.microsoft.com/office/drawing/2014/main" id="{08D010BB-1758-4349-9544-ACF04FA98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3" r="18116" b="1"/>
          <a:stretch/>
        </p:blipFill>
        <p:spPr bwMode="auto">
          <a:xfrm>
            <a:off x="1068130" y="1360706"/>
            <a:ext cx="3876165" cy="370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6D707B-CF48-41EB-B38B-38EDC38A0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000"/>
              <a:t>Yetişkin olarak adlandırılan bireylerin;</a:t>
            </a:r>
          </a:p>
          <a:p>
            <a:r>
              <a:rPr lang="tr-TR" sz="2000"/>
              <a:t>Kendini doğru olarak algılaması</a:t>
            </a:r>
          </a:p>
          <a:p>
            <a:r>
              <a:rPr lang="tr-TR" sz="2000"/>
              <a:t>Deneyimlerinin olması</a:t>
            </a:r>
          </a:p>
          <a:p>
            <a:r>
              <a:rPr lang="tr-TR" sz="2000"/>
              <a:t>Öğrenmeye hazır olması</a:t>
            </a:r>
          </a:p>
          <a:p>
            <a:r>
              <a:rPr lang="tr-TR" sz="2000"/>
              <a:t>Öğrenme yöneliminin olması ve</a:t>
            </a:r>
          </a:p>
          <a:p>
            <a:r>
              <a:rPr lang="tr-TR" sz="2000"/>
              <a:t>Öğrenme motivasyonlarının olması gerekmektedir. </a:t>
            </a:r>
          </a:p>
          <a:p>
            <a:pPr marL="0" indent="0">
              <a:buNone/>
            </a:pPr>
            <a:r>
              <a:rPr lang="tr-TR" sz="2000"/>
              <a:t>Knowles’ın (1990) 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4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E9ACC66-9D09-12EE-3FE5-DE2C17E7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tr-TR" sz="4000"/>
              <a:t>Yaşam boyu Öğrenme ve Yetişkin Eğitimi</a:t>
            </a:r>
            <a:endParaRPr lang="tr-TR" sz="40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21E7EE-D178-E85D-C40E-4451AD71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7"/>
            <a:ext cx="9708995" cy="4070020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tr-TR" sz="2400"/>
              <a:t>Androgoji olarak da adlandırılan yetişkin eğitimi, mesleki eğitimden boş zaman etkinliklerinin düzenlenmesine, tamamlayıcı eğitim etkinliklerinden vatandaşlık eğitimine kadar çok geniş yelpazede eğitim etkinliklerini kapsar.</a:t>
            </a:r>
          </a:p>
          <a:p>
            <a:pPr marL="0" indent="0" algn="just">
              <a:buNone/>
            </a:pPr>
            <a:r>
              <a:rPr lang="tr-TR" sz="2400"/>
              <a:t>Hangi eğitim yaklaşımıyla gerçekleşirse gerçekleşsin etkili ve verimli bir yetişkin eğitiminden söz edebilmek için yetişkin olarak adlandırılan bireylerin;</a:t>
            </a:r>
          </a:p>
          <a:p>
            <a:pPr algn="just"/>
            <a:r>
              <a:rPr lang="tr-TR" sz="2400"/>
              <a:t>Kendini doğru olarak algılaması</a:t>
            </a:r>
          </a:p>
          <a:p>
            <a:pPr algn="just"/>
            <a:r>
              <a:rPr lang="tr-TR" sz="2400"/>
              <a:t>Deneyimlerinin olması</a:t>
            </a:r>
          </a:p>
          <a:p>
            <a:pPr algn="just"/>
            <a:r>
              <a:rPr lang="tr-TR" sz="2400"/>
              <a:t>Öğrenmeye hazır olması</a:t>
            </a:r>
          </a:p>
          <a:p>
            <a:pPr algn="just"/>
            <a:r>
              <a:rPr lang="tr-TR" sz="2400"/>
              <a:t>Öğrenme yöneliminin olması ve</a:t>
            </a:r>
          </a:p>
          <a:p>
            <a:pPr algn="just"/>
            <a:r>
              <a:rPr lang="tr-TR" sz="2400"/>
              <a:t>Öğrenme motivasyonlarının olması gerekmektedir.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11705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D38A038-16FF-2D41-FB77-B901B303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 dirty="0">
                <a:solidFill>
                  <a:srgbClr val="FFFFFF"/>
                </a:solidFill>
              </a:rPr>
              <a:t>3Yaşam Boyu Öğrenmede İlkeler ve Stratejiler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BC861B-B7A8-ED16-651B-E0D0C90D9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61711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2200" dirty="0"/>
              <a:t>Avrupa Toplulukları Komisyonu tarafından hazırlanan rapora göre destekleyici ilkeleri şu şekilde sıralamıştır:</a:t>
            </a:r>
          </a:p>
          <a:p>
            <a:pPr lvl="1"/>
            <a:r>
              <a:rPr lang="tr-TR" sz="2200" dirty="0" err="1"/>
              <a:t>Yaşamboyu</a:t>
            </a:r>
            <a:r>
              <a:rPr lang="tr-TR" sz="2200" dirty="0"/>
              <a:t> öğrenme demokratik ilkeleri ve insan haklarını içermelidir.</a:t>
            </a:r>
          </a:p>
          <a:p>
            <a:pPr lvl="1"/>
            <a:r>
              <a:rPr lang="tr-TR" sz="2200" dirty="0"/>
              <a:t>Eğitim ve öğretimin her aşamasında </a:t>
            </a:r>
            <a:r>
              <a:rPr lang="tr-TR" sz="2200" dirty="0" err="1"/>
              <a:t>yaşamboyu</a:t>
            </a:r>
            <a:r>
              <a:rPr lang="tr-TR" sz="2200" dirty="0"/>
              <a:t> öğrenmenin desteklenmesi gerekmektedir.</a:t>
            </a:r>
          </a:p>
          <a:p>
            <a:pPr lvl="1"/>
            <a:r>
              <a:rPr lang="tr-TR" sz="2200" dirty="0"/>
              <a:t>Yaşam boyu öğrenme tüm bireylerin sosyal ve kültürel gereksinimlerini karşılamalıdır</a:t>
            </a:r>
          </a:p>
          <a:p>
            <a:pPr lvl="1"/>
            <a:r>
              <a:rPr lang="tr-TR" sz="2200" dirty="0"/>
              <a:t>Temel eğitim öğretim </a:t>
            </a:r>
            <a:r>
              <a:rPr lang="tr-TR" sz="2200" dirty="0" err="1"/>
              <a:t>yaşamboyu</a:t>
            </a:r>
            <a:r>
              <a:rPr lang="tr-TR" sz="2200" dirty="0"/>
              <a:t> öğrenmenin ilkesidir.</a:t>
            </a:r>
          </a:p>
          <a:p>
            <a:pPr lvl="1"/>
            <a:r>
              <a:rPr lang="tr-TR" sz="2200" dirty="0"/>
              <a:t>Fırsat eşitliliğinin her aşamada sağlanması</a:t>
            </a:r>
          </a:p>
          <a:p>
            <a:pPr lvl="1"/>
            <a:r>
              <a:rPr lang="tr-TR" sz="2200" dirty="0"/>
              <a:t>Cinsiyetler arası ayrımcılığın ortadan kaldırılarak bireysel yetenekler desteklenmelidir.</a:t>
            </a:r>
          </a:p>
          <a:p>
            <a:pPr lvl="1"/>
            <a:r>
              <a:rPr lang="tr-TR" sz="2200" dirty="0"/>
              <a:t>Yetişkin öğrenenlere gerektiğinde uygun danışmanlık ve rehberlik sağlanmalıdır.</a:t>
            </a:r>
          </a:p>
          <a:p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320690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0"/>
            <a:ext cx="3904488" cy="4233672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91EE4D-2EED-428B-9C32-96B6B483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15568"/>
            <a:ext cx="3364992" cy="2843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3.Yaşamboyu Öğrenmede İlkeler ve Stratejiler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846320"/>
            <a:ext cx="2395728" cy="1563624"/>
          </a:xfrm>
          <a:prstGeom prst="rect">
            <a:avLst/>
          </a:prstGeom>
          <a:solidFill>
            <a:schemeClr val="accent1">
              <a:alpha val="94902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910467-8185-45DD-B8A2-A88DF20DF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1995" y="450221"/>
            <a:ext cx="7207948" cy="5948859"/>
          </a:xfrm>
          <a:prstGeom prst="rect">
            <a:avLst/>
          </a:prstGeom>
          <a:solidFill>
            <a:srgbClr val="7F7F7F">
              <a:alpha val="24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7520" y="4835010"/>
            <a:ext cx="1349026" cy="1572768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AAE041FE-574F-4241-BD65-1F326109F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19646"/>
              </p:ext>
            </p:extLst>
          </p:nvPr>
        </p:nvGraphicFramePr>
        <p:xfrm>
          <a:off x="4724400" y="1036320"/>
          <a:ext cx="6961632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9684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D91EE4D-2EED-428B-9C32-96B6B483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</a:rPr>
              <a:t>3.Yaşamboyu Öğrenmede İlkeler ve Stratejiler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8A6E26-1871-4224-A494-8A7596E23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tr-TR" sz="1800"/>
              <a:t>Yaşamboyu öğrenme kapsamında mesleki rehberlik hizmetlerinin güçlendirilmesi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Yaşamboyu öğrenmeye katılım sürecinde dezavantajlı bireylere özel önem verilmesi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Mesleki yeterlilik sistemi aktif hale getirilerek kalite güvence sisteminin kurulması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Öğretim programları arasındaki ve okuldan-işe, işten-okula geçişlerin kolaylaştırılması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İşgücünün niteliğinin uluslararası rekabet edebilir seviyeye ulaştırılması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Yaşamboyu öğrenmenin finansmanının taraflarca paylaşılmasının sağlanması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Yaşamboyu öğrenme kapsamında uluslararası işbirliğinin ve hareketliliğin artırılması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tr-TR" sz="1800"/>
              <a:t>Yaşlıların sosyal ve ekonomik hayata etkin katılımlarını artırmak üzere yaşamboyu öğrenme faaliyetlerinin desteklenmesi gibi konuları kapsamıştır.</a:t>
            </a:r>
          </a:p>
        </p:txBody>
      </p:sp>
    </p:spTree>
    <p:extLst>
      <p:ext uri="{BB962C8B-B14F-4D97-AF65-F5344CB8AC3E}">
        <p14:creationId xmlns:p14="http://schemas.microsoft.com/office/powerpoint/2010/main" val="19300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ooc ile ilgili gÃ¶rsel sonucu">
            <a:extLst>
              <a:ext uri="{FF2B5EF4-FFF2-40B4-BE49-F238E27FC236}">
                <a16:creationId xmlns:a16="http://schemas.microsoft.com/office/drawing/2014/main" id="{B1770964-90E8-45F4-93B2-B3FA67718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0" r="-1" b="16580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7C723EB-6463-41E9-AFB0-3781FC8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4.1.Kitlesel Açık Çevrimiçi Dersin Tanımı ve Kapsamı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1CDBA7-B1B0-4AA6-9710-2028332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tr-TR" sz="1400">
                <a:solidFill>
                  <a:schemeClr val="bg1"/>
                </a:solidFill>
              </a:rPr>
              <a:t>Kitlesel</a:t>
            </a:r>
          </a:p>
          <a:p>
            <a:r>
              <a:rPr lang="tr-TR" sz="1400">
                <a:solidFill>
                  <a:schemeClr val="bg1"/>
                </a:solidFill>
              </a:rPr>
              <a:t>Açık</a:t>
            </a:r>
          </a:p>
          <a:p>
            <a:r>
              <a:rPr lang="tr-TR" sz="1400">
                <a:solidFill>
                  <a:schemeClr val="bg1"/>
                </a:solidFill>
              </a:rPr>
              <a:t>Çevrimiçi</a:t>
            </a:r>
          </a:p>
          <a:p>
            <a:r>
              <a:rPr lang="tr-TR" sz="1400">
                <a:solidFill>
                  <a:schemeClr val="bg1"/>
                </a:solidFill>
              </a:rPr>
              <a:t>Ders</a:t>
            </a:r>
          </a:p>
        </p:txBody>
      </p:sp>
    </p:spTree>
    <p:extLst>
      <p:ext uri="{BB962C8B-B14F-4D97-AF65-F5344CB8AC3E}">
        <p14:creationId xmlns:p14="http://schemas.microsoft.com/office/powerpoint/2010/main" val="1163620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ooc ile ilgili gÃ¶rsel sonucu">
            <a:extLst>
              <a:ext uri="{FF2B5EF4-FFF2-40B4-BE49-F238E27FC236}">
                <a16:creationId xmlns:a16="http://schemas.microsoft.com/office/drawing/2014/main" id="{DCB6833B-82C1-4990-83BF-9E034C145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56" r="-1" b="15656"/>
          <a:stretch/>
        </p:blipFill>
        <p:spPr bwMode="auto">
          <a:xfrm>
            <a:off x="320040" y="320040"/>
            <a:ext cx="11548872" cy="430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4CED997-BCB6-460F-9592-DE85BC08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anchor="ctr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4.1.Kitlesel Açık Çevrimiçi Dersin Tanımı ve Kapsamı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2141B1C-A8E1-4DD9-90EF-3657D8BF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976" y="5009083"/>
            <a:ext cx="6976872" cy="1345997"/>
          </a:xfrm>
        </p:spPr>
        <p:txBody>
          <a:bodyPr anchor="ctr">
            <a:normAutofit/>
          </a:bodyPr>
          <a:lstStyle/>
          <a:p>
            <a:r>
              <a:rPr lang="tr-TR" sz="1700">
                <a:solidFill>
                  <a:schemeClr val="bg1"/>
                </a:solidFill>
              </a:rPr>
              <a:t>Eğitimin isteyen herkesin erişimine açık olmasını sağlayan uygulamalardan birisi de Kitlesel Açık Çevrimiçi Derslerdir (Massive Online Open Courses:MOOC).</a:t>
            </a:r>
          </a:p>
        </p:txBody>
      </p:sp>
    </p:spTree>
    <p:extLst>
      <p:ext uri="{BB962C8B-B14F-4D97-AF65-F5344CB8AC3E}">
        <p14:creationId xmlns:p14="http://schemas.microsoft.com/office/powerpoint/2010/main" val="2274277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C194EBE-18AC-AE17-E4F5-22E4F9339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 dirty="0">
                <a:solidFill>
                  <a:srgbClr val="FFFFFF"/>
                </a:solidFill>
              </a:rPr>
              <a:t>Açık Ders Kaynakları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6E4F5-0BFD-FEC5-A47E-5F24026C9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</a:br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• Ders formatında düzenlenmiş</a:t>
            </a:r>
            <a:b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</a:br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• Çoğunlukla ücretsiz ve serbestçe ulaşılabilen</a:t>
            </a:r>
            <a:b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</a:br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• Sayısal ortamda bulunan</a:t>
            </a:r>
            <a:b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</a:br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• Kullanım ve adaptasyona belirli lisans ko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şulları (</a:t>
            </a:r>
            <a:r>
              <a:rPr lang="tr-TR" sz="1800" b="0" i="0" dirty="0" err="1">
                <a:solidFill>
                  <a:srgbClr val="242021"/>
                </a:solidFill>
                <a:effectLst/>
                <a:latin typeface="AGaramondPro-Regular"/>
              </a:rPr>
              <a:t>creative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 </a:t>
            </a:r>
            <a:r>
              <a:rPr lang="tr-TR" sz="1800" b="0" i="0" dirty="0" err="1">
                <a:solidFill>
                  <a:srgbClr val="242021"/>
                </a:solidFill>
                <a:effectLst/>
                <a:latin typeface="AGaramondPro-Regular"/>
              </a:rPr>
              <a:t>commons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) ile açık</a:t>
            </a:r>
            <a:b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</a:br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• Tek başına sertifika ya da diploma vermek </a:t>
            </a:r>
            <a: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  <a:t>amacıyla kullanılmayan</a:t>
            </a:r>
            <a:br>
              <a:rPr lang="tr-TR" sz="1800" b="0" i="0" dirty="0">
                <a:solidFill>
                  <a:srgbClr val="242021"/>
                </a:solidFill>
                <a:effectLst/>
                <a:latin typeface="AGaramondPro-Regular"/>
              </a:rPr>
            </a:br>
            <a:r>
              <a:rPr lang="tr-TR" sz="1800" b="0" i="0" dirty="0">
                <a:solidFill>
                  <a:srgbClr val="242021"/>
                </a:solidFill>
                <a:effectLst/>
                <a:latin typeface="AGaramondPro-Regular-Identity-H"/>
              </a:rPr>
              <a:t>• Yüksek kaliteli eğitim kaynaklarıdır</a:t>
            </a: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16651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CE36F60-8049-40DA-8425-F7DBCB37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655591"/>
            <a:ext cx="4929352" cy="2315616"/>
          </a:xfrm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tr-TR" sz="3700"/>
              <a:t>4.2. Kitlesel Açık Çevrimiçi Ders Türleri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mooc strong weakness ile ilgili gÃ¶rsel sonucu">
            <a:extLst>
              <a:ext uri="{FF2B5EF4-FFF2-40B4-BE49-F238E27FC236}">
                <a16:creationId xmlns:a16="http://schemas.microsoft.com/office/drawing/2014/main" id="{D0E0BDC0-9FE8-475E-9A15-F847D7CA74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629"/>
          <a:stretch/>
        </p:blipFill>
        <p:spPr bwMode="auto">
          <a:xfrm>
            <a:off x="885814" y="3450817"/>
            <a:ext cx="5491019" cy="319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EA5A7F-CB82-44F7-A32C-4E33084C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tr-TR" sz="2200" dirty="0" err="1"/>
              <a:t>Bağlantıcı</a:t>
            </a:r>
            <a:r>
              <a:rPr lang="tr-TR" sz="2200" dirty="0"/>
              <a:t> KAÇD (</a:t>
            </a:r>
            <a:r>
              <a:rPr lang="tr-TR" sz="2200" dirty="0" err="1"/>
              <a:t>Connectivist</a:t>
            </a:r>
            <a:r>
              <a:rPr lang="tr-TR" sz="2200" dirty="0"/>
              <a:t> MOOC)</a:t>
            </a:r>
          </a:p>
          <a:p>
            <a:r>
              <a:rPr lang="tr-TR" sz="2200" dirty="0"/>
              <a:t>Öğretimci KAÇD (</a:t>
            </a:r>
            <a:r>
              <a:rPr lang="tr-TR" sz="2200" dirty="0" err="1"/>
              <a:t>Extention</a:t>
            </a:r>
            <a:r>
              <a:rPr lang="tr-TR" sz="2200" dirty="0"/>
              <a:t> MOOC)</a:t>
            </a:r>
          </a:p>
          <a:p>
            <a:r>
              <a:rPr lang="tr-TR" sz="2200" dirty="0"/>
              <a:t>Melez KAÇD (</a:t>
            </a:r>
            <a:r>
              <a:rPr lang="tr-TR" sz="2200" dirty="0" err="1"/>
              <a:t>Hybrid</a:t>
            </a:r>
            <a:r>
              <a:rPr lang="tr-TR" sz="2200" dirty="0"/>
              <a:t> MOOC)</a:t>
            </a:r>
          </a:p>
        </p:txBody>
      </p:sp>
    </p:spTree>
    <p:extLst>
      <p:ext uri="{BB962C8B-B14F-4D97-AF65-F5344CB8AC3E}">
        <p14:creationId xmlns:p14="http://schemas.microsoft.com/office/powerpoint/2010/main" val="1966483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8A634E-F312-44A6-3746-C6623A1D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08463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b="1" dirty="0" err="1"/>
              <a:t>Phubbing</a:t>
            </a:r>
            <a:r>
              <a:rPr lang="tr-TR" b="1" dirty="0"/>
              <a:t> (Phone + </a:t>
            </a:r>
            <a:r>
              <a:rPr lang="tr-TR" b="1" dirty="0" err="1"/>
              <a:t>Snubbing</a:t>
            </a:r>
            <a:r>
              <a:rPr lang="tr-TR" b="1" dirty="0"/>
              <a:t>)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b="1" dirty="0"/>
              <a:t>Türkçesi:</a:t>
            </a:r>
            <a:r>
              <a:rPr lang="tr-TR" dirty="0"/>
              <a:t> </a:t>
            </a:r>
            <a:r>
              <a:rPr lang="tr-TR" i="1" dirty="0"/>
              <a:t>Karşısındakini Yok Sayıp Telefona Dalmak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Sosyal ortamlarda yüz yüze iletişimi kesip telefona odaklanma davranışı.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Örneğin: Arkadaşın sana bir şey anlatırken sen Instagram’da geziyorsan </a:t>
            </a:r>
            <a:r>
              <a:rPr lang="tr-TR" dirty="0" err="1"/>
              <a:t>phubbing</a:t>
            </a:r>
            <a:r>
              <a:rPr lang="tr-TR" dirty="0"/>
              <a:t> yapıyorsun.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b="1" dirty="0"/>
              <a:t>Etkisi:</a:t>
            </a:r>
            <a:r>
              <a:rPr lang="tr-TR" dirty="0"/>
              <a:t> İlişkilerde yabancılaşma, empati eksikliği.</a:t>
            </a:r>
          </a:p>
        </p:txBody>
      </p:sp>
    </p:spTree>
    <p:extLst>
      <p:ext uri="{BB962C8B-B14F-4D97-AF65-F5344CB8AC3E}">
        <p14:creationId xmlns:p14="http://schemas.microsoft.com/office/powerpoint/2010/main" val="1079059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DC1D3C-D62E-5D31-BF91-82ECD9F8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9DE87A-6D44-9AD1-7963-89D47DD8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b="1" dirty="0"/>
              <a:t>1. </a:t>
            </a:r>
            <a:r>
              <a:rPr lang="tr-TR" b="1" dirty="0" err="1"/>
              <a:t>Bağlantıcı</a:t>
            </a:r>
            <a:r>
              <a:rPr lang="tr-TR" b="1" dirty="0"/>
              <a:t> KAÇD (</a:t>
            </a:r>
            <a:r>
              <a:rPr lang="tr-TR" b="1" dirty="0" err="1"/>
              <a:t>Connectivist</a:t>
            </a:r>
            <a:r>
              <a:rPr lang="tr-TR" b="1" dirty="0"/>
              <a:t> MOOC – </a:t>
            </a:r>
            <a:r>
              <a:rPr lang="tr-TR" b="1" dirty="0" err="1"/>
              <a:t>cMOOC</a:t>
            </a:r>
            <a:r>
              <a:rPr lang="tr-TR" b="1" dirty="0"/>
              <a:t>)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dirty="0"/>
              <a:t> </a:t>
            </a:r>
            <a:r>
              <a:rPr lang="tr-TR" i="1" dirty="0"/>
              <a:t>“Bilgi merkezi değil, ağdır. Öğrenme birlikte olur.”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George Siemens ve Stephen </a:t>
            </a:r>
            <a:r>
              <a:rPr lang="tr-TR" b="1" dirty="0" err="1"/>
              <a:t>Downes</a:t>
            </a:r>
            <a:r>
              <a:rPr lang="tr-TR" dirty="0"/>
              <a:t> tarafından geliştirilmiştir.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Katılımcılar içerik üretir, birbirleriyle bağlantı kurar ve öğrenme </a:t>
            </a:r>
            <a:r>
              <a:rPr lang="tr-TR" b="1" dirty="0"/>
              <a:t>ağlar üzerinden gerçekleşir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Daha az öğretmen-merkezli, daha çok öğrenci katılımına ve etkileşime dayalıdır.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Örnek: Bloglar, forumlar, açık Google dokümanları, tartışma panoları, </a:t>
            </a:r>
            <a:r>
              <a:rPr lang="tr-TR" dirty="0" err="1"/>
              <a:t>Padlet</a:t>
            </a:r>
            <a:r>
              <a:rPr lang="tr-TR" dirty="0"/>
              <a:t> etkinlikleri…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b="1" dirty="0"/>
              <a:t>Anahtar Kavram:</a:t>
            </a:r>
            <a:r>
              <a:rPr lang="tr-TR" dirty="0"/>
              <a:t> </a:t>
            </a:r>
            <a:r>
              <a:rPr lang="tr-TR" i="1" dirty="0"/>
              <a:t>Bağlantısallık – Öğrenme, ağlar kurarak gerçekleşir.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308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F299A0-5662-F1A1-CFA2-3BF92F7E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86FE4D1-9C10-BE05-F8BE-B76E06E2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dirty="0"/>
              <a:t>2. Öğretimci KAÇD (</a:t>
            </a:r>
            <a:r>
              <a:rPr lang="tr-TR" b="1" dirty="0" err="1"/>
              <a:t>Extension</a:t>
            </a:r>
            <a:r>
              <a:rPr lang="tr-TR" b="1" dirty="0"/>
              <a:t>/</a:t>
            </a:r>
            <a:r>
              <a:rPr lang="tr-TR" b="1" dirty="0" err="1"/>
              <a:t>Instructional</a:t>
            </a:r>
            <a:r>
              <a:rPr lang="tr-TR" b="1" dirty="0"/>
              <a:t> MOOC – </a:t>
            </a:r>
            <a:r>
              <a:rPr lang="tr-TR" b="1" dirty="0" err="1"/>
              <a:t>xMOOC</a:t>
            </a:r>
            <a:r>
              <a:rPr lang="tr-TR" b="1" dirty="0"/>
              <a:t>)</a:t>
            </a:r>
          </a:p>
          <a:p>
            <a:pPr>
              <a:buNone/>
            </a:pPr>
            <a:br>
              <a:rPr lang="tr-TR" dirty="0"/>
            </a:br>
            <a:r>
              <a:rPr lang="tr-TR" i="1" dirty="0"/>
              <a:t>“İçerik merkezli, öğretici anlatım temelli.”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derslerin çevrimiçi ortama taşınmış hâlidir.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Genellikle bir akademisyen/uzman tarafından hazırlanmış </a:t>
            </a:r>
            <a:r>
              <a:rPr lang="tr-TR" b="1" dirty="0"/>
              <a:t>video dersler, testler ve </a:t>
            </a:r>
            <a:r>
              <a:rPr lang="tr-TR" b="1" dirty="0" err="1"/>
              <a:t>quizler</a:t>
            </a:r>
            <a:r>
              <a:rPr lang="tr-TR" dirty="0"/>
              <a:t> içerir.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Etkileşim sınırlıdır; daha çok bireysel öğrenmeye yöneliktir.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Örnek: </a:t>
            </a:r>
            <a:r>
              <a:rPr lang="tr-TR" dirty="0" err="1"/>
              <a:t>Coursera</a:t>
            </a:r>
            <a:r>
              <a:rPr lang="tr-TR" dirty="0"/>
              <a:t>, </a:t>
            </a:r>
            <a:r>
              <a:rPr lang="tr-TR" dirty="0" err="1"/>
              <a:t>edX</a:t>
            </a:r>
            <a:r>
              <a:rPr lang="tr-TR" dirty="0"/>
              <a:t>, </a:t>
            </a:r>
            <a:r>
              <a:rPr lang="tr-TR" dirty="0" err="1"/>
              <a:t>Udacity</a:t>
            </a:r>
            <a:r>
              <a:rPr lang="tr-TR" dirty="0"/>
              <a:t> platformlarındaki dersler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b="1" dirty="0"/>
              <a:t>Anahtar Kavram:</a:t>
            </a:r>
            <a:r>
              <a:rPr lang="tr-TR" dirty="0"/>
              <a:t> </a:t>
            </a:r>
            <a:r>
              <a:rPr lang="tr-TR" i="1" dirty="0"/>
              <a:t>Aktarım – Bilgi uzman tarafından öğrenciye aktarılır.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14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527DA6-776E-8D17-6087-08FF770C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E69CAC-1A18-21E2-BE0A-D6E815F9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tr-TR" b="1" dirty="0"/>
              <a:t>3. Melez KAÇD (</a:t>
            </a:r>
            <a:r>
              <a:rPr lang="tr-TR" b="1" dirty="0" err="1"/>
              <a:t>Hybrid</a:t>
            </a:r>
            <a:r>
              <a:rPr lang="tr-TR" b="1" dirty="0"/>
              <a:t> MOOC)</a:t>
            </a:r>
          </a:p>
          <a:p>
            <a:pPr>
              <a:buNone/>
            </a:pPr>
            <a:r>
              <a:rPr lang="tr-TR" i="1" dirty="0"/>
              <a:t>“Hem anlatım var hem katılım. Hem içerik izlenir, hem üretim yapılır.”</a:t>
            </a:r>
            <a:r>
              <a:rPr lang="tr-TR" dirty="0"/>
              <a:t> </a:t>
            </a:r>
            <a:br>
              <a:rPr lang="tr-TR" dirty="0"/>
            </a:b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cMOOC</a:t>
            </a:r>
            <a:r>
              <a:rPr lang="tr-TR" dirty="0"/>
              <a:t> ile </a:t>
            </a:r>
            <a:r>
              <a:rPr lang="tr-TR" dirty="0" err="1"/>
              <a:t>xMOOC’un</a:t>
            </a:r>
            <a:r>
              <a:rPr lang="tr-TR" dirty="0"/>
              <a:t> güçlü yönlerini birleştirir.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Hem öğretmen destekli içerikler (videolar, </a:t>
            </a:r>
            <a:r>
              <a:rPr lang="tr-TR" dirty="0" err="1"/>
              <a:t>quizler</a:t>
            </a:r>
            <a:r>
              <a:rPr lang="tr-TR" dirty="0"/>
              <a:t>), hem de öğrenci üretimi, iş birliği, tartışma etkinlikleri içerir.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Karma öğrenme modeline (</a:t>
            </a:r>
            <a:r>
              <a:rPr lang="tr-TR" dirty="0" err="1"/>
              <a:t>blended</a:t>
            </a:r>
            <a:r>
              <a:rPr lang="tr-TR" dirty="0"/>
              <a:t> </a:t>
            </a:r>
            <a:r>
              <a:rPr lang="tr-TR" dirty="0" err="1"/>
              <a:t>learning</a:t>
            </a:r>
            <a:r>
              <a:rPr lang="tr-TR" dirty="0"/>
              <a:t>) benzer.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Öğrenciler izler, üretir, tartışır ve paylaşır.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 marL="0" indent="0">
              <a:buNone/>
            </a:pPr>
            <a:r>
              <a:rPr lang="tr-TR" b="1" dirty="0"/>
              <a:t>Anahtar Kavram:</a:t>
            </a:r>
            <a:r>
              <a:rPr lang="tr-TR" dirty="0"/>
              <a:t> </a:t>
            </a:r>
            <a:r>
              <a:rPr lang="tr-TR" i="1" dirty="0"/>
              <a:t>Etkileşimli aktarım – Hem izlenir hem katılım sağlanır.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04533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1187B17-C49E-4A33-92F0-961AC3F1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4.3. Kitlesel Açık Çevrimiçi Derslerin Özellikleri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CA98F0EF-C1A0-46EE-991B-0F6D97C0DE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008927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5710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238FF5-B064-D7E7-AFEA-E44A6D5B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 b="0" i="0" dirty="0" err="1">
                <a:solidFill>
                  <a:srgbClr val="FFFFFF"/>
                </a:solidFill>
                <a:effectLst/>
                <a:latin typeface="AGaramondPro-Regular"/>
              </a:rPr>
              <a:t>KAÇD’lerin</a:t>
            </a:r>
            <a:r>
              <a:rPr lang="tr-TR" sz="3800" b="0" i="0" dirty="0">
                <a:solidFill>
                  <a:srgbClr val="FFFFFF"/>
                </a:solidFill>
                <a:effectLst/>
                <a:latin typeface="AGaramondPro-Regular"/>
              </a:rPr>
              <a:t> faydaları</a:t>
            </a:r>
            <a:endParaRPr lang="tr-TR" sz="3800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6589F1-9876-F22B-B9AE-54FD9AE78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345947" cy="5475129"/>
          </a:xfrm>
        </p:spPr>
        <p:txBody>
          <a:bodyPr anchor="ctr">
            <a:normAutofit fontScale="77500" lnSpcReduction="20000"/>
          </a:bodyPr>
          <a:lstStyle/>
          <a:p>
            <a:r>
              <a:rPr lang="tr-TR" sz="2600" dirty="0" err="1">
                <a:latin typeface="AGaramondPro-Regular-Identity-H"/>
              </a:rPr>
              <a:t>KAÇD’lere</a:t>
            </a:r>
            <a:r>
              <a:rPr lang="tr-TR" sz="2600" dirty="0">
                <a:latin typeface="AGaramondPro-Regular-Identity-H"/>
              </a:rPr>
              <a:t> farklı bağlantılarla erişebilme olanağının olması</a:t>
            </a:r>
          </a:p>
          <a:p>
            <a:r>
              <a:rPr lang="tr-TR" sz="2600" dirty="0" err="1">
                <a:latin typeface="AGaramondPro-Regular-Identity-H"/>
              </a:rPr>
              <a:t>KAÇD’lerin</a:t>
            </a:r>
            <a:r>
              <a:rPr lang="tr-TR" sz="2600" dirty="0">
                <a:latin typeface="AGaramondPro-Regular-Identity-H"/>
              </a:rPr>
              <a:t> istenilen herhangi bir dile uyarlanabilir olması</a:t>
            </a:r>
          </a:p>
          <a:p>
            <a:r>
              <a:rPr lang="tr-TR" sz="2600" dirty="0">
                <a:latin typeface="AGaramondPro-Regular-Identity-H"/>
              </a:rPr>
              <a:t>Katılımcılara ve içeriğe bağlı olarak farklı çevrimiçi araçların kullanılabilir olması</a:t>
            </a:r>
          </a:p>
          <a:p>
            <a:r>
              <a:rPr lang="tr-TR" sz="2600" dirty="0">
                <a:latin typeface="AGaramondPro-Regular-Identity-H"/>
              </a:rPr>
              <a:t>Zaman ve mekan sınırlamalarının olmaması</a:t>
            </a:r>
          </a:p>
          <a:p>
            <a:r>
              <a:rPr lang="tr-TR" sz="2600" dirty="0">
                <a:latin typeface="AGaramondPro-Regular-Identity-H"/>
              </a:rPr>
              <a:t>Hızlı şekilde katılımcılara bilgilendirmeler</a:t>
            </a:r>
            <a:br>
              <a:rPr lang="tr-TR" sz="2600" dirty="0">
                <a:latin typeface="AGaramondPro-Regular-Identity-H"/>
              </a:rPr>
            </a:br>
            <a:r>
              <a:rPr lang="tr-TR" sz="2600" dirty="0">
                <a:latin typeface="AGaramondPro-Regular-Identity-H"/>
              </a:rPr>
              <a:t>yapılabilmesi</a:t>
            </a:r>
          </a:p>
          <a:p>
            <a:r>
              <a:rPr lang="tr-TR" sz="2600" dirty="0">
                <a:latin typeface="AGaramondPro-Regular-Identity-H"/>
              </a:rPr>
              <a:t>İçeriğin tüm katılımcılar tarafından paylaşılabilir olması</a:t>
            </a:r>
          </a:p>
          <a:p>
            <a:r>
              <a:rPr lang="tr-TR" sz="2600" dirty="0">
                <a:latin typeface="AGaramondPro-Regular-Identity-H"/>
              </a:rPr>
              <a:t>Öğrenmenin daha </a:t>
            </a:r>
            <a:r>
              <a:rPr lang="tr-TR" sz="2600" dirty="0" err="1">
                <a:latin typeface="AGaramondPro-Regular-Identity-H"/>
              </a:rPr>
              <a:t>informal</a:t>
            </a:r>
            <a:r>
              <a:rPr lang="tr-TR" sz="2600" dirty="0">
                <a:latin typeface="AGaramondPro-Regular-Identity-H"/>
              </a:rPr>
              <a:t> ortamda gerçekleşmesi</a:t>
            </a:r>
          </a:p>
          <a:p>
            <a:r>
              <a:rPr lang="tr-TR" sz="2600" dirty="0">
                <a:latin typeface="AGaramondPro-Regular-Identity-H"/>
              </a:rPr>
              <a:t>Öğrenmenin farklı paydaşlarla bağlantılı olarak gerçekleştirilebiliyor olması</a:t>
            </a:r>
          </a:p>
          <a:p>
            <a:r>
              <a:rPr lang="tr-TR" sz="2600" dirty="0">
                <a:latin typeface="AGaramondPro-Regular-Identity-H"/>
              </a:rPr>
              <a:t>Dersi takip edebilmek için bir diplomaya sahip olmak zorunlu değildir, sadece öğrenme isteğinin olması yeterlidir</a:t>
            </a:r>
          </a:p>
          <a:p>
            <a:r>
              <a:rPr lang="tr-TR" sz="2600" dirty="0">
                <a:latin typeface="AGaramondPro-Regular-Identity-H"/>
              </a:rPr>
              <a:t>Herhangi bir </a:t>
            </a:r>
            <a:r>
              <a:rPr lang="tr-TR" sz="2600" dirty="0" err="1">
                <a:latin typeface="AGaramondPro-Regular-Identity-H"/>
              </a:rPr>
              <a:t>KAÇD’e</a:t>
            </a:r>
            <a:r>
              <a:rPr lang="tr-TR" sz="2600" dirty="0">
                <a:latin typeface="AGaramondPro-Regular-Identity-H"/>
              </a:rPr>
              <a:t> katıldığınızda kendi ağınızı ve kişisel öğrenme ortamınızı bu sisteme dahil edebilme olanağının olması</a:t>
            </a:r>
          </a:p>
          <a:p>
            <a:r>
              <a:rPr lang="tr-TR" sz="2600" dirty="0" err="1">
                <a:latin typeface="AGaramondPro-Regular-Identity-H"/>
              </a:rPr>
              <a:t>KAÇD’lere</a:t>
            </a:r>
            <a:r>
              <a:rPr lang="tr-TR" sz="2600" dirty="0">
                <a:latin typeface="AGaramondPro-Regular-Identity-H"/>
              </a:rPr>
              <a:t> katılım </a:t>
            </a:r>
            <a:r>
              <a:rPr lang="tr-TR" sz="2600" dirty="0" err="1">
                <a:latin typeface="AGaramondPro-Regular-Identity-H"/>
              </a:rPr>
              <a:t>yaşamboyu</a:t>
            </a:r>
            <a:r>
              <a:rPr lang="tr-TR" sz="2600" dirty="0">
                <a:latin typeface="AGaramondPro-Regular-Identity-H"/>
              </a:rPr>
              <a:t> öğrenme becerilerinizi geliştirmeye, kendi öğrenme biçiminizi ve bilgiyi elde etme yolunuzu belirlemeye yardımcıdır. </a:t>
            </a:r>
            <a:br>
              <a:rPr lang="tr-TR" sz="1600" dirty="0"/>
            </a:br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2848825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72EB5B1-8062-AE36-E1DF-D344AD31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tr-TR" sz="3800">
                <a:solidFill>
                  <a:srgbClr val="FFFFFF"/>
                </a:solidFill>
                <a:latin typeface="AGaramondPro-Regular-Identity-H"/>
                <a:ea typeface="+mn-ea"/>
                <a:cs typeface="+mn-cs"/>
              </a:rPr>
              <a:t>KAÇD’lerin amaçları</a:t>
            </a:r>
            <a:br>
              <a:rPr lang="tr-TR" sz="3800">
                <a:solidFill>
                  <a:srgbClr val="FFFFFF"/>
                </a:solidFill>
              </a:rPr>
            </a:br>
            <a:endParaRPr lang="tr-TR" sz="38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E5470-5767-1E98-25FA-023704AB8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tr-TR" sz="2600">
                <a:latin typeface="AGaramondPro-Regular-Identity-H"/>
              </a:rPr>
              <a:t>KAÇD’lerin daha fazla kişiye ulaşmasını sağlamak ve kullanımını yaygınlaştırmak</a:t>
            </a:r>
          </a:p>
          <a:p>
            <a:r>
              <a:rPr lang="tr-TR" sz="2600">
                <a:latin typeface="AGaramondPro-Regular-Identity-H"/>
              </a:rPr>
              <a:t>KAÇD’ler yoluyla marka oluşturup devamlılığı sağlamak</a:t>
            </a:r>
          </a:p>
          <a:p>
            <a:r>
              <a:rPr lang="tr-TR" sz="2600">
                <a:latin typeface="AGaramondPro-Regular-Identity-H"/>
              </a:rPr>
              <a:t>Giderleri azaltarak ya da gelirleri arttırarak ekonomiyi güçlendirmek</a:t>
            </a:r>
          </a:p>
          <a:p>
            <a:r>
              <a:rPr lang="tr-TR" sz="2600">
                <a:latin typeface="AGaramondPro-Regular-Identity-H"/>
              </a:rPr>
              <a:t>Eğitim çıktılarını arttırmak</a:t>
            </a:r>
          </a:p>
          <a:p>
            <a:r>
              <a:rPr lang="tr-TR" sz="2600">
                <a:latin typeface="AGaramondPro-Regular-Identity-H"/>
              </a:rPr>
              <a:t>Eğitim öğretime yenilik getirmek</a:t>
            </a:r>
          </a:p>
          <a:p>
            <a:r>
              <a:rPr lang="tr-TR" sz="2600">
                <a:latin typeface="AGaramondPro-Regular-Identity-H"/>
              </a:rPr>
              <a:t>KAÇD’lerin öğretme ve öğrenme üzerindeki etkilerini belirleyen araştırmalar yapmak </a:t>
            </a:r>
            <a:br>
              <a:rPr lang="tr-TR" sz="2600">
                <a:latin typeface="AGaramondPro-Regular-Identity-H"/>
              </a:rPr>
            </a:br>
            <a:endParaRPr lang="tr-TR" sz="2600">
              <a:latin typeface="AGaramondPro-Regular-Identity-H"/>
            </a:endParaRPr>
          </a:p>
        </p:txBody>
      </p:sp>
    </p:spTree>
    <p:extLst>
      <p:ext uri="{BB962C8B-B14F-4D97-AF65-F5344CB8AC3E}">
        <p14:creationId xmlns:p14="http://schemas.microsoft.com/office/powerpoint/2010/main" val="1473206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4C91D18-5B25-404F-8955-F3EE77A4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tr-TR" sz="4800">
                <a:solidFill>
                  <a:schemeClr val="bg1"/>
                </a:solidFill>
              </a:rPr>
              <a:t>4.4. Kitlesel Açık Çevrimiçi Derslerin Geleneksel Sistemdeki Derslerden Farkları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9B85C55-5A23-49A0-A9B3-A6F6A1A69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529491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002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aşlık 5">
            <a:extLst>
              <a:ext uri="{FF2B5EF4-FFF2-40B4-BE49-F238E27FC236}">
                <a16:creationId xmlns:a16="http://schemas.microsoft.com/office/drawing/2014/main" id="{0099C7D2-FE37-4D37-BD5F-2B94ECBCC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999067"/>
            <a:ext cx="6465757" cy="4856480"/>
          </a:xfrm>
        </p:spPr>
        <p:txBody>
          <a:bodyPr anchor="ctr">
            <a:normAutofit/>
          </a:bodyPr>
          <a:lstStyle/>
          <a:p>
            <a:pPr algn="l"/>
            <a:r>
              <a:rPr lang="tr-TR" sz="6600"/>
              <a:t>TEŞEKKÜRLER</a:t>
            </a:r>
          </a:p>
        </p:txBody>
      </p:sp>
      <p:sp>
        <p:nvSpPr>
          <p:cNvPr id="50" name="Rectangle 24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6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 Başlık 6">
            <a:extLst>
              <a:ext uri="{FF2B5EF4-FFF2-40B4-BE49-F238E27FC236}">
                <a16:creationId xmlns:a16="http://schemas.microsoft.com/office/drawing/2014/main" id="{B05425F5-C5DE-4A2C-8D3C-D72DFC7F0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0073" y="1002453"/>
            <a:ext cx="3392353" cy="4856480"/>
          </a:xfrm>
        </p:spPr>
        <p:txBody>
          <a:bodyPr anchor="ctr">
            <a:normAutofit/>
          </a:bodyPr>
          <a:lstStyle/>
          <a:p>
            <a:endParaRPr lang="tr-TR" sz="2800">
              <a:solidFill>
                <a:srgbClr val="FFFFFF"/>
              </a:solidFill>
            </a:endParaRPr>
          </a:p>
        </p:txBody>
      </p:sp>
      <p:grpSp>
        <p:nvGrpSpPr>
          <p:cNvPr id="52" name="Group 28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834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56315AF-04AB-2C56-97B0-6126B5F8C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72" y="1166407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err="1"/>
              <a:t>Sofalising</a:t>
            </a:r>
            <a:endParaRPr lang="tr-TR" b="1" dirty="0"/>
          </a:p>
          <a:p>
            <a:pPr>
              <a:buNone/>
            </a:pPr>
            <a:endParaRPr lang="tr-TR" dirty="0"/>
          </a:p>
          <a:p>
            <a:pPr>
              <a:buNone/>
            </a:pPr>
            <a:r>
              <a:rPr lang="tr-TR" b="1" dirty="0"/>
              <a:t>Türkçesi:</a:t>
            </a:r>
            <a:r>
              <a:rPr lang="tr-TR" dirty="0"/>
              <a:t> </a:t>
            </a:r>
            <a:r>
              <a:rPr lang="tr-TR" i="1" dirty="0"/>
              <a:t>Evde Sosyalleşme</a:t>
            </a:r>
          </a:p>
          <a:p>
            <a:pPr>
              <a:buNone/>
            </a:pPr>
            <a:r>
              <a:rPr lang="tr-TR" dirty="0"/>
              <a:t>İnsanların dışarı çıkmak yerine evde ekran başında sosyal ağlarda zaman geçirmesi.</a:t>
            </a: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b="1" dirty="0"/>
              <a:t>Etkisi:</a:t>
            </a:r>
            <a:r>
              <a:rPr lang="tr-TR" dirty="0"/>
              <a:t> Fiziksel sosyalleşmeden uzaklaşma, yalnızlaşma.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89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11785D-042E-A474-F445-68D9BF6C4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err="1"/>
              <a:t>Digital</a:t>
            </a:r>
            <a:r>
              <a:rPr lang="tr-TR" b="1" dirty="0"/>
              <a:t> </a:t>
            </a:r>
            <a:r>
              <a:rPr lang="tr-TR" b="1" dirty="0" err="1"/>
              <a:t>Burnout</a:t>
            </a:r>
            <a:r>
              <a:rPr lang="tr-TR" b="1" dirty="0"/>
              <a:t> (Dijital Tükenmişlik)</a:t>
            </a:r>
          </a:p>
          <a:p>
            <a:pPr>
              <a:buNone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Sürekli çevrimiçi kalmaktan, bildirimlerden, içerik bombardımanından kaynaklanan zihinsel yorgunluk.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“Her şeye yetişmeliyim” duygusuyla tetiklenir.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  <a:p>
            <a:pPr>
              <a:buNone/>
            </a:pPr>
            <a:r>
              <a:rPr lang="tr-TR" b="1" dirty="0"/>
              <a:t>Etkisi:</a:t>
            </a:r>
            <a:r>
              <a:rPr lang="tr-TR" dirty="0"/>
              <a:t> Motivasyon kaybı, odaklanma sorunu, tükenmişlik hissi.</a:t>
            </a:r>
          </a:p>
        </p:txBody>
      </p:sp>
    </p:spTree>
    <p:extLst>
      <p:ext uri="{BB962C8B-B14F-4D97-AF65-F5344CB8AC3E}">
        <p14:creationId xmlns:p14="http://schemas.microsoft.com/office/powerpoint/2010/main" val="228467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insan yüzü, ekran görüntüsü, giyi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9CEA9C9-A12F-9AC6-2AA2-FF41867D2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59" r="-894"/>
          <a:stretch/>
        </p:blipFill>
        <p:spPr>
          <a:xfrm>
            <a:off x="4254842" y="1334530"/>
            <a:ext cx="3715265" cy="4630940"/>
          </a:xfr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A1FE9191-514B-47DE-4E16-FF75F8E6CCC4}"/>
              </a:ext>
            </a:extLst>
          </p:cNvPr>
          <p:cNvSpPr txBox="1"/>
          <p:nvPr/>
        </p:nvSpPr>
        <p:spPr>
          <a:xfrm>
            <a:off x="3048886" y="3244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941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C493A63-9AE3-43DD-9910-8D02DD692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097339"/>
            <a:ext cx="10011831" cy="2623885"/>
          </a:xfrm>
        </p:spPr>
        <p:txBody>
          <a:bodyPr anchor="ctr">
            <a:normAutofit/>
          </a:bodyPr>
          <a:lstStyle/>
          <a:p>
            <a:r>
              <a:rPr lang="tr-TR" sz="6600">
                <a:solidFill>
                  <a:srgbClr val="FFFFFF"/>
                </a:solidFill>
              </a:rPr>
              <a:t>Teknoloji ve Yaşamboyu Öğrenme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E8F46F-D590-45CD-AF41-A04DC11D1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17136"/>
            <a:ext cx="2112264" cy="1892808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33989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9133BF1-56C2-4C4F-835B-930C534A0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6159" y="4843002"/>
            <a:ext cx="5760850" cy="1234345"/>
          </a:xfrm>
        </p:spPr>
        <p:txBody>
          <a:bodyPr anchor="ctr">
            <a:normAutofit/>
          </a:bodyPr>
          <a:lstStyle/>
          <a:p>
            <a:r>
              <a:rPr lang="tr-TR" sz="2600">
                <a:solidFill>
                  <a:schemeClr val="tx1">
                    <a:lumMod val="95000"/>
                    <a:lumOff val="5000"/>
                  </a:schemeClr>
                </a:solidFill>
              </a:rPr>
              <a:t>Öğr. Gör. Deniz DEMİRCİOĞLU DİREN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53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4FB2BD5-6AAB-46F7-A8D1-665DAE9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29BAE5-B200-4FC0-BBC1-8D7C57D1D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71" y="0"/>
            <a:ext cx="7514564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EF97B5B-F20D-9697-5BDE-C6F01490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685" y="1152144"/>
            <a:ext cx="6611024" cy="4666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Öğrenme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4A45B2-5E3D-AEF4-8F10-3143B7CFC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8487" y="1152143"/>
            <a:ext cx="3044207" cy="46634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Bireyin yaşamı içinde sürekliliği olan bir süreçtir</a:t>
            </a:r>
            <a: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br>
              <a:rPr lang="en-US" sz="3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D279A5-A726-4EB1-8C82-5DCAD7206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1CE5924F-E0EC-42CC-8DEC-805AA13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8E307F87-8A04-4995-972E-FDA64B90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4F94FEB-6437-4F82-8162-102CD0F5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AA0E57C3-AF35-4479-921A-4DE8AEE16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D90A8767-9020-4331-B099-51AE678E5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0E99A61B-8C5D-495B-B1E3-EDE182F2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F8091840-442B-48FC-B52B-A30A33D1B7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ABA7ECAD-216B-44A5-B7A8-F01B7A61EC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7C542924-4C61-497C-823F-6DABE94F3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DA58E6AB-0D24-4203-BB36-23C46E1D4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1786210C-FC2B-42A8-B9AD-B59D7BC74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6631C158-3987-4246-A8F0-A446381D3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7F89EDD3-5511-4A57-AAD1-2D188E9C4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1D993D38-1E01-4DFD-A5D0-0A3781CDB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D6FE807E-293A-446E-9F8F-3B87D763B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4AC0B35E-8639-4057-9E0B-8109D67F8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1892F8C1-D3BE-441F-BAB0-F3F7D6CA4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EF068311-5A24-4E53-9104-6C62EE555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4">
              <a:extLst>
                <a:ext uri="{FF2B5EF4-FFF2-40B4-BE49-F238E27FC236}">
                  <a16:creationId xmlns:a16="http://schemas.microsoft.com/office/drawing/2014/main" id="{5EC9C299-85CB-409E-80B2-F3F1E3149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66">
              <a:extLst>
                <a:ext uri="{FF2B5EF4-FFF2-40B4-BE49-F238E27FC236}">
                  <a16:creationId xmlns:a16="http://schemas.microsoft.com/office/drawing/2014/main" id="{E56E79AE-691C-4BA9-A736-A35E5BF52B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92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2D15AA5-2D73-4A11-A8C5-045F5F43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883" y="1"/>
            <a:ext cx="12199883" cy="3233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BBA4B9B-DD7A-465D-AFB6-67E0F9589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648" y="721805"/>
            <a:ext cx="3981425" cy="2147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1.Yaşamboyu Öğrenmenin Tanımı ve Kapsamı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9158FAB-5B51-448D-B57F-B977E815C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78" name="Rectangle 64">
              <a:extLst>
                <a:ext uri="{FF2B5EF4-FFF2-40B4-BE49-F238E27FC236}">
                  <a16:creationId xmlns:a16="http://schemas.microsoft.com/office/drawing/2014/main" id="{522BD938-9DFF-4709-A3BD-499A2B456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66">
              <a:extLst>
                <a:ext uri="{FF2B5EF4-FFF2-40B4-BE49-F238E27FC236}">
                  <a16:creationId xmlns:a16="http://schemas.microsoft.com/office/drawing/2014/main" id="{EE23561C-E245-4EC9-996E-99893D1F1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64">
              <a:extLst>
                <a:ext uri="{FF2B5EF4-FFF2-40B4-BE49-F238E27FC236}">
                  <a16:creationId xmlns:a16="http://schemas.microsoft.com/office/drawing/2014/main" id="{336B954F-9D36-49C3-8B2C-EC327B40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66">
              <a:extLst>
                <a:ext uri="{FF2B5EF4-FFF2-40B4-BE49-F238E27FC236}">
                  <a16:creationId xmlns:a16="http://schemas.microsoft.com/office/drawing/2014/main" id="{849AAB67-422A-4669-A954-FB5FA0631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64">
              <a:extLst>
                <a:ext uri="{FF2B5EF4-FFF2-40B4-BE49-F238E27FC236}">
                  <a16:creationId xmlns:a16="http://schemas.microsoft.com/office/drawing/2014/main" id="{212EC127-4771-463A-A7D7-C8B9D923D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66">
              <a:extLst>
                <a:ext uri="{FF2B5EF4-FFF2-40B4-BE49-F238E27FC236}">
                  <a16:creationId xmlns:a16="http://schemas.microsoft.com/office/drawing/2014/main" id="{C92340F8-3D1D-481C-8E6A-DBB1C5A5F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64">
              <a:extLst>
                <a:ext uri="{FF2B5EF4-FFF2-40B4-BE49-F238E27FC236}">
                  <a16:creationId xmlns:a16="http://schemas.microsoft.com/office/drawing/2014/main" id="{ECCE0B4D-8F94-4455-89FE-2F37775A8D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6">
              <a:extLst>
                <a:ext uri="{FF2B5EF4-FFF2-40B4-BE49-F238E27FC236}">
                  <a16:creationId xmlns:a16="http://schemas.microsoft.com/office/drawing/2014/main" id="{AA6AA56D-4829-4C1A-AB58-33D004169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64">
              <a:extLst>
                <a:ext uri="{FF2B5EF4-FFF2-40B4-BE49-F238E27FC236}">
                  <a16:creationId xmlns:a16="http://schemas.microsoft.com/office/drawing/2014/main" id="{73DE339F-48D1-468B-90E6-59A7FF9819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66">
              <a:extLst>
                <a:ext uri="{FF2B5EF4-FFF2-40B4-BE49-F238E27FC236}">
                  <a16:creationId xmlns:a16="http://schemas.microsoft.com/office/drawing/2014/main" id="{10ABA130-9453-4EBB-9410-3D2CE04E0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64">
              <a:extLst>
                <a:ext uri="{FF2B5EF4-FFF2-40B4-BE49-F238E27FC236}">
                  <a16:creationId xmlns:a16="http://schemas.microsoft.com/office/drawing/2014/main" id="{CBB3F52E-6FA3-4B26-9245-5420C9D6A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66">
              <a:extLst>
                <a:ext uri="{FF2B5EF4-FFF2-40B4-BE49-F238E27FC236}">
                  <a16:creationId xmlns:a16="http://schemas.microsoft.com/office/drawing/2014/main" id="{E05E0729-E81C-4ABC-840F-FED6F147A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64">
              <a:extLst>
                <a:ext uri="{FF2B5EF4-FFF2-40B4-BE49-F238E27FC236}">
                  <a16:creationId xmlns:a16="http://schemas.microsoft.com/office/drawing/2014/main" id="{92CEFBE2-704E-4F3D-9127-BF1AAAF0B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66">
              <a:extLst>
                <a:ext uri="{FF2B5EF4-FFF2-40B4-BE49-F238E27FC236}">
                  <a16:creationId xmlns:a16="http://schemas.microsoft.com/office/drawing/2014/main" id="{59C6C9C8-8026-4DB6-95BA-15AFB5F4C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C87A238B-F98E-42C1-80BF-9AFA32892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66">
              <a:extLst>
                <a:ext uri="{FF2B5EF4-FFF2-40B4-BE49-F238E27FC236}">
                  <a16:creationId xmlns:a16="http://schemas.microsoft.com/office/drawing/2014/main" id="{1AB93E8E-CF0D-416D-B04B-53CD5FE7B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64">
              <a:extLst>
                <a:ext uri="{FF2B5EF4-FFF2-40B4-BE49-F238E27FC236}">
                  <a16:creationId xmlns:a16="http://schemas.microsoft.com/office/drawing/2014/main" id="{D0F8339C-7983-42B5-8164-66D306B9C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66">
              <a:extLst>
                <a:ext uri="{FF2B5EF4-FFF2-40B4-BE49-F238E27FC236}">
                  <a16:creationId xmlns:a16="http://schemas.microsoft.com/office/drawing/2014/main" id="{F44A32FF-DC2C-45E7-BE24-405D435EF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F4AF73CC-5BCB-4B12-BCDD-108624BF7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DE8A7978-D28E-4E84-9E09-E6083A663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FA274E-A237-400C-8E5E-E9F61422A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6649" y="3531476"/>
            <a:ext cx="3981424" cy="30348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1800" dirty="0" err="1"/>
              <a:t>Yaşamboyu</a:t>
            </a:r>
            <a:r>
              <a:rPr lang="en-US" sz="1800" dirty="0"/>
              <a:t> </a:t>
            </a:r>
            <a:r>
              <a:rPr lang="en-US" sz="1800" dirty="0" err="1"/>
              <a:t>öğrenme</a:t>
            </a:r>
            <a:r>
              <a:rPr lang="en-US" sz="1800" dirty="0"/>
              <a:t>, </a:t>
            </a:r>
            <a:r>
              <a:rPr lang="en-US" sz="1800" dirty="0" err="1"/>
              <a:t>genel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, </a:t>
            </a:r>
            <a:r>
              <a:rPr lang="en-US" sz="1800" dirty="0" err="1"/>
              <a:t>bireyin</a:t>
            </a:r>
            <a:r>
              <a:rPr lang="en-US" sz="1800" dirty="0"/>
              <a:t> </a:t>
            </a:r>
            <a:r>
              <a:rPr lang="en-US" sz="1800" dirty="0" err="1"/>
              <a:t>kendi</a:t>
            </a:r>
            <a:r>
              <a:rPr lang="en-US" sz="1800" dirty="0"/>
              <a:t> </a:t>
            </a:r>
            <a:r>
              <a:rPr lang="en-US" sz="1800" dirty="0" err="1"/>
              <a:t>kişisel</a:t>
            </a:r>
            <a:r>
              <a:rPr lang="en-US" sz="1800" dirty="0"/>
              <a:t>, </a:t>
            </a:r>
            <a:r>
              <a:rPr lang="en-US" sz="1800" dirty="0" err="1"/>
              <a:t>sosyal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dirty="0" err="1"/>
              <a:t>mesleki</a:t>
            </a:r>
            <a:r>
              <a:rPr lang="en-US" sz="1800" dirty="0"/>
              <a:t> </a:t>
            </a:r>
            <a:r>
              <a:rPr lang="en-US" sz="1800" dirty="0" err="1"/>
              <a:t>yeterliliğini</a:t>
            </a:r>
            <a:r>
              <a:rPr lang="en-US" sz="1800" dirty="0"/>
              <a:t> </a:t>
            </a:r>
            <a:r>
              <a:rPr lang="en-US" sz="1800" dirty="0" err="1"/>
              <a:t>çeşitli</a:t>
            </a:r>
            <a:r>
              <a:rPr lang="en-US" sz="1800" dirty="0"/>
              <a:t> </a:t>
            </a:r>
            <a:r>
              <a:rPr lang="en-US" sz="1800" dirty="0" err="1"/>
              <a:t>nedenlere</a:t>
            </a:r>
            <a:r>
              <a:rPr lang="en-US" sz="1800" dirty="0"/>
              <a:t> </a:t>
            </a:r>
            <a:r>
              <a:rPr lang="en-US" sz="1800" dirty="0" err="1"/>
              <a:t>bağlı</a:t>
            </a:r>
            <a:r>
              <a:rPr lang="en-US" sz="1800" dirty="0"/>
              <a:t>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yaşamı</a:t>
            </a:r>
            <a:r>
              <a:rPr lang="en-US" sz="1800" dirty="0"/>
              <a:t> </a:t>
            </a:r>
            <a:r>
              <a:rPr lang="en-US" sz="1800" dirty="0" err="1"/>
              <a:t>boyunca</a:t>
            </a:r>
            <a:r>
              <a:rPr lang="en-US" sz="1800" dirty="0"/>
              <a:t> </a:t>
            </a:r>
            <a:r>
              <a:rPr lang="en-US" sz="1800" dirty="0" err="1"/>
              <a:t>değiştirmek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da </a:t>
            </a:r>
            <a:r>
              <a:rPr lang="en-US" sz="1800" dirty="0" err="1"/>
              <a:t>geliştirmek</a:t>
            </a:r>
            <a:r>
              <a:rPr lang="en-US" sz="1800" dirty="0"/>
              <a:t> </a:t>
            </a:r>
            <a:r>
              <a:rPr lang="en-US" sz="1800" dirty="0" err="1"/>
              <a:t>istemesidir</a:t>
            </a:r>
            <a:r>
              <a:rPr lang="en-US" sz="18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CCC19F-2A34-4256-8509-05A127A82D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0" r="21435" b="-1"/>
          <a:stretch/>
        </p:blipFill>
        <p:spPr bwMode="auto">
          <a:xfrm>
            <a:off x="5860472" y="730949"/>
            <a:ext cx="5731071" cy="549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1713</Words>
  <Application>Microsoft Macintosh PowerPoint</Application>
  <PresentationFormat>Geniş ekran</PresentationFormat>
  <Paragraphs>209</Paragraphs>
  <Slides>37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3" baseType="lpstr">
      <vt:lpstr>AGaramondPro-Regular</vt:lpstr>
      <vt:lpstr>AGaramondPro-Regular-Identity-H</vt:lpstr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Teknoloji ve Yaşamboyu Öğrenme</vt:lpstr>
      <vt:lpstr>Öğrenme</vt:lpstr>
      <vt:lpstr>1.Yaşamboyu Öğrenmenin Tanımı ve Kapsamı</vt:lpstr>
      <vt:lpstr>1.Yaşamboyu Öğrenmenin Tanımı ve Kapsamı</vt:lpstr>
      <vt:lpstr>1.Yaşamboyu Öğrenmenin Tanımı ve Kapsamı</vt:lpstr>
      <vt:lpstr>1.Yaşamboyu Öğrenmenin Tanımı ve Kapsamı</vt:lpstr>
      <vt:lpstr>Yaşamboyu Öğrenme ve Geleneksel Öğrenmede Farklılıklar</vt:lpstr>
      <vt:lpstr>Yaşamboyu Öğrenme ve Geleneksel Öğrenmede Farklılıklar</vt:lpstr>
      <vt:lpstr>Uluslararası Eğitimi Geliştirme Komisyonu 1972 yılında yaşamboyu öğrenme raporu;  </vt:lpstr>
      <vt:lpstr>2.Yaşamboyu Öğrenme ile İlişkili Kavramlar</vt:lpstr>
      <vt:lpstr>2.Yaşamboyu Öğrenme ile İlişkili Kavramlar</vt:lpstr>
      <vt:lpstr>Yaşam boyu Öğrenme ve Bilgi Okuryazarlığı</vt:lpstr>
      <vt:lpstr>2.1. Yaşamboyu Öğrenme ve Bilgi Okuryazarlığı</vt:lpstr>
      <vt:lpstr>2.1. Yaşamboyu Öğrenme ve Bilgi Okuryazarlığı</vt:lpstr>
      <vt:lpstr>2.2. Yaşamboyu Öğrenme ve Yetişkin Eğitimi</vt:lpstr>
      <vt:lpstr>Yaşam boyu Öğrenme ve Yetişkin Eğitimi</vt:lpstr>
      <vt:lpstr>3Yaşam Boyu Öğrenmede İlkeler ve Stratejiler</vt:lpstr>
      <vt:lpstr>3.Yaşamboyu Öğrenmede İlkeler ve Stratejiler</vt:lpstr>
      <vt:lpstr>3.Yaşamboyu Öğrenmede İlkeler ve Stratejiler</vt:lpstr>
      <vt:lpstr>4.1.Kitlesel Açık Çevrimiçi Dersin Tanımı ve Kapsamı</vt:lpstr>
      <vt:lpstr>4.1.Kitlesel Açık Çevrimiçi Dersin Tanımı ve Kapsamı</vt:lpstr>
      <vt:lpstr>Açık Ders Kaynakları</vt:lpstr>
      <vt:lpstr>4.2. Kitlesel Açık Çevrimiçi Ders Türleri</vt:lpstr>
      <vt:lpstr>PowerPoint Sunusu</vt:lpstr>
      <vt:lpstr>PowerPoint Sunusu</vt:lpstr>
      <vt:lpstr>PowerPoint Sunusu</vt:lpstr>
      <vt:lpstr>4.3. Kitlesel Açık Çevrimiçi Derslerin Özellikleri</vt:lpstr>
      <vt:lpstr>KAÇD’lerin faydaları</vt:lpstr>
      <vt:lpstr>KAÇD’lerin amaçları </vt:lpstr>
      <vt:lpstr>4.4. Kitlesel Açık Çevrimiçi Derslerin Geleneksel Sistemdeki Derslerden Farkları</vt:lpstr>
      <vt:lpstr>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Teknoloji ve Yaşamboyu Öğrenme</dc:title>
  <dc:creator>Yasin Üngören</dc:creator>
  <cp:lastModifiedBy>Sule Yilmaz Ozden</cp:lastModifiedBy>
  <cp:revision>4</cp:revision>
  <dcterms:created xsi:type="dcterms:W3CDTF">2020-04-17T12:53:42Z</dcterms:created>
  <dcterms:modified xsi:type="dcterms:W3CDTF">2025-04-25T12:02:52Z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2025-04-25T12:02:52Z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89bb3e44-deea-4987-90b1-b33842d4e015</vt:lpwstr>
  </property>
  <property fmtid="{D5CDD505-2E9C-101B-9397-08002B2CF9AE}" pid="7" name="MSIP_Label_defa4170-0d19-0005-0004-bc88714345d2_ActionId">
    <vt:lpwstr>c32e5ad8-95dc-473b-b3a8-514f3701a735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