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5" autoAdjust="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FEB57B94-167F-4494-A585-3EAB8BC03DD3}"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91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AD13D06-F370-4801-8C08-21B1DF91AA4A}"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EB57B94-167F-4494-A585-3EAB8BC03DD3}" type="slidenum">
              <a:rPr lang="tr-TR" smtClean="0"/>
              <a:t>‹#›</a:t>
            </a:fld>
            <a:endParaRPr lang="tr-TR"/>
          </a:p>
        </p:txBody>
      </p:sp>
    </p:spTree>
    <p:extLst>
      <p:ext uri="{BB962C8B-B14F-4D97-AF65-F5344CB8AC3E}">
        <p14:creationId xmlns:p14="http://schemas.microsoft.com/office/powerpoint/2010/main" val="283430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B57B94-167F-4494-A585-3EAB8BC03DD3}"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496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B57B94-167F-4494-A585-3EAB8BC03DD3}"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565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B57B94-167F-4494-A585-3EAB8BC03DD3}" type="slidenum">
              <a:rPr lang="tr-TR" smtClean="0"/>
              <a:t>‹#›</a:t>
            </a:fld>
            <a:endParaRPr lang="tr-TR"/>
          </a:p>
        </p:txBody>
      </p:sp>
    </p:spTree>
    <p:extLst>
      <p:ext uri="{BB962C8B-B14F-4D97-AF65-F5344CB8AC3E}">
        <p14:creationId xmlns:p14="http://schemas.microsoft.com/office/powerpoint/2010/main" val="21145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B57B94-167F-4494-A585-3EAB8BC03DD3}"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2389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B57B94-167F-4494-A585-3EAB8BC03DD3}"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8271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B57B94-167F-4494-A585-3EAB8BC03DD3}"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056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B57B94-167F-4494-A585-3EAB8BC03DD3}"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01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B57B94-167F-4494-A585-3EAB8BC03DD3}" type="slidenum">
              <a:rPr lang="tr-TR" smtClean="0"/>
              <a:t>‹#›</a:t>
            </a:fld>
            <a:endParaRPr lang="tr-TR"/>
          </a:p>
        </p:txBody>
      </p:sp>
    </p:spTree>
    <p:extLst>
      <p:ext uri="{BB962C8B-B14F-4D97-AF65-F5344CB8AC3E}">
        <p14:creationId xmlns:p14="http://schemas.microsoft.com/office/powerpoint/2010/main" val="33271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AD13D06-F370-4801-8C08-21B1DF91AA4A}"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B57B94-167F-4494-A585-3EAB8BC03DD3}"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033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AD13D06-F370-4801-8C08-21B1DF91AA4A}"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EB57B94-167F-4494-A585-3EAB8BC03DD3}" type="slidenum">
              <a:rPr lang="tr-TR" smtClean="0"/>
              <a:t>‹#›</a:t>
            </a:fld>
            <a:endParaRPr lang="tr-TR"/>
          </a:p>
        </p:txBody>
      </p:sp>
    </p:spTree>
    <p:extLst>
      <p:ext uri="{BB962C8B-B14F-4D97-AF65-F5344CB8AC3E}">
        <p14:creationId xmlns:p14="http://schemas.microsoft.com/office/powerpoint/2010/main" val="398404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AD13D06-F370-4801-8C08-21B1DF91AA4A}" type="datetimeFigureOut">
              <a:rPr lang="tr-TR" smtClean="0"/>
              <a:t>10.11.2022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EB57B94-167F-4494-A585-3EAB8BC03DD3}"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814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AD13D06-F370-4801-8C08-21B1DF91AA4A}" type="datetimeFigureOut">
              <a:rPr lang="tr-TR" smtClean="0"/>
              <a:t>10.11.2022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EB57B94-167F-4494-A585-3EAB8BC03DD3}"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652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13D06-F370-4801-8C08-21B1DF91AA4A}" type="datetimeFigureOut">
              <a:rPr lang="tr-TR" smtClean="0"/>
              <a:t>10.11.2022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EB57B94-167F-4494-A585-3EAB8BC03DD3}" type="slidenum">
              <a:rPr lang="tr-TR" smtClean="0"/>
              <a:t>‹#›</a:t>
            </a:fld>
            <a:endParaRPr lang="tr-TR"/>
          </a:p>
        </p:txBody>
      </p:sp>
    </p:spTree>
    <p:extLst>
      <p:ext uri="{BB962C8B-B14F-4D97-AF65-F5344CB8AC3E}">
        <p14:creationId xmlns:p14="http://schemas.microsoft.com/office/powerpoint/2010/main" val="78883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AD13D06-F370-4801-8C08-21B1DF91AA4A}"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EB57B94-167F-4494-A585-3EAB8BC03DD3}"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215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AD13D06-F370-4801-8C08-21B1DF91AA4A}"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EB57B94-167F-4494-A585-3EAB8BC03DD3}" type="slidenum">
              <a:rPr lang="tr-TR" smtClean="0"/>
              <a:t>‹#›</a:t>
            </a:fld>
            <a:endParaRPr lang="tr-TR"/>
          </a:p>
        </p:txBody>
      </p:sp>
    </p:spTree>
    <p:extLst>
      <p:ext uri="{BB962C8B-B14F-4D97-AF65-F5344CB8AC3E}">
        <p14:creationId xmlns:p14="http://schemas.microsoft.com/office/powerpoint/2010/main" val="71378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D13D06-F370-4801-8C08-21B1DF91AA4A}" type="datetimeFigureOut">
              <a:rPr lang="tr-TR" smtClean="0"/>
              <a:t>10.11.2022</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B57B94-167F-4494-A585-3EAB8BC03DD3}" type="slidenum">
              <a:rPr lang="tr-TR" smtClean="0"/>
              <a:t>‹#›</a:t>
            </a:fld>
            <a:endParaRPr lang="tr-TR"/>
          </a:p>
        </p:txBody>
      </p:sp>
    </p:spTree>
    <p:extLst>
      <p:ext uri="{BB962C8B-B14F-4D97-AF65-F5344CB8AC3E}">
        <p14:creationId xmlns:p14="http://schemas.microsoft.com/office/powerpoint/2010/main" val="4286483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i="1" dirty="0" smtClean="0"/>
              <a:t>GÖRÜNTÜ İŞLEME</a:t>
            </a:r>
            <a:endParaRPr lang="tr-TR" b="1" i="1" dirty="0"/>
          </a:p>
        </p:txBody>
      </p:sp>
      <p:sp>
        <p:nvSpPr>
          <p:cNvPr id="3" name="Alt Başlık 2"/>
          <p:cNvSpPr>
            <a:spLocks noGrp="1"/>
          </p:cNvSpPr>
          <p:nvPr>
            <p:ph type="subTitle" idx="1"/>
          </p:nvPr>
        </p:nvSpPr>
        <p:spPr/>
        <p:txBody>
          <a:bodyPr>
            <a:normAutofit/>
          </a:bodyPr>
          <a:lstStyle/>
          <a:p>
            <a:r>
              <a:rPr lang="tr-TR" sz="5400" b="1" i="1" dirty="0" smtClean="0"/>
              <a:t>METODLARI</a:t>
            </a:r>
            <a:endParaRPr lang="tr-TR" sz="5400" b="1" i="1" dirty="0"/>
          </a:p>
        </p:txBody>
      </p:sp>
    </p:spTree>
    <p:extLst>
      <p:ext uri="{BB962C8B-B14F-4D97-AF65-F5344CB8AC3E}">
        <p14:creationId xmlns:p14="http://schemas.microsoft.com/office/powerpoint/2010/main" val="219664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HİSTOGRAM GERME NEDİR?</a:t>
            </a:r>
            <a:endParaRPr lang="tr-TR" b="1" dirty="0"/>
          </a:p>
        </p:txBody>
      </p:sp>
      <p:sp>
        <p:nvSpPr>
          <p:cNvPr id="3" name="İçerik Yer Tutucusu 2"/>
          <p:cNvSpPr>
            <a:spLocks noGrp="1"/>
          </p:cNvSpPr>
          <p:nvPr>
            <p:ph idx="1"/>
          </p:nvPr>
        </p:nvSpPr>
        <p:spPr/>
        <p:txBody>
          <a:bodyPr>
            <a:normAutofit/>
          </a:bodyPr>
          <a:lstStyle/>
          <a:p>
            <a:r>
              <a:rPr lang="tr-TR" b="1" dirty="0" err="1"/>
              <a:t>Adaptif</a:t>
            </a:r>
            <a:r>
              <a:rPr lang="tr-TR" b="1" dirty="0"/>
              <a:t> </a:t>
            </a:r>
            <a:r>
              <a:rPr lang="tr-TR" b="1" dirty="0" err="1"/>
              <a:t>histogram</a:t>
            </a:r>
            <a:r>
              <a:rPr lang="tr-TR" b="1" dirty="0"/>
              <a:t> eşitleme olarak da bilinen</a:t>
            </a:r>
            <a:r>
              <a:rPr lang="tr-TR" b="1" dirty="0">
                <a:solidFill>
                  <a:srgbClr val="FF0000"/>
                </a:solidFill>
              </a:rPr>
              <a:t> </a:t>
            </a:r>
            <a:r>
              <a:rPr lang="tr-TR" b="1" dirty="0" err="1">
                <a:solidFill>
                  <a:srgbClr val="FF0000"/>
                </a:solidFill>
              </a:rPr>
              <a:t>histogram</a:t>
            </a:r>
            <a:r>
              <a:rPr lang="tr-TR" b="1" dirty="0">
                <a:solidFill>
                  <a:srgbClr val="FF0000"/>
                </a:solidFill>
              </a:rPr>
              <a:t> germe</a:t>
            </a:r>
            <a:r>
              <a:rPr lang="tr-TR" b="1" dirty="0"/>
              <a:t> işlemi düşük kontrastlı resimlere uygulanan bir yöntem olup </a:t>
            </a:r>
            <a:r>
              <a:rPr lang="tr-TR" b="1" dirty="0" err="1"/>
              <a:t>histogramı</a:t>
            </a:r>
            <a:r>
              <a:rPr lang="tr-TR" b="1" dirty="0"/>
              <a:t> geniş bir bölgeye yayma mantığına dayanmaktadır </a:t>
            </a:r>
            <a:r>
              <a:rPr lang="tr-TR" b="1" dirty="0" smtClean="0"/>
              <a:t>. </a:t>
            </a:r>
            <a:r>
              <a:rPr lang="tr-TR" b="1" dirty="0"/>
              <a:t>Ön işlemenin ilk basamağını oluşturan bu yöntem sayesinde gri seviye görüntülerinin kontrastı iyileştirilmiştir</a:t>
            </a:r>
            <a:r>
              <a:rPr lang="tr-TR" b="1" dirty="0" smtClean="0"/>
              <a:t>. Bu işlem sonucunda karşıtlığı iyileştirilmiş görüntüdeki ayrıntılar gri seviye görüntüsüne göre artmaktadır</a:t>
            </a:r>
            <a:endParaRPr lang="tr-TR" b="1" dirty="0"/>
          </a:p>
        </p:txBody>
      </p:sp>
    </p:spTree>
    <p:extLst>
      <p:ext uri="{BB962C8B-B14F-4D97-AF65-F5344CB8AC3E}">
        <p14:creationId xmlns:p14="http://schemas.microsoft.com/office/powerpoint/2010/main" val="256125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HİSTOGRAM </a:t>
            </a:r>
            <a:r>
              <a:rPr lang="tr-TR" b="1" dirty="0" smtClean="0"/>
              <a:t>EŞİTLEME </a:t>
            </a:r>
            <a:r>
              <a:rPr lang="tr-TR" b="1" dirty="0"/>
              <a:t>NEDİR?</a:t>
            </a:r>
            <a:endParaRPr lang="tr-TR" dirty="0"/>
          </a:p>
        </p:txBody>
      </p:sp>
      <p:sp>
        <p:nvSpPr>
          <p:cNvPr id="3" name="İçerik Yer Tutucusu 2"/>
          <p:cNvSpPr>
            <a:spLocks noGrp="1"/>
          </p:cNvSpPr>
          <p:nvPr>
            <p:ph idx="1"/>
          </p:nvPr>
        </p:nvSpPr>
        <p:spPr/>
        <p:txBody>
          <a:bodyPr>
            <a:normAutofit/>
          </a:bodyPr>
          <a:lstStyle/>
          <a:p>
            <a:r>
              <a:rPr lang="tr-TR" sz="2600" b="1" dirty="0" err="1"/>
              <a:t>Histogram</a:t>
            </a:r>
            <a:r>
              <a:rPr lang="tr-TR" sz="2600" b="1" dirty="0"/>
              <a:t> dengeleme veya eşitleme de bir resimdeki renk değerlerinin belli bir yerde kümelenmiş olmasından kaynaklanan renk dağılımı bozukluğunu gidermek için kullanılan bir yöntem. Bu yöntem, her resmi iyileştirmez. Yalnızca tüm piksellerin belli </a:t>
            </a:r>
            <a:r>
              <a:rPr lang="tr-TR" sz="2600" b="1" dirty="0" err="1"/>
              <a:t>araklıkta</a:t>
            </a:r>
            <a:r>
              <a:rPr lang="tr-TR" sz="2600" b="1" dirty="0"/>
              <a:t> renk değerine sahip olduğu resimlerde etkilidir</a:t>
            </a:r>
            <a:r>
              <a:rPr lang="tr-TR" sz="2600" b="1" dirty="0" smtClean="0"/>
              <a:t>.</a:t>
            </a:r>
          </a:p>
        </p:txBody>
      </p:sp>
    </p:spTree>
    <p:extLst>
      <p:ext uri="{BB962C8B-B14F-4D97-AF65-F5344CB8AC3E}">
        <p14:creationId xmlns:p14="http://schemas.microsoft.com/office/powerpoint/2010/main" val="324241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OTSU YÖNTEMİ NEDİR?</a:t>
            </a:r>
            <a:endParaRPr lang="tr-TR" b="1" dirty="0"/>
          </a:p>
        </p:txBody>
      </p:sp>
      <p:sp>
        <p:nvSpPr>
          <p:cNvPr id="3" name="İçerik Yer Tutucusu 2"/>
          <p:cNvSpPr>
            <a:spLocks noGrp="1"/>
          </p:cNvSpPr>
          <p:nvPr>
            <p:ph idx="1"/>
          </p:nvPr>
        </p:nvSpPr>
        <p:spPr/>
        <p:txBody>
          <a:bodyPr>
            <a:normAutofit/>
          </a:bodyPr>
          <a:lstStyle/>
          <a:p>
            <a:r>
              <a:rPr lang="tr-TR" sz="3200" b="1" dirty="0"/>
              <a:t>Otsu yöntemi, gri seviye görüntüler üzerinde uygulanabilen bir eşik belirleme yöntemidir. Bu yöntem kullanılırken m*n boyutlarında görüntünün arka plan ve ön plan olmak üzere iki sınıftan oluştuğu varsayımı yapılır</a:t>
            </a:r>
            <a:r>
              <a:rPr lang="tr-TR" sz="3200" b="1" dirty="0" smtClean="0"/>
              <a:t>.</a:t>
            </a:r>
          </a:p>
          <a:p>
            <a:pPr marL="0" indent="0">
              <a:buNone/>
            </a:pPr>
            <a:endParaRPr lang="tr-TR" sz="3200" b="1" dirty="0" smtClean="0"/>
          </a:p>
        </p:txBody>
      </p:sp>
    </p:spTree>
    <p:extLst>
      <p:ext uri="{BB962C8B-B14F-4D97-AF65-F5344CB8AC3E}">
        <p14:creationId xmlns:p14="http://schemas.microsoft.com/office/powerpoint/2010/main" val="329034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GÖRÜNTÜ BÖLÜTLEME NEDİR?</a:t>
            </a:r>
            <a:endParaRPr lang="tr-TR" b="1" dirty="0"/>
          </a:p>
        </p:txBody>
      </p:sp>
      <p:sp>
        <p:nvSpPr>
          <p:cNvPr id="3" name="İçerik Yer Tutucusu 2"/>
          <p:cNvSpPr>
            <a:spLocks noGrp="1"/>
          </p:cNvSpPr>
          <p:nvPr>
            <p:ph idx="1"/>
          </p:nvPr>
        </p:nvSpPr>
        <p:spPr/>
        <p:txBody>
          <a:bodyPr>
            <a:normAutofit/>
          </a:bodyPr>
          <a:lstStyle/>
          <a:p>
            <a:r>
              <a:rPr lang="tr-TR" sz="2800" b="1" dirty="0"/>
              <a:t>Bu anlamda görüntü </a:t>
            </a:r>
            <a:r>
              <a:rPr lang="tr-TR" sz="2800" b="1" dirty="0" err="1"/>
              <a:t>bölütleme</a:t>
            </a:r>
            <a:r>
              <a:rPr lang="tr-TR" sz="2800" b="1" dirty="0"/>
              <a:t>, bir görüntüyü her biri içerisinde farklı özelliklerin tutulduğu anlamlı bölgelere ayırmak olarak tarif edilebilir. Bu özellikler örneğin, görüntü içerisindeki benzer parlaklıklar olabilir ve bu parlaklıklar ilgili görüntünün farklı bölgelerindeki nesneleri temsil edebilir.</a:t>
            </a:r>
            <a:endParaRPr lang="tr-TR" sz="2800" b="1" dirty="0"/>
          </a:p>
        </p:txBody>
      </p:sp>
    </p:spTree>
    <p:extLst>
      <p:ext uri="{BB962C8B-B14F-4D97-AF65-F5344CB8AC3E}">
        <p14:creationId xmlns:p14="http://schemas.microsoft.com/office/powerpoint/2010/main" val="238877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(BBE) YÖNTEMİ NEDİR?</a:t>
            </a:r>
            <a:endParaRPr lang="tr-TR" b="1" dirty="0"/>
          </a:p>
        </p:txBody>
      </p:sp>
      <p:sp>
        <p:nvSpPr>
          <p:cNvPr id="3" name="İçerik Yer Tutucusu 2"/>
          <p:cNvSpPr>
            <a:spLocks noGrp="1"/>
          </p:cNvSpPr>
          <p:nvPr>
            <p:ph idx="1"/>
          </p:nvPr>
        </p:nvSpPr>
        <p:spPr/>
        <p:txBody>
          <a:bodyPr>
            <a:normAutofit/>
          </a:bodyPr>
          <a:lstStyle/>
          <a:p>
            <a:r>
              <a:rPr lang="tr-TR" sz="2800" b="1" dirty="0"/>
              <a:t>Bağlantılı bileşen </a:t>
            </a:r>
            <a:r>
              <a:rPr lang="tr-TR" sz="2800" b="1" dirty="0" smtClean="0"/>
              <a:t>etiketleme(BBE) siyah-beyaz </a:t>
            </a:r>
            <a:r>
              <a:rPr lang="tr-TR" sz="2800" b="1" dirty="0"/>
              <a:t>görüntüler üzerine uygulanan ve birbiri ile komşu olan piksellerin bir grup içerisinde toplamaya yarayan bir işlemdir. Bu gruplama sonucunda, resim üzerindeki her bir grup bir nesneyi temsil edecek şekilde numaralandırılır.</a:t>
            </a:r>
            <a:endParaRPr lang="tr-TR" sz="2800" b="1" dirty="0"/>
          </a:p>
        </p:txBody>
      </p:sp>
    </p:spTree>
    <p:extLst>
      <p:ext uri="{BB962C8B-B14F-4D97-AF65-F5344CB8AC3E}">
        <p14:creationId xmlns:p14="http://schemas.microsoft.com/office/powerpoint/2010/main" val="7238919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89</TotalTime>
  <Words>231</Words>
  <Application>Microsoft Office PowerPoint</Application>
  <PresentationFormat>Geniş ekran</PresentationFormat>
  <Paragraphs>12</Paragraphs>
  <Slides>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6</vt:i4>
      </vt:variant>
    </vt:vector>
  </HeadingPairs>
  <TitlesOfParts>
    <vt:vector size="9" baseType="lpstr">
      <vt:lpstr>Arial</vt:lpstr>
      <vt:lpstr>Garamond</vt:lpstr>
      <vt:lpstr>Organik</vt:lpstr>
      <vt:lpstr>GÖRÜNTÜ İŞLEME</vt:lpstr>
      <vt:lpstr>HİSTOGRAM GERME NEDİR?</vt:lpstr>
      <vt:lpstr>HİSTOGRAM EŞİTLEME NEDİR?</vt:lpstr>
      <vt:lpstr>OTSU YÖNTEMİ NEDİR?</vt:lpstr>
      <vt:lpstr>GÖRÜNTÜ BÖLÜTLEME NEDİR?</vt:lpstr>
      <vt:lpstr>(BBE) YÖNTEMİ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bmhbu</dc:creator>
  <cp:lastModifiedBy>bmhbu</cp:lastModifiedBy>
  <cp:revision>5</cp:revision>
  <dcterms:created xsi:type="dcterms:W3CDTF">2022-11-10T08:07:52Z</dcterms:created>
  <dcterms:modified xsi:type="dcterms:W3CDTF">2022-11-10T09:37:48Z</dcterms:modified>
</cp:coreProperties>
</file>