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37_8042EFDB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comments/modernComment_13A_9B357A66.xml" ContentType="application/vnd.ms-powerpoint.comments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4.xml" ContentType="application/vnd.openxmlformats-officedocument.presentationml.notesSlide+xml"/>
  <Override PartName="/ppt/comments/modernComment_13B_FC419971.xml" ContentType="application/vnd.ms-powerpoint.comments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166_AAA05C4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9" r:id="rId2"/>
    <p:sldId id="356" r:id="rId3"/>
    <p:sldId id="270" r:id="rId4"/>
    <p:sldId id="286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9" r:id="rId16"/>
    <p:sldId id="311" r:id="rId17"/>
    <p:sldId id="314" r:id="rId18"/>
    <p:sldId id="315" r:id="rId19"/>
    <p:sldId id="360" r:id="rId20"/>
    <p:sldId id="323" r:id="rId21"/>
    <p:sldId id="324" r:id="rId22"/>
    <p:sldId id="357" r:id="rId23"/>
    <p:sldId id="35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Noto Sans" panose="020B0502040504020204" pitchFamily="34"/>
      <p:regular r:id="rId30"/>
      <p:bold r:id="rId31"/>
      <p:italic r:id="rId32"/>
      <p:boldItalic r:id="rId33"/>
    </p:embeddedFont>
    <p:embeddedFont>
      <p:font typeface="Prata" panose="020B0604020202020204" charset="-52"/>
      <p:regular r:id="rId3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6108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247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D22E68-AB25-3660-D504-6C3F770555DA}" name="Елена Рыбакова" initials="ЕР" userId="f6da5b73bdf070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F90"/>
    <a:srgbClr val="FCBA14"/>
    <a:srgbClr val="F8ED8F"/>
    <a:srgbClr val="0F608F"/>
    <a:srgbClr val="FFC31C"/>
    <a:srgbClr val="F1F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2" autoAdjust="0"/>
    <p:restoredTop sz="94733" autoAdjust="0"/>
  </p:normalViewPr>
  <p:slideViewPr>
    <p:cSldViewPr snapToGrid="0">
      <p:cViewPr varScale="1">
        <p:scale>
          <a:sx n="77" d="100"/>
          <a:sy n="77" d="100"/>
        </p:scale>
        <p:origin x="86" y="168"/>
      </p:cViewPr>
      <p:guideLst>
        <p:guide orient="horz" pos="2319"/>
        <p:guide pos="3840"/>
        <p:guide orient="horz" pos="709"/>
        <p:guide pos="2026"/>
        <p:guide pos="6108"/>
        <p:guide pos="5654"/>
        <p:guide pos="2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37_8042EF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FC8EF6-F348-464A-B10E-7AE7130F1232}" authorId="{0DD22E68-AB25-3660-D504-6C3F770555DA}" created="2022-06-24T14:00:21.659">
    <pc:sldMkLst xmlns:pc="http://schemas.microsoft.com/office/powerpoint/2013/main/command">
      <pc:docMk/>
      <pc:sldMk cId="544706157" sldId="311"/>
    </pc:sldMkLst>
    <p188:txBody>
      <a:bodyPr/>
      <a:lstStyle/>
      <a:p>
        <a:r>
          <a:rPr lang="ru-RU"/>
          <a:t>Тоже не слишком удачный слайд. Надо либо пояснять верхнюю строчку экрана про операнду и т.д. Либо обрезать это все или вообще упрощать, превратив все в список. </a:t>
        </a:r>
      </a:p>
    </p188:txBody>
  </p188:cm>
</p188:cmLst>
</file>

<file path=ppt/comments/modernComment_13A_9B357A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425B13-00CD-425F-B989-808CAFF6F5AB}" authorId="{0DD22E68-AB25-3660-D504-6C3F770555DA}" created="2022-06-24T14:02:30.300">
    <pc:sldMkLst xmlns:pc="http://schemas.microsoft.com/office/powerpoint/2013/main/command">
      <pc:docMk/>
      <pc:sldMk cId="1037322531" sldId="314"/>
    </pc:sldMkLst>
    <p188:txBody>
      <a:bodyPr/>
      <a:lstStyle/>
      <a:p>
        <a:r>
          <a:rPr lang="ru-RU"/>
          <a:t>Тоже неудачный слайд. По факту вся информация на скриншоте, который занимает только половину экрана. Я бы предложила это переписать в более удобоваримый формат. </a:t>
        </a:r>
      </a:p>
    </p188:txBody>
  </p188:cm>
</p188:cmLst>
</file>

<file path=ppt/comments/modernComment_13B_FC4199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17651F-024D-4A1B-AC0F-F96B2CE863F7}" authorId="{0DD22E68-AB25-3660-D504-6C3F770555DA}" created="2022-06-24T14:04:43.291">
    <pc:sldMkLst xmlns:pc="http://schemas.microsoft.com/office/powerpoint/2013/main/command">
      <pc:docMk/>
      <pc:sldMk cId="1107856262" sldId="315"/>
    </pc:sldMkLst>
    <p188:txBody>
      <a:bodyPr/>
      <a:lstStyle/>
      <a:p>
        <a:r>
          <a:rPr lang="ru-RU"/>
          <a:t>Слайд пустоват. При возвращении к презентации после обучения вспомнить что-либо будет почти нереально. Здесь явно нужен небольшой текстовый комментарий, потому что заголовок слишком сложно звучит, чтобы сказать "А, это про это"</a:t>
        </a:r>
      </a:p>
    </p188:txBody>
  </p188:cm>
</p188:cmLst>
</file>

<file path=ppt/comments/modernComment_166_AAA05C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FB225B-ED8B-4259-A28F-85EA1D3E3EE5}" authorId="{0DD22E68-AB25-3660-D504-6C3F770555DA}" created="2022-06-24T14:42:43.016">
    <pc:sldMkLst xmlns:pc="http://schemas.microsoft.com/office/powerpoint/2013/main/command">
      <pc:docMk/>
      <pc:sldMk cId="760455348" sldId="265"/>
    </pc:sldMkLst>
    <p188:txBody>
      <a:bodyPr/>
      <a:lstStyle/>
      <a:p>
        <a:r>
          <a:rPr lang="ru-RU"/>
          <a:t>Почта не указана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10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24575,'68'0'0,"-17"0"0,2 0 0,-3 0 0,1 0-984,47 0 0,-55 0 0,30 0 0,-55 0 0,-2 0 0,-5 0 104,-1 0 880,7 0 983,0 0 0,7 0 0,6 0 0,30 11 0,-14-3 0,15 5-97,-31-2-886,-6-10 0,0 4 0,4 0 0,-3 2 0,14 4 0,-13 1 0,9 0 0,-11 0 0,17 0 0,-13 0 0,30 6 0,-23-4 0,15 4 0,-18-5 0,16 5 0,-20-5 0,23 10 0,-30-10 0,6 3 0,-16-5 0,4 4 0,-3-3 0,3 3 0,-9-4 0,4 0 0,-5-1 0,6 1 0,5 5 0,-4-5 0,3 5 0,2-5 0,-5 0 0,10 1 0,17 10 0,-10-8 0,26 8 0,-34-15 0,6-2 0,-16 0 0,-1-4 0,-4 8 0,-1 2 0,-5 0 0,-4-1 0,-8-6 0,-12-4 0,-17 0 0,-17 0 0,-20 0 0,30 0 0,-4 0 0,-20 0 0,-3 0 0,9 0 0,0 0-492,-9 0 0,3 0 0,19 0 0,5 0-492,-30 0 0,20 0 0,8 0 0,32 0 0,4 0 0,45 0 1967,5 0-492,12 0 1,5 0-63,44 0 62,-30 0 1,3 0-1,3 0 1,1 0-1,-4 0 1,1 0-1,24 0 1,-1 0-1,-26 0 1,-1 0-442,20 0 0,-2 0-50,-27 0 0,0 0 0,31 1 0,-3-2 0,3-4 0,-30 6 0,-10-4 0,-31-7 0,-7 5 0,-2-1 0,-3 1 0,4 5 462,1 0-462,13 0 0,69 0 0,-20 0-312,-11-3 1,3-1 311,21 2 0,-6-4 0,6 6 0,-33 0 0,-2 0 0,15 0 0,4 0 0,-46 0 0,-14 0 0,1 0 623,15 0-623,-5 0 0,19 0 0,0 0 0,18 0 0,1 0 0,15 0 0,4 0 0,20 0-492,-20 0 0,1 0 331,17 0 161,-16 0 0,6 0 0,0 0 0,-24 0 0,17 0 0,-48 0 0,7 0 983,-27 0-821,16 0-162,-6 0 0,45 0 0,-27 0 0,33 0 0,-23 0 0,3 0 0,3 0 0,14 0 0,-14 0 0,-3 0 0,-3 0 0,6 0 0,-14 0 0,34 0 0,-36 0 0,19 0 0,-34 0 0,0 0 0,6 0 0,53 0 0,-23-7 0,-7 6 0,2 1 0,13-7 0,0 7 0,6 0 0,-15-3 0,1 0 0,29 1 0,-12-4 0,-2-1 0,0 5 0,24-4 0,-40 6-984,24 0 0,-22 0 0,16 0 0,-34 0 0,5 0 0,-16 0 0,17 0 577,1 0 407,19 0 0,-25 0 0,11 0 0,-23 0 983,35 0 0,-21 0 0,29 0 0,-34 0 0,6 0 0,-8 0 0,28 11-569,-28-9-414,26 15 0,-39-10 0,19 6 0,-11 0 0,47 12 0,-40-10 0,35 14 0,-50-21 0,3 8 0,-13-15 0,0 4 0,-4-5 0,3 0 0,-5 0 0,0 0 0,7 0 0,-5 4 0,5-2 0,-11 2 0,-2-4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2.6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1 287 24575,'87'0'0,"-35"0"0,1 0 0,-3 0 0,2 0-492,14 0 0,2 0 445,-3 0 0,-3 0 47,36 0 0,-5 0 0,-28 0 0,-1 0 0,13 0 0,-12 0 0,-5 0 353,-13 0-353,2 0 179,8 0-179,-1 0 0,35 0 0,-17 0 0,20 0 0,-20 0 0,-19 0 0,0 0 0,15 0 0,-16 0 0,-3 0 0,-10 0 0,6 0 0,0 0 0,37-6 0,-10 5 0,19-5 0,-28-1 0,26-1 0,-17 1 0,-10 0 0,0 0 0,10-1 0,-16 1 0,0-1 0,14 1 0,12 0 0,-10 7-492,-18-3 0,0-1-492,32 2 492,-10-1 0,-1-1-492,8-3 492,-29 6 0,-1 0-492,22-6 492,-27 7 0,2 0-492,31 0 492,-15 0 0,0 0-34,17 0 526,-29 0 0,-1 0 0,22 0 0,-6 0 0,3 0 0,19 0 491,-11 0 1,-2 0 491,-8 0 0,10 0 0,-25 0 0,17-6 0,-21 5 0,19-11 0,-31 10 0,6-4 0,-8 6-885,35-12-98,-27 9 0,38-9 0,-50 7 0,0 4 0,-19-5 0,0 6 0,-4 0 0,3 0 0,-4 0 0,-1-4 0,6 2 0,17-3 0,9 5 0,15-6 0,42-2 0,-22 0 0,-22 1 0,0 0 0,32-2 0,-17 0 0,15-5 0,-34 13 0,-1 0 0,27-12 0,14 11 0,-44-4 0,-8 6 0,0 0 0,35 0 0,-19 0 0,-4 0 0,-1 0 0,11 0 0,13 0 0,-25 0 0,15 0 0,-20 0 0,16 0 0,-27 0 0,-4 0 0,-7 0 0,20 0 0,-5 0 0,52 0 0,-42 0 0,26 0 0,-41 0 0,-7 0 0,-14 0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7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0 506 24575,'92'0'0,"-41"0"0,2 0 0,3 0 0,1 0-492,5 0 0,0 0 236,-6 0 0,0 0-236,12 0 0,0 0 0,-10 0 0,0 0 0,1 0 0,-1 0-492,40 0 0,-12 0 0,-15 0 872,4 0 112,25 0 0,-33-7 0,-3 7 0,-3-1 0,-6-11 502,25 10-502,-45-9 0,27 10 0,-32-10 983,53 4 0,-44 0 0,28 1 0,-28 6 0,0 0 0,0 0-210,50 0-773,-29 0 0,-6-3 0,0-1 339,5 3-339,15-6 0,-6 7 0,8 0 0,0 0 0,1 0 0,0 0 0,-26 0 0,0 0 0,32 0 0,10 0 0,-19 0 0,-15 0 0,32-7 0,-3 6 0,-7-6 0,-1 7 0,-39 0 0,24 0 0,-21 0 0,11 0 0,-29 0 0,-5 0 0,-10 0 0,-48 0 0,-3 7 0,-46-5 0,9 11 0,13-12 0,-2 0 0,16 6 0,0 0-407,-22-5 0,0-2 407,-27 7 0,42-3 0,0-2 0,-36 0 0,32 4 0,3 1 0,-6-6 0,-26 5 0,53-6 0,-11 0 0,24 0 0,-10 0 0,13 0 0,-23 0 0,17 0 814,-9 0-814,-2 0 0,-45 0 0,23 0 0,-39 0 0,42 0 0,0 7 0,0 1 0,0 4 0,-2 3 0,-13 2 0,12-5 0,3-3 0,8-2-984,2-7 0,15 0 0,-20 0 0,28 0 0,-13 0 0,26 0 104,0 0 880,-6 0 983,-16 0 0,11 0 0,-21 0 0,29 0 0,-7 0 0,4 0-97,-6 0-886,4 0 0,-13 0 0,12 0 0,-8 0 0,4 0 0,-5 0 0,4 0 0,-15 0 0,14 5 0,-3 1 0,12 5 0,2 0 0,16-5 0,26-1 0,8-5 0,21 0 0,5 3 0,1 0 0,6-2 0,3 3 0,-1-1 0,-11-3 0,16 0 0,-8 0-492,-16 0 0,0 0-492,32 0 492,-15 0 0,0 0-492,17 0 492,-29 0 0,-1 0-492,22-7 492,3 0 0,4-2 3,-30 0 0,1 0 489,33-2 0,0-1 0,-37 4 0,-3-1 0,1 1 0,1 0 0,-2 0 0,3-1 0,32-6 0,1 0 0,-31 5 0,0 0 0,27-1 0,-5 0 0,-7-3-82,-18 10 0,0 0 82,15-11 0,-7 8 0,0 0 0,14-8 0,-17 7 0,0 1 0,17-1 0,10-5 0,-26 12 0,18-6 0,-12 1 0,21 4 0,-32-4 983,6 6 0,-18-6 0,21 5 0,-29-10 0,20 10 0,-39-4 0,4 5 0,1 0-817,10 0-166,-1-6 0,14 5 0,-7-4 0,6-1 0,0 4 0,50-16 0,-29 9 0,-7-1 0,2-1 0,13-4 0,9 0 0,-1-1 0,5-2 0,3-1 0,-35 8 0,1 1-315,33-9 0,-2 0 315,-4 4 0,-26 4 0,0 0 0,23 1 0,-19-1 0,-1 2 0,7 8 0,15-11 0,-33 11 0,-8-5 0,-18 6 0,-2 0 0,-52 12 630,10-3-630,-58 11 0,25 1 0,-14-5 0,15 5 0,-2-4 0,-3 0 0,-25 7 0,32-3 0,2-2 0,-10 2 0,18-2 0,-11 0 0,-2-3 0,10-6 0,0-1 0,-16-1 0,0-1 0,-2-1 0,-18-4 0,29 1 0,0 1 0,-40 3 0,14-2 0,-1-1 0,29 1 0,1-1-492,-30 4 0,3-2 251,14-4 241,1 11 0,24-6 0,-8 0 0,23 4 0,-3-10 0,14 4 0,-1-5 0,-1 0 983,-48 0-741,17 0-242,-36 7 0,19-6 0,7 12 0,-7-5 0,12 10 0,0 3 0,-15 6 0,18-4 0,2 0 0,2 4 0,8-1 0,7-6 0,-6 4 0,-12-4 0,14 0 0,-30 4 0,44-12 0,-18 1 0,28-9 0,-10 1 0,10-4 0,-3 4 0,9 0 0,-3-4 0,3 8 0,-4-8 0,-1 4 0,53-5 0,9 0 0,3 0 0,5 0-492,-3 0 0,1 0 245,9 0 1,4 0 246,4 0 0,3 0-492,6 0 0,1 0 0,5 0 0,2 0 485,-23 0 0,0 0 0,-2 0 7,9 0 0,-1 0-492,24 0 0,-6 0 368,-3 0 124,-36 0 0,-5 0 0,-8 0 0,1 0 0,-14-5 983,18-2-730,-12 0 730,9-4 0,-3 10 0,1-11-594,-1 10-389,0-9 0,0 9 0,-7-9 0,5 10 0,-5-10 0,1 4 0,4 0 0,-1-4 0,4 10 0,-4-5 0,-11 6 0,2 0 0,-14 0 0,13 0 0,-14 0 0,3 0 0,-4 0 0,-1 0 0,13 0 0,4 0 0,12 0 0,33 0 0,-25 0 0,25 0 0,-40 0 0,8 0 0,-19 0 0,-4 0 0,-54 0 0,-12 0 0,-18 0 0,2 0 0,-13 0 0,11 0 0,-11 0 0,-21 0 0,12 0 0,62 0 0,8 0 0,7 0 0,4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10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24575,'68'0'0,"-17"0"0,2 0 0,-3 0 0,1 0-984,47 0 0,-55 0 0,30 0 0,-55 0 0,-2 0 0,-5 0 104,-1 0 880,7 0 983,0 0 0,7 0 0,6 0 0,30 11 0,-14-3 0,15 5-97,-31-2-886,-6-10 0,0 4 0,4 0 0,-3 2 0,14 4 0,-13 1 0,9 0 0,-11 0 0,17 0 0,-13 0 0,30 6 0,-23-4 0,15 4 0,-18-5 0,16 5 0,-20-5 0,23 10 0,-30-10 0,6 3 0,-16-5 0,4 4 0,-3-3 0,3 3 0,-9-4 0,4 0 0,-5-1 0,6 1 0,5 5 0,-4-5 0,3 5 0,2-5 0,-5 0 0,10 1 0,17 10 0,-10-8 0,26 8 0,-34-15 0,6-2 0,-16 0 0,-1-4 0,-4 8 0,-1 2 0,-5 0 0,-4-1 0,-8-6 0,-12-4 0,-17 0 0,-17 0 0,-20 0 0,30 0 0,-4 0 0,-20 0 0,-3 0 0,9 0 0,0 0-492,-9 0 0,3 0 0,19 0 0,5 0-492,-30 0 0,20 0 0,8 0 0,32 0 0,4 0 0,45 0 1967,5 0-492,12 0 1,5 0-63,44 0 62,-30 0 1,3 0-1,3 0 1,1 0-1,-4 0 1,1 0-1,24 0 1,-1 0-1,-26 0 1,-1 0-442,20 0 0,-2 0-50,-27 0 0,0 0 0,31 1 0,-3-2 0,3-4 0,-30 6 0,-10-4 0,-31-7 0,-7 5 0,-2-1 0,-3 1 0,4 5 462,1 0-462,13 0 0,69 0 0,-20 0-312,-11-3 1,3-1 311,21 2 0,-6-4 0,6 6 0,-33 0 0,-2 0 0,15 0 0,4 0 0,-46 0 0,-14 0 0,1 0 623,15 0-623,-5 0 0,19 0 0,0 0 0,18 0 0,1 0 0,15 0 0,4 0 0,20 0-492,-20 0 0,1 0 331,17 0 161,-16 0 0,6 0 0,0 0 0,-24 0 0,17 0 0,-48 0 0,7 0 983,-27 0-821,16 0-162,-6 0 0,45 0 0,-27 0 0,33 0 0,-23 0 0,3 0 0,3 0 0,14 0 0,-14 0 0,-3 0 0,-3 0 0,6 0 0,-14 0 0,34 0 0,-36 0 0,19 0 0,-34 0 0,0 0 0,6 0 0,53 0 0,-23-7 0,-7 6 0,2 1 0,13-7 0,0 7 0,6 0 0,-15-3 0,1 0 0,29 1 0,-12-4 0,-2-1 0,0 5 0,24-4 0,-40 6-984,24 0 0,-22 0 0,16 0 0,-34 0 0,5 0 0,-16 0 0,17 0 577,1 0 407,19 0 0,-25 0 0,11 0 0,-23 0 983,35 0 0,-21 0 0,29 0 0,-34 0 0,6 0 0,-8 0 0,28 11-569,-28-9-414,26 15 0,-39-10 0,19 6 0,-11 0 0,47 12 0,-40-10 0,35 14 0,-50-21 0,3 8 0,-13-15 0,0 4 0,-4-5 0,3 0 0,-5 0 0,0 0 0,7 0 0,-5 4 0,5-2 0,-11 2 0,-2-4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13.2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0 286 24575,'79'0'0,"4"0"0,12 0 0,-20 0 0,-25 0 0,1 0 0,39 0 0,-25 0 0,0 0 0,-36 0 0,-11 0 0,6 0 0,0-5 0,6 4 0,13-10 0,-1 4 0,0 0 0,-4 1 0,22 0 0,-14-1 0,21 0 0,-28 1 0,0 6 0,0-6 0,0 5 0,8-5-984,-6 6 0,14 0 0,19 0 0,-11 0 0,19 0 0,-26 0 0,26 0 0,-26 0 1125,-4 0 0,1 0-141,2 0-193,19-6 193,-19 4 0,3-15 0,-14 14 0,15-14 0,-33 10 983,8 0 0,-10-3 0,35-3 0,-20-1 0,28 1 0,-28 2 0,8 3-388,-6 1-595,56-12 0,-45 10 0,45-5 307,-56 3-307,14 9 0,-14-10 0,31 11 0,-27-5 0,8 5 0,1 2 0,-5-1 0,26 0 0,-37 0 0,4 0 0,-7 0 0,17 0 0,-19 0 0,3 0 0,1 0 0,6 0 0,-8 0 0,17 0 0,-26 0 0,2 0 0,-11 0 0,3 0 0,-11 4 0,9-2 0,-12 2 0,4-4 0,0 0 0,0 0 0,17 0 0,-6 5 0,28-4 0,-27 5 0,10-6 0,-21 5 0,0-4 0,-1 4 0,-4-1 0,-2 6 0,-4 0 0,0 5 0,0-5 0,0 0 0,0 1 0,0-1 0,-10 1 0,-11 1 0,-11 0 0,-15 2 0,-11 5 0,13-5 0,-3 4 0,30-11 0,-4 3 0,11-9 0,-5 4 0,0-5 0,-16 0 0,-3 0 0,-20 0 0,6 0 0,-33 0 0,27 0 0,-28 0 0,54 0 0,-11 0 0,28 0 0,-4 4 0,5-3 0,-5 9 0,-17-3 0,-1 0 0,-40 7 0,1-5 0,7 2 0,-3 1 0,15-3 0,0 0 0,-15 3 0,2-1 0,-22-2 0,34-1 0,4-2 0,-1-4 0,-7 4 0,48-1 0,0-4 0,1 4 0,-1-5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0.6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0 193 24575,'91'0'0,"-1"0"0,0 0 0,1 0 0,-1 0 0,1 0 0,-1 0 0,0 0 0,1 0 0,11 0 0,7 0 0,2 0 0,-2 0 0,-5 0 0,-8 0 0,-14 0 0,-15 0 0,5 0 0,-10 0 0,13 0 0,7 0 0,-16 0 0,-11 0 0,17 0 0,-25 0 0,-6 0 0,6 0 0,9 0 0,-5 0 0,33 0 0,-13 0 0,15 0 0,-9 6 0,0 3 0,-14 2 0,1-1 0,16 1 0,-23-1 0,-5-2 0,-12-6 0,-10 4 0,-12-6 0,8 0 0,-13 0 0,8 4 0,-6-2 0,3 2 0,-1 1 0,4-4 0,-9 9 0,4-9 0,-6 4 0,0-5 0,1 0 0,-1 0 0,1 0 0,12 0 0,-3 0 0,17 0 0,54 6 0,-21-4 0,-15 0 0,-1 2 0,21 3 0,-16-6 0,7 6 0,-9-3 0,2-1 0,12-2 0,-11 2 0,-4 0 0,-7-3 0,6 0 0,-14 0 0,14 0 0,11 0 0,-5 0-984,5 0 0,-11 0 0,-14 0 0,14 0 0,-14 0 0,16-5 0,-22 3 0,17-9 198,-31 10 1769,11-10 0,-14 9 0,17-8 0,-15 4 0,24-1 0,-24 2 0,15 0 0,-17 4-189,21-11-794,-16 11 0,35-5 0,-30 6 0,20 0 0,-8 0 0,51 0 0,-24 0 0,33 0 0,-44 0 0,1 0 0,9 0 0,10 0 0,19 0 0,3 0 0,-42 0 0,-1 0 0,26 0 0,1 0 0,-26 0 0,1 0 0,0 0 0,0 0 0,8 0 0,-6 0 0,-1 0 0,0 0 0,4 0 0,0 0 0,-2 0 0,-15 0 0,20 0 0,-18 0 0,44 0 0,-24-6 0,33-2 0,-35-7 0,-6 7 0,16-6 0,9 6 0,-13 0 0,-17 4 0,0 1 0,9 3 0,11 0 0,-19 0 0,11 0 0,-5 0-492,-3 0 0,1 0-492,9 0 492,-14 0 0,0 0-492,5 0 492,2 0 0,3 0-492,17 0 492,-22 1 0,0-2-492,6-5 0,26-3 0,-17-6 492,-10 8 0,0-1-492,10-6 755,-16 3 0,0 1 229,5-6 0,19 2 0,-33 2 0,15-2 0,-20 0 983,16-5 0,-33 12 0,0 2-656,-30 5 1,-4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2.6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1 287 24575,'87'0'0,"-35"0"0,1 0 0,-3 0 0,2 0-492,14 0 0,2 0 445,-3 0 0,-3 0 47,36 0 0,-5 0 0,-28 0 0,-1 0 0,13 0 0,-12 0 0,-5 0 353,-13 0-353,2 0 179,8 0-179,-1 0 0,35 0 0,-17 0 0,20 0 0,-20 0 0,-19 0 0,0 0 0,15 0 0,-16 0 0,-3 0 0,-10 0 0,6 0 0,0 0 0,37-6 0,-10 5 0,19-5 0,-28-1 0,26-1 0,-17 1 0,-10 0 0,0 0 0,10-1 0,-16 1 0,0-1 0,14 1 0,12 0 0,-10 7-492,-18-3 0,0-1-492,32 2 492,-10-1 0,-1-1-492,8-3 492,-29 6 0,-1 0-492,22-6 492,-27 7 0,2 0-492,31 0 492,-15 0 0,0 0-34,17 0 526,-29 0 0,-1 0 0,22 0 0,-6 0 0,3 0 0,19 0 491,-11 0 1,-2 0 491,-8 0 0,10 0 0,-25 0 0,17-6 0,-21 5 0,19-11 0,-31 10 0,6-4 0,-8 6-885,35-12-98,-27 9 0,38-9 0,-50 7 0,0 4 0,-19-5 0,0 6 0,-4 0 0,3 0 0,-4 0 0,-1-4 0,6 2 0,17-3 0,9 5 0,15-6 0,42-2 0,-22 0 0,-22 1 0,0 0 0,32-2 0,-17 0 0,15-5 0,-34 13 0,-1 0 0,27-12 0,14 11 0,-44-4 0,-8 6 0,0 0 0,35 0 0,-19 0 0,-4 0 0,-1 0 0,11 0 0,13 0 0,-25 0 0,15 0 0,-20 0 0,16 0 0,-27 0 0,-4 0 0,-7 0 0,20 0 0,-5 0 0,52 0 0,-42 0 0,26 0 0,-41 0 0,-7 0 0,-14 0 0,-6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7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0 506 24575,'92'0'0,"-41"0"0,2 0 0,3 0 0,1 0-492,5 0 0,0 0 236,-6 0 0,0 0-236,12 0 0,0 0 0,-10 0 0,0 0 0,1 0 0,-1 0-492,40 0 0,-12 0 0,-15 0 872,4 0 112,25 0 0,-33-7 0,-3 7 0,-3-1 0,-6-11 502,25 10-502,-45-9 0,27 10 0,-32-10 983,53 4 0,-44 0 0,28 1 0,-28 6 0,0 0 0,0 0-210,50 0-773,-29 0 0,-6-3 0,0-1 339,5 3-339,15-6 0,-6 7 0,8 0 0,0 0 0,1 0 0,0 0 0,-26 0 0,0 0 0,32 0 0,10 0 0,-19 0 0,-15 0 0,32-7 0,-3 6 0,-7-6 0,-1 7 0,-39 0 0,24 0 0,-21 0 0,11 0 0,-29 0 0,-5 0 0,-10 0 0,-48 0 0,-3 7 0,-46-5 0,9 11 0,13-12 0,-2 0 0,16 6 0,0 0-407,-22-5 0,0-2 407,-27 7 0,42-3 0,0-2 0,-36 0 0,32 4 0,3 1 0,-6-6 0,-26 5 0,53-6 0,-11 0 0,24 0 0,-10 0 0,13 0 0,-23 0 0,17 0 814,-9 0-814,-2 0 0,-45 0 0,23 0 0,-39 0 0,42 0 0,0 7 0,0 1 0,0 4 0,-2 3 0,-13 2 0,12-5 0,3-3 0,8-2-984,2-7 0,15 0 0,-20 0 0,28 0 0,-13 0 0,26 0 104,0 0 880,-6 0 983,-16 0 0,11 0 0,-21 0 0,29 0 0,-7 0 0,4 0-97,-6 0-886,4 0 0,-13 0 0,12 0 0,-8 0 0,4 0 0,-5 0 0,4 0 0,-15 0 0,14 5 0,-3 1 0,12 5 0,2 0 0,16-5 0,26-1 0,8-5 0,21 0 0,5 3 0,1 0 0,6-2 0,3 3 0,-1-1 0,-11-3 0,16 0 0,-8 0-492,-16 0 0,0 0-492,32 0 492,-15 0 0,0 0-492,17 0 492,-29 0 0,-1 0-492,22-7 492,3 0 0,4-2 3,-30 0 0,1 0 489,33-2 0,0-1 0,-37 4 0,-3-1 0,1 1 0,1 0 0,-2 0 0,3-1 0,32-6 0,1 0 0,-31 5 0,0 0 0,27-1 0,-5 0 0,-7-3-82,-18 10 0,0 0 82,15-11 0,-7 8 0,0 0 0,14-8 0,-17 7 0,0 1 0,17-1 0,10-5 0,-26 12 0,18-6 0,-12 1 0,21 4 0,-32-4 983,6 6 0,-18-6 0,21 5 0,-29-10 0,20 10 0,-39-4 0,4 5 0,1 0-817,10 0-166,-1-6 0,14 5 0,-7-4 0,6-1 0,0 4 0,50-16 0,-29 9 0,-7-1 0,2-1 0,13-4 0,9 0 0,-1-1 0,5-2 0,3-1 0,-35 8 0,1 1-315,33-9 0,-2 0 315,-4 4 0,-26 4 0,0 0 0,23 1 0,-19-1 0,-1 2 0,7 8 0,15-11 0,-33 11 0,-8-5 0,-18 6 0,-2 0 0,-52 12 630,10-3-630,-58 11 0,25 1 0,-14-5 0,15 5 0,-2-4 0,-3 0 0,-25 7 0,32-3 0,2-2 0,-10 2 0,18-2 0,-11 0 0,-2-3 0,10-6 0,0-1 0,-16-1 0,0-1 0,-2-1 0,-18-4 0,29 1 0,0 1 0,-40 3 0,14-2 0,-1-1 0,29 1 0,1-1-492,-30 4 0,3-2 251,14-4 241,1 11 0,24-6 0,-8 0 0,23 4 0,-3-10 0,14 4 0,-1-5 0,-1 0 983,-48 0-741,17 0-242,-36 7 0,19-6 0,7 12 0,-7-5 0,12 10 0,0 3 0,-15 6 0,18-4 0,2 0 0,2 4 0,8-1 0,7-6 0,-6 4 0,-12-4 0,14 0 0,-30 4 0,44-12 0,-18 1 0,28-9 0,-10 1 0,10-4 0,-3 4 0,9 0 0,-3-4 0,3 8 0,-4-8 0,-1 4 0,53-5 0,9 0 0,3 0 0,5 0-492,-3 0 0,1 0 245,9 0 1,4 0 246,4 0 0,3 0-492,6 0 0,1 0 0,5 0 0,2 0 485,-23 0 0,0 0 0,-2 0 7,9 0 0,-1 0-492,24 0 0,-6 0 368,-3 0 124,-36 0 0,-5 0 0,-8 0 0,1 0 0,-14-5 983,18-2-730,-12 0 730,9-4 0,-3 10 0,1-11-594,-1 10-389,0-9 0,0 9 0,-7-9 0,5 10 0,-5-10 0,1 4 0,4 0 0,-1-4 0,4 10 0,-4-5 0,-11 6 0,2 0 0,-14 0 0,13 0 0,-14 0 0,3 0 0,-4 0 0,-1 0 0,13 0 0,4 0 0,12 0 0,33 0 0,-25 0 0,25 0 0,-40 0 0,8 0 0,-19 0 0,-4 0 0,-54 0 0,-12 0 0,-18 0 0,2 0 0,-13 0 0,11 0 0,-11 0 0,-21 0 0,12 0 0,62 0 0,8 0 0,7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13.2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0 286 24575,'79'0'0,"4"0"0,12 0 0,-20 0 0,-25 0 0,1 0 0,39 0 0,-25 0 0,0 0 0,-36 0 0,-11 0 0,6 0 0,0-5 0,6 4 0,13-10 0,-1 4 0,0 0 0,-4 1 0,22 0 0,-14-1 0,21 0 0,-28 1 0,0 6 0,0-6 0,0 5 0,8-5-984,-6 6 0,14 0 0,19 0 0,-11 0 0,19 0 0,-26 0 0,26 0 0,-26 0 1125,-4 0 0,1 0-141,2 0-193,19-6 193,-19 4 0,3-15 0,-14 14 0,15-14 0,-33 10 983,8 0 0,-10-3 0,35-3 0,-20-1 0,28 1 0,-28 2 0,8 3-388,-6 1-595,56-12 0,-45 10 0,45-5 307,-56 3-307,14 9 0,-14-10 0,31 11 0,-27-5 0,8 5 0,1 2 0,-5-1 0,26 0 0,-37 0 0,4 0 0,-7 0 0,17 0 0,-19 0 0,3 0 0,1 0 0,6 0 0,-8 0 0,17 0 0,-26 0 0,2 0 0,-11 0 0,3 0 0,-11 4 0,9-2 0,-12 2 0,4-4 0,0 0 0,0 0 0,17 0 0,-6 5 0,28-4 0,-27 5 0,10-6 0,-21 5 0,0-4 0,-1 4 0,-4-1 0,-2 6 0,-4 0 0,0 5 0,0-5 0,0 0 0,0 1 0,0-1 0,-10 1 0,-11 1 0,-11 0 0,-15 2 0,-11 5 0,13-5 0,-3 4 0,30-11 0,-4 3 0,11-9 0,-5 4 0,0-5 0,-16 0 0,-3 0 0,-20 0 0,6 0 0,-33 0 0,27 0 0,-28 0 0,54 0 0,-11 0 0,28 0 0,-4 4 0,5-3 0,-5 9 0,-17-3 0,-1 0 0,-40 7 0,1-5 0,7 2 0,-3 1 0,15-3 0,0 0 0,-15 3 0,2-1 0,-22-2 0,34-1 0,4-2 0,-1-4 0,-7 4 0,48-1 0,0-4 0,1 4 0,-1-5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0.6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0 193 24575,'91'0'0,"-1"0"0,0 0 0,1 0 0,-1 0 0,1 0 0,-1 0 0,0 0 0,1 0 0,11 0 0,7 0 0,2 0 0,-2 0 0,-5 0 0,-8 0 0,-14 0 0,-15 0 0,5 0 0,-10 0 0,13 0 0,7 0 0,-16 0 0,-11 0 0,17 0 0,-25 0 0,-6 0 0,6 0 0,9 0 0,-5 0 0,33 0 0,-13 0 0,15 0 0,-9 6 0,0 3 0,-14 2 0,1-1 0,16 1 0,-23-1 0,-5-2 0,-12-6 0,-10 4 0,-12-6 0,8 0 0,-13 0 0,8 4 0,-6-2 0,3 2 0,-1 1 0,4-4 0,-9 9 0,4-9 0,-6 4 0,0-5 0,1 0 0,-1 0 0,1 0 0,12 0 0,-3 0 0,17 0 0,54 6 0,-21-4 0,-15 0 0,-1 2 0,21 3 0,-16-6 0,7 6 0,-9-3 0,2-1 0,12-2 0,-11 2 0,-4 0 0,-7-3 0,6 0 0,-14 0 0,14 0 0,11 0 0,-5 0-984,5 0 0,-11 0 0,-14 0 0,14 0 0,-14 0 0,16-5 0,-22 3 0,17-9 198,-31 10 1769,11-10 0,-14 9 0,17-8 0,-15 4 0,24-1 0,-24 2 0,15 0 0,-17 4-189,21-11-794,-16 11 0,35-5 0,-30 6 0,20 0 0,-8 0 0,51 0 0,-24 0 0,33 0 0,-44 0 0,1 0 0,9 0 0,10 0 0,19 0 0,3 0 0,-42 0 0,-1 0 0,26 0 0,1 0 0,-26 0 0,1 0 0,0 0 0,0 0 0,8 0 0,-6 0 0,-1 0 0,0 0 0,4 0 0,0 0 0,-2 0 0,-15 0 0,20 0 0,-18 0 0,44 0 0,-24-6 0,33-2 0,-35-7 0,-6 7 0,16-6 0,9 6 0,-13 0 0,-17 4 0,0 1 0,9 3 0,11 0 0,-19 0 0,11 0 0,-5 0-492,-3 0 0,1 0-492,9 0 492,-14 0 0,0 0-492,5 0 492,2 0 0,3 0-492,17 0 492,-22 1 0,0-2-492,6-5 0,26-3 0,-17-6 492,-10 8 0,0-1-492,10-6 755,-16 3 0,0 1 229,5-6 0,19 2 0,-33 2 0,15-2 0,-20 0 983,16-5 0,-33 12 0,0 2-656,-30 5 1,-4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2.6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1 287 24575,'87'0'0,"-35"0"0,1 0 0,-3 0 0,2 0-492,14 0 0,2 0 445,-3 0 0,-3 0 47,36 0 0,-5 0 0,-28 0 0,-1 0 0,13 0 0,-12 0 0,-5 0 353,-13 0-353,2 0 179,8 0-179,-1 0 0,35 0 0,-17 0 0,20 0 0,-20 0 0,-19 0 0,0 0 0,15 0 0,-16 0 0,-3 0 0,-10 0 0,6 0 0,0 0 0,37-6 0,-10 5 0,19-5 0,-28-1 0,26-1 0,-17 1 0,-10 0 0,0 0 0,10-1 0,-16 1 0,0-1 0,14 1 0,12 0 0,-10 7-492,-18-3 0,0-1-492,32 2 492,-10-1 0,-1-1-492,8-3 492,-29 6 0,-1 0-492,22-6 492,-27 7 0,2 0-492,31 0 492,-15 0 0,0 0-34,17 0 526,-29 0 0,-1 0 0,22 0 0,-6 0 0,3 0 0,19 0 491,-11 0 1,-2 0 491,-8 0 0,10 0 0,-25 0 0,17-6 0,-21 5 0,19-11 0,-31 10 0,6-4 0,-8 6-885,35-12-98,-27 9 0,38-9 0,-50 7 0,0 4 0,-19-5 0,0 6 0,-4 0 0,3 0 0,-4 0 0,-1-4 0,6 2 0,17-3 0,9 5 0,15-6 0,42-2 0,-22 0 0,-22 1 0,0 0 0,32-2 0,-17 0 0,15-5 0,-34 13 0,-1 0 0,27-12 0,14 11 0,-44-4 0,-8 6 0,0 0 0,35 0 0,-19 0 0,-4 0 0,-1 0 0,11 0 0,13 0 0,-25 0 0,15 0 0,-20 0 0,16 0 0,-27 0 0,-4 0 0,-7 0 0,20 0 0,-5 0 0,52 0 0,-42 0 0,26 0 0,-41 0 0,-7 0 0,-14 0 0,-6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7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0 506 24575,'92'0'0,"-41"0"0,2 0 0,3 0 0,1 0-492,5 0 0,0 0 236,-6 0 0,0 0-236,12 0 0,0 0 0,-10 0 0,0 0 0,1 0 0,-1 0-492,40 0 0,-12 0 0,-15 0 872,4 0 112,25 0 0,-33-7 0,-3 7 0,-3-1 0,-6-11 502,25 10-502,-45-9 0,27 10 0,-32-10 983,53 4 0,-44 0 0,28 1 0,-28 6 0,0 0 0,0 0-210,50 0-773,-29 0 0,-6-3 0,0-1 339,5 3-339,15-6 0,-6 7 0,8 0 0,0 0 0,1 0 0,0 0 0,-26 0 0,0 0 0,32 0 0,10 0 0,-19 0 0,-15 0 0,32-7 0,-3 6 0,-7-6 0,-1 7 0,-39 0 0,24 0 0,-21 0 0,11 0 0,-29 0 0,-5 0 0,-10 0 0,-48 0 0,-3 7 0,-46-5 0,9 11 0,13-12 0,-2 0 0,16 6 0,0 0-407,-22-5 0,0-2 407,-27 7 0,42-3 0,0-2 0,-36 0 0,32 4 0,3 1 0,-6-6 0,-26 5 0,53-6 0,-11 0 0,24 0 0,-10 0 0,13 0 0,-23 0 0,17 0 814,-9 0-814,-2 0 0,-45 0 0,23 0 0,-39 0 0,42 0 0,0 7 0,0 1 0,0 4 0,-2 3 0,-13 2 0,12-5 0,3-3 0,8-2-984,2-7 0,15 0 0,-20 0 0,28 0 0,-13 0 0,26 0 104,0 0 880,-6 0 983,-16 0 0,11 0 0,-21 0 0,29 0 0,-7 0 0,4 0-97,-6 0-886,4 0 0,-13 0 0,12 0 0,-8 0 0,4 0 0,-5 0 0,4 0 0,-15 0 0,14 5 0,-3 1 0,12 5 0,2 0 0,16-5 0,26-1 0,8-5 0,21 0 0,5 3 0,1 0 0,6-2 0,3 3 0,-1-1 0,-11-3 0,16 0 0,-8 0-492,-16 0 0,0 0-492,32 0 492,-15 0 0,0 0-492,17 0 492,-29 0 0,-1 0-492,22-7 492,3 0 0,4-2 3,-30 0 0,1 0 489,33-2 0,0-1 0,-37 4 0,-3-1 0,1 1 0,1 0 0,-2 0 0,3-1 0,32-6 0,1 0 0,-31 5 0,0 0 0,27-1 0,-5 0 0,-7-3-82,-18 10 0,0 0 82,15-11 0,-7 8 0,0 0 0,14-8 0,-17 7 0,0 1 0,17-1 0,10-5 0,-26 12 0,18-6 0,-12 1 0,21 4 0,-32-4 983,6 6 0,-18-6 0,21 5 0,-29-10 0,20 10 0,-39-4 0,4 5 0,1 0-817,10 0-166,-1-6 0,14 5 0,-7-4 0,6-1 0,0 4 0,50-16 0,-29 9 0,-7-1 0,2-1 0,13-4 0,9 0 0,-1-1 0,5-2 0,3-1 0,-35 8 0,1 1-315,33-9 0,-2 0 315,-4 4 0,-26 4 0,0 0 0,23 1 0,-19-1 0,-1 2 0,7 8 0,15-11 0,-33 11 0,-8-5 0,-18 6 0,-2 0 0,-52 12 630,10-3-630,-58 11 0,25 1 0,-14-5 0,15 5 0,-2-4 0,-3 0 0,-25 7 0,32-3 0,2-2 0,-10 2 0,18-2 0,-11 0 0,-2-3 0,10-6 0,0-1 0,-16-1 0,0-1 0,-2-1 0,-18-4 0,29 1 0,0 1 0,-40 3 0,14-2 0,-1-1 0,29 1 0,1-1-492,-30 4 0,3-2 251,14-4 241,1 11 0,24-6 0,-8 0 0,23 4 0,-3-10 0,14 4 0,-1-5 0,-1 0 983,-48 0-741,17 0-242,-36 7 0,19-6 0,7 12 0,-7-5 0,12 10 0,0 3 0,-15 6 0,18-4 0,2 0 0,2 4 0,8-1 0,7-6 0,-6 4 0,-12-4 0,14 0 0,-30 4 0,44-12 0,-18 1 0,28-9 0,-10 1 0,10-4 0,-3 4 0,9 0 0,-3-4 0,3 8 0,-4-8 0,-1 4 0,53-5 0,9 0 0,3 0 0,5 0-492,-3 0 0,1 0 245,9 0 1,4 0 246,4 0 0,3 0-492,6 0 0,1 0 0,5 0 0,2 0 485,-23 0 0,0 0 0,-2 0 7,9 0 0,-1 0-492,24 0 0,-6 0 368,-3 0 124,-36 0 0,-5 0 0,-8 0 0,1 0 0,-14-5 983,18-2-730,-12 0 730,9-4 0,-3 10 0,1-11-594,-1 10-389,0-9 0,0 9 0,-7-9 0,5 10 0,-5-10 0,1 4 0,4 0 0,-1-4 0,4 10 0,-4-5 0,-11 6 0,2 0 0,-14 0 0,13 0 0,-14 0 0,3 0 0,-4 0 0,-1 0 0,13 0 0,4 0 0,12 0 0,33 0 0,-25 0 0,25 0 0,-40 0 0,8 0 0,-19 0 0,-4 0 0,-54 0 0,-12 0 0,-18 0 0,2 0 0,-13 0 0,11 0 0,-11 0 0,-21 0 0,12 0 0,62 0 0,8 0 0,7 0 0,4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22:49:08.7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 24575,'26'0'0,"-3"-5"0,-11 3 0,-1-3 0,1 5 0,0 0 0,-1 0 0,0 0 0,-1 0 0,-4 10 0,-1-3 0,0 5 0,1-8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10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24575,'68'0'0,"-17"0"0,2 0 0,-3 0 0,1 0-984,47 0 0,-55 0 0,30 0 0,-55 0 0,-2 0 0,-5 0 104,-1 0 880,7 0 983,0 0 0,7 0 0,6 0 0,30 11 0,-14-3 0,15 5-97,-31-2-886,-6-10 0,0 4 0,4 0 0,-3 2 0,14 4 0,-13 1 0,9 0 0,-11 0 0,17 0 0,-13 0 0,30 6 0,-23-4 0,15 4 0,-18-5 0,16 5 0,-20-5 0,23 10 0,-30-10 0,6 3 0,-16-5 0,4 4 0,-3-3 0,3 3 0,-9-4 0,4 0 0,-5-1 0,6 1 0,5 5 0,-4-5 0,3 5 0,2-5 0,-5 0 0,10 1 0,17 10 0,-10-8 0,26 8 0,-34-15 0,6-2 0,-16 0 0,-1-4 0,-4 8 0,-1 2 0,-5 0 0,-4-1 0,-8-6 0,-12-4 0,-17 0 0,-17 0 0,-20 0 0,30 0 0,-4 0 0,-20 0 0,-3 0 0,9 0 0,0 0-492,-9 0 0,3 0 0,19 0 0,5 0-492,-30 0 0,20 0 0,8 0 0,32 0 0,4 0 0,45 0 1967,5 0-492,12 0 1,5 0-63,44 0 62,-30 0 1,3 0-1,3 0 1,1 0-1,-4 0 1,1 0-1,24 0 1,-1 0-1,-26 0 1,-1 0-442,20 0 0,-2 0-50,-27 0 0,0 0 0,31 1 0,-3-2 0,3-4 0,-30 6 0,-10-4 0,-31-7 0,-7 5 0,-2-1 0,-3 1 0,4 5 462,1 0-462,13 0 0,69 0 0,-20 0-312,-11-3 1,3-1 311,21 2 0,-6-4 0,6 6 0,-33 0 0,-2 0 0,15 0 0,4 0 0,-46 0 0,-14 0 0,1 0 623,15 0-623,-5 0 0,19 0 0,0 0 0,18 0 0,1 0 0,15 0 0,4 0 0,20 0-492,-20 0 0,1 0 331,17 0 161,-16 0 0,6 0 0,0 0 0,-24 0 0,17 0 0,-48 0 0,7 0 983,-27 0-821,16 0-162,-6 0 0,45 0 0,-27 0 0,33 0 0,-23 0 0,3 0 0,3 0 0,14 0 0,-14 0 0,-3 0 0,-3 0 0,6 0 0,-14 0 0,34 0 0,-36 0 0,19 0 0,-34 0 0,0 0 0,6 0 0,53 0 0,-23-7 0,-7 6 0,2 1 0,13-7 0,0 7 0,6 0 0,-15-3 0,1 0 0,29 1 0,-12-4 0,-2-1 0,0 5 0,24-4 0,-40 6-984,24 0 0,-22 0 0,16 0 0,-34 0 0,5 0 0,-16 0 0,17 0 577,1 0 407,19 0 0,-25 0 0,11 0 0,-23 0 983,35 0 0,-21 0 0,29 0 0,-34 0 0,6 0 0,-8 0 0,28 11-569,-28-9-414,26 15 0,-39-10 0,19 6 0,-11 0 0,47 12 0,-40-10 0,35 14 0,-50-21 0,3 8 0,-13-15 0,0 4 0,-4-5 0,3 0 0,-5 0 0,0 0 0,7 0 0,-5 4 0,5-2 0,-11 2 0,-2-4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13.2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0 286 24575,'79'0'0,"4"0"0,12 0 0,-20 0 0,-25 0 0,1 0 0,39 0 0,-25 0 0,0 0 0,-36 0 0,-11 0 0,6 0 0,0-5 0,6 4 0,13-10 0,-1 4 0,0 0 0,-4 1 0,22 0 0,-14-1 0,21 0 0,-28 1 0,0 6 0,0-6 0,0 5 0,8-5-984,-6 6 0,14 0 0,19 0 0,-11 0 0,19 0 0,-26 0 0,26 0 0,-26 0 1125,-4 0 0,1 0-141,2 0-193,19-6 193,-19 4 0,3-15 0,-14 14 0,15-14 0,-33 10 983,8 0 0,-10-3 0,35-3 0,-20-1 0,28 1 0,-28 2 0,8 3-388,-6 1-595,56-12 0,-45 10 0,45-5 307,-56 3-307,14 9 0,-14-10 0,31 11 0,-27-5 0,8 5 0,1 2 0,-5-1 0,26 0 0,-37 0 0,4 0 0,-7 0 0,17 0 0,-19 0 0,3 0 0,1 0 0,6 0 0,-8 0 0,17 0 0,-26 0 0,2 0 0,-11 0 0,3 0 0,-11 4 0,9-2 0,-12 2 0,4-4 0,0 0 0,0 0 0,17 0 0,-6 5 0,28-4 0,-27 5 0,10-6 0,-21 5 0,0-4 0,-1 4 0,-4-1 0,-2 6 0,-4 0 0,0 5 0,0-5 0,0 0 0,0 1 0,0-1 0,-10 1 0,-11 1 0,-11 0 0,-15 2 0,-11 5 0,13-5 0,-3 4 0,30-11 0,-4 3 0,11-9 0,-5 4 0,0-5 0,-16 0 0,-3 0 0,-20 0 0,6 0 0,-33 0 0,27 0 0,-28 0 0,54 0 0,-11 0 0,28 0 0,-4 4 0,5-3 0,-5 9 0,-17-3 0,-1 0 0,-40 7 0,1-5 0,7 2 0,-3 1 0,15-3 0,0 0 0,-15 3 0,2-1 0,-22-2 0,34-1 0,4-2 0,-1-4 0,-7 4 0,48-1 0,0-4 0,1 4 0,-1-5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22:07:00.6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0 193 24575,'91'0'0,"-1"0"0,0 0 0,1 0 0,-1 0 0,1 0 0,-1 0 0,0 0 0,1 0 0,11 0 0,7 0 0,2 0 0,-2 0 0,-5 0 0,-8 0 0,-14 0 0,-15 0 0,5 0 0,-10 0 0,13 0 0,7 0 0,-16 0 0,-11 0 0,17 0 0,-25 0 0,-6 0 0,6 0 0,9 0 0,-5 0 0,33 0 0,-13 0 0,15 0 0,-9 6 0,0 3 0,-14 2 0,1-1 0,16 1 0,-23-1 0,-5-2 0,-12-6 0,-10 4 0,-12-6 0,8 0 0,-13 0 0,8 4 0,-6-2 0,3 2 0,-1 1 0,4-4 0,-9 9 0,4-9 0,-6 4 0,0-5 0,1 0 0,-1 0 0,1 0 0,12 0 0,-3 0 0,17 0 0,54 6 0,-21-4 0,-15 0 0,-1 2 0,21 3 0,-16-6 0,7 6 0,-9-3 0,2-1 0,12-2 0,-11 2 0,-4 0 0,-7-3 0,6 0 0,-14 0 0,14 0 0,11 0 0,-5 0-984,5 0 0,-11 0 0,-14 0 0,14 0 0,-14 0 0,16-5 0,-22 3 0,17-9 198,-31 10 1769,11-10 0,-14 9 0,17-8 0,-15 4 0,24-1 0,-24 2 0,15 0 0,-17 4-189,21-11-794,-16 11 0,35-5 0,-30 6 0,20 0 0,-8 0 0,51 0 0,-24 0 0,33 0 0,-44 0 0,1 0 0,9 0 0,10 0 0,19 0 0,3 0 0,-42 0 0,-1 0 0,26 0 0,1 0 0,-26 0 0,1 0 0,0 0 0,0 0 0,8 0 0,-6 0 0,-1 0 0,0 0 0,4 0 0,0 0 0,-2 0 0,-15 0 0,20 0 0,-18 0 0,44 0 0,-24-6 0,33-2 0,-35-7 0,-6 7 0,16-6 0,9 6 0,-13 0 0,-17 4 0,0 1 0,9 3 0,11 0 0,-19 0 0,11 0 0,-5 0-492,-3 0 0,1 0-492,9 0 492,-14 0 0,0 0-492,5 0 492,2 0 0,3 0-492,17 0 492,-22 1 0,0-2-492,6-5 0,26-3 0,-17-6 492,-10 8 0,0-1-492,10-6 755,-16 3 0,0 1 229,5-6 0,19 2 0,-33 2 0,15-2 0,-20 0 983,16-5 0,-33 12 0,0 2-656,-30 5 1,-4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BA9A0-A646-4CCA-BE82-DFEEB105D01C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9981-1D45-4F16-BFC4-56AC02A40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0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3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01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5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11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69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92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9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7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7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83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8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4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91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88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4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9981-1D45-4F16-BFC4-56AC02A40DA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land.ru/" TargetMode="External"/><Relationship Id="rId2" Type="http://schemas.openxmlformats.org/officeDocument/2006/relationships/hyperlink" Target="http://www.exrp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0" y="2638538"/>
            <a:ext cx="12192000" cy="3670821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24000" y="1988028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777323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9106395" y="5798168"/>
            <a:ext cx="2743200" cy="558182"/>
          </a:xfrm>
        </p:spPr>
        <p:txBody>
          <a:bodyPr rIns="0"/>
          <a:lstStyle>
            <a:lvl1pPr algn="r">
              <a:defRPr sz="1400"/>
            </a:lvl1pPr>
          </a:lstStyle>
          <a:p>
            <a:fld id="{32B4128E-1E69-4610-B11E-AF36D8D9B333}" type="datetime4">
              <a:rPr lang="ru-RU" smtClean="0"/>
              <a:pPr/>
              <a:t>12 сентября 2022 г.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20821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646840" y="1697721"/>
            <a:ext cx="2898321" cy="623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10371011" y="6368912"/>
            <a:ext cx="1577975" cy="33496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E42EA9-4582-4971-9005-82BE73A57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805" y="1891182"/>
            <a:ext cx="2570390" cy="3538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ED6F31-8033-4BA9-8F43-A6400FDF3A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259068"/>
            <a:ext cx="738924" cy="928069"/>
          </a:xfrm>
          <a:prstGeom prst="rect">
            <a:avLst/>
          </a:prstGeom>
        </p:spPr>
      </p:pic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8A647AD1-8D07-42B8-B4E3-429388C18FD9}"/>
              </a:ext>
            </a:extLst>
          </p:cNvPr>
          <p:cNvSpPr/>
          <p:nvPr userDrawn="1"/>
        </p:nvSpPr>
        <p:spPr>
          <a:xfrm>
            <a:off x="-1" y="2438537"/>
            <a:ext cx="4921309" cy="3870822"/>
          </a:xfrm>
          <a:custGeom>
            <a:avLst/>
            <a:gdLst>
              <a:gd name="connsiteX0" fmla="*/ 1853155 w 4553198"/>
              <a:gd name="connsiteY0" fmla="*/ 0 h 3581287"/>
              <a:gd name="connsiteX1" fmla="*/ 4553198 w 4553198"/>
              <a:gd name="connsiteY1" fmla="*/ 2700043 h 3581287"/>
              <a:gd name="connsiteX2" fmla="*/ 4431810 w 4553198"/>
              <a:gd name="connsiteY2" fmla="*/ 3502954 h 3581287"/>
              <a:gd name="connsiteX3" fmla="*/ 4404226 w 4553198"/>
              <a:gd name="connsiteY3" fmla="*/ 3581287 h 3581287"/>
              <a:gd name="connsiteX4" fmla="*/ 0 w 4553198"/>
              <a:gd name="connsiteY4" fmla="*/ 3581287 h 3581287"/>
              <a:gd name="connsiteX5" fmla="*/ 0 w 4553198"/>
              <a:gd name="connsiteY5" fmla="*/ 739870 h 3581287"/>
              <a:gd name="connsiteX6" fmla="*/ 135677 w 4553198"/>
              <a:gd name="connsiteY6" fmla="*/ 616559 h 3581287"/>
              <a:gd name="connsiteX7" fmla="*/ 1853155 w 4553198"/>
              <a:gd name="connsiteY7" fmla="*/ 0 h 35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3198" h="3581287">
                <a:moveTo>
                  <a:pt x="1853155" y="0"/>
                </a:moveTo>
                <a:cubicBezTo>
                  <a:pt x="3344348" y="0"/>
                  <a:pt x="4553198" y="1208850"/>
                  <a:pt x="4553198" y="2700043"/>
                </a:cubicBezTo>
                <a:cubicBezTo>
                  <a:pt x="4553198" y="2979642"/>
                  <a:pt x="4510700" y="3249315"/>
                  <a:pt x="4431810" y="3502954"/>
                </a:cubicBezTo>
                <a:lnTo>
                  <a:pt x="4404226" y="3581287"/>
                </a:lnTo>
                <a:lnTo>
                  <a:pt x="0" y="3581287"/>
                </a:lnTo>
                <a:lnTo>
                  <a:pt x="0" y="739870"/>
                </a:lnTo>
                <a:lnTo>
                  <a:pt x="135677" y="616559"/>
                </a:lnTo>
                <a:cubicBezTo>
                  <a:pt x="602403" y="231382"/>
                  <a:pt x="1200758" y="0"/>
                  <a:pt x="1853155" y="0"/>
                </a:cubicBezTo>
                <a:close/>
              </a:path>
            </a:pathLst>
          </a:custGeom>
          <a:solidFill>
            <a:srgbClr val="FCBA14"/>
          </a:solidFill>
        </p:spPr>
        <p:txBody>
          <a:bodyPr wrap="square" rtlCol="0" anchor="ctr">
            <a:noAutofit/>
          </a:bodyPr>
          <a:lstStyle/>
          <a:p>
            <a:pPr algn="r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38592492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-24000" y="2478336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1041444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95523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2848319" y="3921648"/>
            <a:ext cx="2955236" cy="221599"/>
          </a:xfrm>
        </p:spPr>
        <p:txBody>
          <a:bodyPr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D4B44EEA-B47C-4CD8-AE42-18E6E91037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02295" y="4068096"/>
            <a:ext cx="1771868" cy="338800"/>
          </a:xfrm>
        </p:spPr>
        <p:txBody>
          <a:bodyPr/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www.exrp.ru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D4B44EEA-B47C-4CD8-AE42-18E6E91037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6673" y="5753572"/>
            <a:ext cx="1771868" cy="351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www.sapland.ru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5340DE-A6DD-4D9F-AFA7-B96870ED99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5064" y="5222315"/>
            <a:ext cx="2055086" cy="2829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A8F910-898F-4BFE-9973-77E6E0E163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24" y="2984119"/>
            <a:ext cx="710646" cy="892553"/>
          </a:xfrm>
          <a:prstGeom prst="rect">
            <a:avLst/>
          </a:prstGeom>
        </p:spPr>
      </p:pic>
      <p:sp>
        <p:nvSpPr>
          <p:cNvPr id="18" name="Текст 10">
            <a:extLst>
              <a:ext uri="{FF2B5EF4-FFF2-40B4-BE49-F238E27FC236}">
                <a16:creationId xmlns:a16="http://schemas.microsoft.com/office/drawing/2014/main" id="{6C4BAF8E-6947-4F3B-9625-0EE7247BC643}"/>
              </a:ext>
            </a:extLst>
          </p:cNvPr>
          <p:cNvSpPr txBox="1">
            <a:spLocks/>
          </p:cNvSpPr>
          <p:nvPr userDrawn="1"/>
        </p:nvSpPr>
        <p:spPr>
          <a:xfrm>
            <a:off x="9138596" y="3245194"/>
            <a:ext cx="2358057" cy="72319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F608F"/>
                </a:solidFill>
              </a:rPr>
              <a:t>Контакты для связи:</a:t>
            </a:r>
          </a:p>
          <a:p>
            <a:r>
              <a:rPr lang="ru-RU" b="0" dirty="0">
                <a:solidFill>
                  <a:srgbClr val="0F608F"/>
                </a:solidFill>
              </a:rPr>
              <a:t>8 800 500-34-58</a:t>
            </a:r>
          </a:p>
          <a:p>
            <a:r>
              <a:rPr lang="ru-RU" b="0" dirty="0">
                <a:solidFill>
                  <a:srgbClr val="0F608F"/>
                </a:solidFill>
              </a:rPr>
              <a:t>e-</a:t>
            </a:r>
            <a:r>
              <a:rPr lang="ru-RU" b="0" dirty="0" err="1">
                <a:solidFill>
                  <a:srgbClr val="0F608F"/>
                </a:solidFill>
              </a:rPr>
              <a:t>mail</a:t>
            </a:r>
            <a:r>
              <a:rPr lang="ru-RU" b="0" dirty="0">
                <a:solidFill>
                  <a:srgbClr val="0F608F"/>
                </a:solidFill>
              </a:rPr>
              <a:t>:  </a:t>
            </a:r>
            <a:r>
              <a:rPr lang="en-US" b="0" dirty="0">
                <a:solidFill>
                  <a:srgbClr val="0F608F"/>
                </a:solidFill>
              </a:rPr>
              <a:t>sapland@sapland.ru</a:t>
            </a:r>
            <a:endParaRPr lang="ru-RU" b="0" dirty="0">
              <a:solidFill>
                <a:srgbClr val="0F608F"/>
              </a:solidFill>
            </a:endParaRPr>
          </a:p>
          <a:p>
            <a:endParaRPr lang="ru-RU" dirty="0">
              <a:solidFill>
                <a:srgbClr val="0F608F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EE24893-5300-4DEC-AEEF-6561CA6D6C6D}"/>
              </a:ext>
            </a:extLst>
          </p:cNvPr>
          <p:cNvCxnSpPr>
            <a:cxnSpLocks/>
            <a:stCxn id="12" idx="2"/>
          </p:cNvCxnSpPr>
          <p:nvPr userDrawn="1"/>
        </p:nvCxnSpPr>
        <p:spPr>
          <a:xfrm>
            <a:off x="6096000" y="2638538"/>
            <a:ext cx="0" cy="4219462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E1A37E7-CC39-4D06-B129-E212B40B74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659121"/>
            <a:ext cx="6096000" cy="0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06309813-2624-468A-B4C2-55E786B153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59" y="3429000"/>
            <a:ext cx="1793315" cy="17933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Фото </a:t>
            </a:r>
            <a:br>
              <a:rPr lang="ru-RU" dirty="0"/>
            </a:br>
            <a:r>
              <a:rPr lang="ru-RU" dirty="0"/>
              <a:t>автора</a:t>
            </a:r>
          </a:p>
        </p:txBody>
      </p:sp>
    </p:spTree>
    <p:extLst>
      <p:ext uri="{BB962C8B-B14F-4D97-AF65-F5344CB8AC3E}">
        <p14:creationId xmlns:p14="http://schemas.microsoft.com/office/powerpoint/2010/main" val="2723564876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3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3DF4-362F-4380-B1EC-C2B49D857EA8}" type="datetime1">
              <a:rPr lang="ru-RU" smtClean="0"/>
              <a:t>12.09.2022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17443" y="2564296"/>
            <a:ext cx="11360427" cy="3664762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49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1C73-FA4F-406B-8502-FA1E65D36BD7}" type="datetime1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3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395-72AD-4A8C-BA2C-576493747810}" type="datetime1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A3CE-537F-49ED-AE1A-56FF5044B791}" type="datetime1">
              <a:rPr lang="ru-RU" smtClean="0"/>
              <a:t>12.09.2022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9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4A9-BF50-4E85-9833-D42AFF4D2219}" type="datetime1">
              <a:rPr lang="ru-RU" smtClean="0"/>
              <a:t>12.09.2022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5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E56-D887-4BA9-BA4E-382BA2E97CD3}" type="datetime1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0E5A-CEF6-41E8-814E-C6517B32F9D7}" type="datetime1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4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769C-4855-4503-AA88-F1E057B5F3B7}" type="datetime1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63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6BA-D7B5-43DD-9B88-DFB4D2405577}" type="datetime1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E34110-C8A9-4486-B98F-E4B79DCAE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C05D65B-DD31-4CEF-BBDB-40D3602D5AB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52250FEF-ABFD-4607-8D13-7821083E0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7950" y="1637574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различия правил учета</a:t>
            </a:r>
          </a:p>
        </p:txBody>
      </p:sp>
      <p:sp>
        <p:nvSpPr>
          <p:cNvPr id="21" name="Текст 15">
            <a:extLst>
              <a:ext uri="{FF2B5EF4-FFF2-40B4-BE49-F238E27FC236}">
                <a16:creationId xmlns:a16="http://schemas.microsoft.com/office/drawing/2014/main" id="{41B74553-7C31-4E36-BCA8-D514A93BD2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5107" y="1627043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Анализ вариантов решений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FDCF5E4-E69E-4213-8E1A-E19A90AFEFAA}"/>
              </a:ext>
            </a:extLst>
          </p:cNvPr>
          <p:cNvCxnSpPr>
            <a:cxnSpLocks/>
          </p:cNvCxnSpPr>
          <p:nvPr userDrawn="1"/>
        </p:nvCxnSpPr>
        <p:spPr>
          <a:xfrm>
            <a:off x="8051528" y="1627043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Текст 15">
            <a:extLst>
              <a:ext uri="{FF2B5EF4-FFF2-40B4-BE49-F238E27FC236}">
                <a16:creationId xmlns:a16="http://schemas.microsoft.com/office/drawing/2014/main" id="{AA1E989B-7C23-4633-9264-14F134E901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7950" y="2820581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Рассмотрение основных инструментов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667431C0-5908-4939-B184-047D5B7695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5107" y="2813560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Шаги настройки для отдельных участков учета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AFDEF71-3A3F-43DE-9AD8-B40C11B64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7950" y="4003588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Особенности применения функции</a:t>
            </a:r>
            <a:endParaRPr lang="en-US" sz="1200" dirty="0"/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796B5197-6632-44B2-ADE6-EE8703B946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5107" y="4000077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настройки</a:t>
            </a:r>
            <a:endParaRPr lang="en-US" sz="1200" dirty="0"/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46D67457-1E74-4ACE-A696-96E7BCD121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7950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Демонстрационный пример</a:t>
            </a:r>
            <a:endParaRPr lang="en-US" sz="1200" dirty="0"/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173412D3-B72B-478C-8827-45FA1E37BC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5107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Разбор кейсов</a:t>
            </a:r>
            <a:endParaRPr lang="en-US" sz="12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3D7F913-9AA5-4C24-9974-580864BD24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6C15B26-DC5E-4AC7-B858-FC2366E64CC2}"/>
              </a:ext>
            </a:extLst>
          </p:cNvPr>
          <p:cNvCxnSpPr>
            <a:cxnSpLocks/>
          </p:cNvCxnSpPr>
          <p:nvPr userDrawn="1"/>
        </p:nvCxnSpPr>
        <p:spPr>
          <a:xfrm>
            <a:off x="8051528" y="2820581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4F02372-8F59-47CE-9498-E47C096546FC}"/>
              </a:ext>
            </a:extLst>
          </p:cNvPr>
          <p:cNvCxnSpPr>
            <a:cxnSpLocks/>
          </p:cNvCxnSpPr>
          <p:nvPr userDrawn="1"/>
        </p:nvCxnSpPr>
        <p:spPr>
          <a:xfrm>
            <a:off x="8051528" y="4000077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69BFCE3D-F705-45B9-9CF4-5B3B9AD2AA16}"/>
              </a:ext>
            </a:extLst>
          </p:cNvPr>
          <p:cNvCxnSpPr>
            <a:cxnSpLocks/>
          </p:cNvCxnSpPr>
          <p:nvPr userDrawn="1"/>
        </p:nvCxnSpPr>
        <p:spPr>
          <a:xfrm>
            <a:off x="8051528" y="5186595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94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  <p15:guide id="10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3663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2529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Рисунок SmartArt 3">
            <a:extLst>
              <a:ext uri="{FF2B5EF4-FFF2-40B4-BE49-F238E27FC236}">
                <a16:creationId xmlns:a16="http://schemas.microsoft.com/office/drawing/2014/main" id="{A5466D0E-5E0E-44EB-A4E0-9AFEC37F9B6E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55688" y="2492375"/>
            <a:ext cx="10796587" cy="347192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ADDC92-CF1A-4D67-9037-D0E133DA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8" y="2492375"/>
            <a:ext cx="10801350" cy="9366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04927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697E744-A2F2-489C-A531-D443DC82097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55688" y="2492375"/>
            <a:ext cx="5040312" cy="361013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6A5B3618-B9AC-4E66-B265-4176A77E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038" y="2492375"/>
            <a:ext cx="5040000" cy="36101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E7C47B-21E2-4A14-81C6-9883E77396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7721F37-11F5-4D90-8D3E-2CA2F1B25D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7" name="Нижний колонтитул 4">
            <a:extLst>
              <a:ext uri="{FF2B5EF4-FFF2-40B4-BE49-F238E27FC236}">
                <a16:creationId xmlns:a16="http://schemas.microsoft.com/office/drawing/2014/main" id="{82283050-8C81-4BFC-9A31-84D447DF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1" name="Текст 30">
            <a:extLst>
              <a:ext uri="{FF2B5EF4-FFF2-40B4-BE49-F238E27FC236}">
                <a16:creationId xmlns:a16="http://schemas.microsoft.com/office/drawing/2014/main" id="{B67C2AA3-1066-4E66-B235-5E0FFCB323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619F01B-62C7-4185-BFA3-E06E7575E493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96B8A15-DCE6-4FA2-8C58-C8898723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8496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90037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64000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15"/>
          <p:cNvSpPr>
            <a:spLocks noGrp="1"/>
          </p:cNvSpPr>
          <p:nvPr>
            <p:ph type="body" sz="quarter" idx="16" hasCustomPrompt="1"/>
          </p:nvPr>
        </p:nvSpPr>
        <p:spPr>
          <a:xfrm>
            <a:off x="2263999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7"/>
          </p:nvPr>
        </p:nvSpPr>
        <p:spPr>
          <a:xfrm>
            <a:off x="1061836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5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5934306" y="4378445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5934305" y="3901264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27" name="Объект 7"/>
          <p:cNvSpPr>
            <a:spLocks noGrp="1"/>
          </p:cNvSpPr>
          <p:nvPr>
            <p:ph sz="quarter" idx="20"/>
          </p:nvPr>
        </p:nvSpPr>
        <p:spPr>
          <a:xfrm>
            <a:off x="4732142" y="3814307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8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9606425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9606424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30" name="Объект 7"/>
          <p:cNvSpPr>
            <a:spLocks noGrp="1"/>
          </p:cNvSpPr>
          <p:nvPr>
            <p:ph sz="quarter" idx="23"/>
          </p:nvPr>
        </p:nvSpPr>
        <p:spPr>
          <a:xfrm>
            <a:off x="8404261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6A8A36A-4D7A-4716-8A87-9E2AEA9C7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4FD3728-82E8-41B0-8E3F-E50B9F269F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32" name="Нижний колонтитул 4">
            <a:extLst>
              <a:ext uri="{FF2B5EF4-FFF2-40B4-BE49-F238E27FC236}">
                <a16:creationId xmlns:a16="http://schemas.microsoft.com/office/drawing/2014/main" id="{87A59F01-A755-4591-844A-BF74DA5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3BC243F4-3A4C-4AAC-B0CC-C4860EDCF2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79C40A6-2864-416B-A229-278457EB272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415DFB3C-D7A0-4EED-B37D-2F405F129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4469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  <p15:guide id="4" pos="7469">
          <p15:clr>
            <a:srgbClr val="FBAE40"/>
          </p15:clr>
        </p15:guide>
        <p15:guide id="5" pos="4067">
          <p15:clr>
            <a:srgbClr val="FBAE40"/>
          </p15:clr>
        </p15:guide>
        <p15:guide id="6" pos="4294">
          <p15:clr>
            <a:srgbClr val="FBAE40"/>
          </p15:clr>
        </p15:guide>
        <p15:guide id="7" orient="horz" pos="572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98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 userDrawn="1"/>
        </p:nvSpPr>
        <p:spPr>
          <a:xfrm>
            <a:off x="2579914" y="2019090"/>
            <a:ext cx="9187070" cy="3489081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398768" y="2713382"/>
            <a:ext cx="6037319" cy="2156791"/>
          </a:xfrm>
          <a:noFill/>
        </p:spPr>
        <p:txBody>
          <a:bodyPr rIns="9000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Объект 2"/>
          <p:cNvSpPr>
            <a:spLocks noGrp="1"/>
          </p:cNvSpPr>
          <p:nvPr>
            <p:ph idx="13" hasCustomPrompt="1"/>
          </p:nvPr>
        </p:nvSpPr>
        <p:spPr>
          <a:xfrm>
            <a:off x="1055689" y="4194382"/>
            <a:ext cx="1319763" cy="1515110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4"/>
          </p:nvPr>
        </p:nvSpPr>
        <p:spPr>
          <a:xfrm>
            <a:off x="1055689" y="1886036"/>
            <a:ext cx="2155597" cy="2138086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ru-RU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515204" y="232716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90170" y="450548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58F6C5-9DE4-4867-A413-7F3BD4513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8F668EE-65E5-4771-8F54-7FA6D48330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1" name="Нижний колонтитул 4">
            <a:extLst>
              <a:ext uri="{FF2B5EF4-FFF2-40B4-BE49-F238E27FC236}">
                <a16:creationId xmlns:a16="http://schemas.microsoft.com/office/drawing/2014/main" id="{3AFCFED4-1B54-4814-851B-C0D6716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2" name="Текст 30">
            <a:extLst>
              <a:ext uri="{FF2B5EF4-FFF2-40B4-BE49-F238E27FC236}">
                <a16:creationId xmlns:a16="http://schemas.microsoft.com/office/drawing/2014/main" id="{5FE43758-4075-4C89-B705-46D639CC1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A39B885-0BA1-4277-AD29-EDCF78354D25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2CC2693C-00E7-4A93-90E3-B5BDD444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5979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4029" y="365125"/>
            <a:ext cx="10789919" cy="1325563"/>
          </a:xfrm>
          <a:prstGeom prst="rect">
            <a:avLst/>
          </a:prstGeom>
        </p:spPr>
        <p:txBody>
          <a:bodyPr vert="horz" lIns="0" tIns="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4029" y="1825625"/>
            <a:ext cx="10789919" cy="4351338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  <a:p>
            <a:pPr lvl="3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9437" y="5781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5B5A1824-DE1E-4399-8590-C35D2F7907FF}" type="datetime1">
              <a:rPr lang="ru-RU" smtClean="0"/>
              <a:t>12.09.2022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4029" y="6456106"/>
            <a:ext cx="70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10748" y="647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DC31608B-6ACE-444C-9DB8-D58F7232F5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84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3" r:id="rId3"/>
    <p:sldLayoutId id="2147483666" r:id="rId4"/>
    <p:sldLayoutId id="2147483665" r:id="rId5"/>
    <p:sldLayoutId id="2147483667" r:id="rId6"/>
    <p:sldLayoutId id="2147483664" r:id="rId7"/>
    <p:sldLayoutId id="2147483661" r:id="rId8"/>
    <p:sldLayoutId id="2147483650" r:id="rId9"/>
    <p:sldLayoutId id="2147483662" r:id="rId10"/>
    <p:sldLayoutId id="2147483654" r:id="rId11"/>
    <p:sldLayoutId id="2147483651" r:id="rId12"/>
    <p:sldLayoutId id="2147483652" r:id="rId13"/>
    <p:sldLayoutId id="2147483653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Prata" panose="00000500000000000000" pitchFamily="2" charset="-52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apland.r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xrp.r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rp.r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rp.r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rp.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rp.r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6.png"/><Relationship Id="rId3" Type="http://schemas.microsoft.com/office/2018/10/relationships/comments" Target="../comments/modernComment_137_8042EFDB.xml"/><Relationship Id="rId7" Type="http://schemas.openxmlformats.org/officeDocument/2006/relationships/image" Target="../media/image93.png"/><Relationship Id="rId12" Type="http://schemas.openxmlformats.org/officeDocument/2006/relationships/customXml" Target="../ink/ink5.xm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95.png"/><Relationship Id="rId5" Type="http://schemas.openxmlformats.org/officeDocument/2006/relationships/image" Target="../media/image92.png"/><Relationship Id="rId15" Type="http://schemas.openxmlformats.org/officeDocument/2006/relationships/image" Target="../media/image2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4.png"/><Relationship Id="rId14" Type="http://schemas.openxmlformats.org/officeDocument/2006/relationships/hyperlink" Target="https://exrp.ru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03.png"/><Relationship Id="rId3" Type="http://schemas.microsoft.com/office/2018/10/relationships/comments" Target="../comments/modernComment_13A_9B357A66.xml"/><Relationship Id="rId7" Type="http://schemas.openxmlformats.org/officeDocument/2006/relationships/image" Target="../media/image100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.xml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5" Type="http://schemas.openxmlformats.org/officeDocument/2006/relationships/image" Target="../media/image2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01.png"/><Relationship Id="rId14" Type="http://schemas.openxmlformats.org/officeDocument/2006/relationships/hyperlink" Target="https://exrp.ru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3.png"/><Relationship Id="rId3" Type="http://schemas.microsoft.com/office/2018/10/relationships/comments" Target="../comments/modernComment_13B_FC419971.xml"/><Relationship Id="rId7" Type="http://schemas.openxmlformats.org/officeDocument/2006/relationships/image" Target="../media/image100.png"/><Relationship Id="rId12" Type="http://schemas.openxmlformats.org/officeDocument/2006/relationships/customXml" Target="../ink/ink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3.xml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5" Type="http://schemas.openxmlformats.org/officeDocument/2006/relationships/image" Target="../media/image23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01.png"/><Relationship Id="rId14" Type="http://schemas.openxmlformats.org/officeDocument/2006/relationships/hyperlink" Target="https://exrp.r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xrp.ru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rp.ru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rp.r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xrp.ru/" TargetMode="Externa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rp.ru/" TargetMode="External"/><Relationship Id="rId2" Type="http://schemas.microsoft.com/office/2018/10/relationships/comments" Target="../comments/modernComment_166_AAA05C4D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hyperlink" Target="http://www.sapland.r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hyperlink" Target="https://exrp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52C95A-C90C-4DF7-95E2-9B93A317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469" y="2481057"/>
            <a:ext cx="8580684" cy="424041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05340" y="346250"/>
            <a:ext cx="11011316" cy="1479966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Введение в </a:t>
            </a:r>
            <a:r>
              <a:rPr lang="ro-RO" sz="3200" dirty="0"/>
              <a:t>ABAP</a:t>
            </a:r>
            <a:endParaRPr lang="ru-RU" sz="32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68705" y="6257302"/>
            <a:ext cx="2743200" cy="558182"/>
          </a:xfrm>
        </p:spPr>
        <p:txBody>
          <a:bodyPr/>
          <a:lstStyle/>
          <a:p>
            <a:fld id="{85C82742-7E51-420D-BB67-B6F29893C5F1}" type="datetime4">
              <a:rPr lang="ru-RU" smtClean="0"/>
              <a:t>12 сентября 2022 г.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10371011" y="6399056"/>
            <a:ext cx="1577975" cy="334963"/>
          </a:xfrm>
        </p:spPr>
        <p:txBody>
          <a:bodyPr/>
          <a:lstStyle/>
          <a:p>
            <a:r>
              <a:rPr lang="en-US" dirty="0">
                <a:solidFill>
                  <a:srgbClr val="0F5F9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sapland.ru</a:t>
            </a:r>
            <a:endParaRPr lang="ru-RU" dirty="0">
              <a:solidFill>
                <a:srgbClr val="0F5F9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4795DB-DBEA-4F2C-85A4-521BCBFDE1BF}"/>
              </a:ext>
            </a:extLst>
          </p:cNvPr>
          <p:cNvSpPr/>
          <p:nvPr/>
        </p:nvSpPr>
        <p:spPr>
          <a:xfrm>
            <a:off x="919820" y="3924157"/>
            <a:ext cx="188224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chemeClr val="bg1"/>
                </a:solidFill>
              </a:rPr>
              <a:t>Курс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rgbClr val="0F5F90"/>
                </a:solidFill>
              </a:rPr>
              <a:t>Никиты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 err="1">
                <a:solidFill>
                  <a:srgbClr val="0F5F90"/>
                </a:solidFill>
              </a:rPr>
              <a:t>Калуцкого</a:t>
            </a:r>
            <a:endParaRPr lang="ru-RU" sz="2400" b="1" dirty="0">
              <a:solidFill>
                <a:srgbClr val="0F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4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947453" y="395566"/>
            <a:ext cx="4884184" cy="722890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И начинаем творить…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1E38D7-1E9D-40A2-A04E-001EB9B95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82" y="1624954"/>
            <a:ext cx="6982118" cy="4604962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3D824736-35C8-43C8-AF9E-8C9176B3D4AE}"/>
              </a:ext>
            </a:extLst>
          </p:cNvPr>
          <p:cNvSpPr/>
          <p:nvPr/>
        </p:nvSpPr>
        <p:spPr>
          <a:xfrm>
            <a:off x="331083" y="2385238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8597F-7AA5-49E9-8F4B-63CF6808C37A}"/>
              </a:ext>
            </a:extLst>
          </p:cNvPr>
          <p:cNvSpPr txBox="1"/>
          <p:nvPr/>
        </p:nvSpPr>
        <p:spPr>
          <a:xfrm flipH="1">
            <a:off x="551525" y="2230183"/>
            <a:ext cx="4195161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en-US" sz="2000" dirty="0">
                <a:solidFill>
                  <a:srgbClr val="0F608F"/>
                </a:solidFill>
              </a:rPr>
              <a:t>“Save” – </a:t>
            </a:r>
            <a:r>
              <a:rPr lang="ru-RU" sz="2000" dirty="0">
                <a:solidFill>
                  <a:srgbClr val="0F608F"/>
                </a:solidFill>
              </a:rPr>
              <a:t>сохранить программу;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961D3A-86D0-4B3D-85DD-415E5CAA59D1}"/>
              </a:ext>
            </a:extLst>
          </p:cNvPr>
          <p:cNvSpPr/>
          <p:nvPr/>
        </p:nvSpPr>
        <p:spPr>
          <a:xfrm>
            <a:off x="331310" y="2785348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61479-69BB-461F-948A-63BB684E1FC3}"/>
              </a:ext>
            </a:extLst>
          </p:cNvPr>
          <p:cNvSpPr txBox="1"/>
          <p:nvPr/>
        </p:nvSpPr>
        <p:spPr>
          <a:xfrm flipH="1">
            <a:off x="551752" y="2635430"/>
            <a:ext cx="4195161" cy="707886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en-US" sz="2000" dirty="0">
                <a:solidFill>
                  <a:srgbClr val="0F608F"/>
                </a:solidFill>
              </a:rPr>
              <a:t>“Syntax Check” – </a:t>
            </a:r>
            <a:r>
              <a:rPr lang="ru-RU" sz="2000" dirty="0">
                <a:solidFill>
                  <a:srgbClr val="0F608F"/>
                </a:solidFill>
              </a:rPr>
              <a:t>проверка синтаксиса программы;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2AFF053-53FE-4313-A336-D410FD3117AD}"/>
              </a:ext>
            </a:extLst>
          </p:cNvPr>
          <p:cNvSpPr/>
          <p:nvPr/>
        </p:nvSpPr>
        <p:spPr>
          <a:xfrm>
            <a:off x="331083" y="3523146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6A725-64B3-4FDE-A461-E9515AFC214A}"/>
              </a:ext>
            </a:extLst>
          </p:cNvPr>
          <p:cNvSpPr txBox="1"/>
          <p:nvPr/>
        </p:nvSpPr>
        <p:spPr>
          <a:xfrm flipH="1">
            <a:off x="551524" y="3343316"/>
            <a:ext cx="4195161" cy="1323439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en-US" sz="2000" dirty="0">
                <a:solidFill>
                  <a:srgbClr val="0F608F"/>
                </a:solidFill>
              </a:rPr>
              <a:t>“Activate” – </a:t>
            </a:r>
            <a:r>
              <a:rPr lang="ru-RU" sz="2000" dirty="0">
                <a:solidFill>
                  <a:srgbClr val="0F608F"/>
                </a:solidFill>
              </a:rPr>
              <a:t>активировать программу, т.е. перевести её в машинный код, готовый к выполнению;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39D77C6-9A59-4171-8FE8-2E72044D3565}"/>
              </a:ext>
            </a:extLst>
          </p:cNvPr>
          <p:cNvSpPr/>
          <p:nvPr/>
        </p:nvSpPr>
        <p:spPr>
          <a:xfrm>
            <a:off x="331310" y="4790247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FCDA7-40C9-4FAB-B278-38CA267E4340}"/>
              </a:ext>
            </a:extLst>
          </p:cNvPr>
          <p:cNvSpPr txBox="1"/>
          <p:nvPr/>
        </p:nvSpPr>
        <p:spPr>
          <a:xfrm flipH="1">
            <a:off x="551752" y="4635192"/>
            <a:ext cx="4195161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en-US" sz="2000" dirty="0">
                <a:solidFill>
                  <a:srgbClr val="0F608F"/>
                </a:solidFill>
              </a:rPr>
              <a:t>“Run” – </a:t>
            </a:r>
            <a:r>
              <a:rPr lang="ru-RU" sz="2000" dirty="0">
                <a:solidFill>
                  <a:srgbClr val="0F608F"/>
                </a:solidFill>
              </a:rPr>
              <a:t>запустить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165329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702825" y="395566"/>
            <a:ext cx="4128811" cy="722890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Ошибочка вышла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961D3A-86D0-4B3D-85DD-415E5CAA59D1}"/>
              </a:ext>
            </a:extLst>
          </p:cNvPr>
          <p:cNvSpPr/>
          <p:nvPr/>
        </p:nvSpPr>
        <p:spPr>
          <a:xfrm>
            <a:off x="331310" y="2785348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61479-69BB-461F-948A-63BB684E1FC3}"/>
              </a:ext>
            </a:extLst>
          </p:cNvPr>
          <p:cNvSpPr txBox="1"/>
          <p:nvPr/>
        </p:nvSpPr>
        <p:spPr>
          <a:xfrm flipH="1">
            <a:off x="472012" y="2635430"/>
            <a:ext cx="4195161" cy="707886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Допустим мы забыли точку в конце оператора;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2AFF053-53FE-4313-A336-D410FD3117AD}"/>
              </a:ext>
            </a:extLst>
          </p:cNvPr>
          <p:cNvSpPr/>
          <p:nvPr/>
        </p:nvSpPr>
        <p:spPr>
          <a:xfrm>
            <a:off x="331083" y="3523146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6A725-64B3-4FDE-A461-E9515AFC214A}"/>
              </a:ext>
            </a:extLst>
          </p:cNvPr>
          <p:cNvSpPr txBox="1"/>
          <p:nvPr/>
        </p:nvSpPr>
        <p:spPr>
          <a:xfrm flipH="1">
            <a:off x="472012" y="3362073"/>
            <a:ext cx="4195161" cy="1015663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При нажатии </a:t>
            </a:r>
            <a:r>
              <a:rPr lang="en-US" sz="2000" dirty="0">
                <a:solidFill>
                  <a:srgbClr val="0F608F"/>
                </a:solidFill>
              </a:rPr>
              <a:t>“Syntax Check”</a:t>
            </a:r>
            <a:r>
              <a:rPr lang="ru-RU" sz="2000" dirty="0">
                <a:solidFill>
                  <a:srgbClr val="0F608F"/>
                </a:solidFill>
              </a:rPr>
              <a:t> или </a:t>
            </a:r>
            <a:r>
              <a:rPr lang="en-US" sz="2000" dirty="0">
                <a:solidFill>
                  <a:srgbClr val="0F608F"/>
                </a:solidFill>
              </a:rPr>
              <a:t>“Activate” – </a:t>
            </a:r>
            <a:r>
              <a:rPr lang="ru-RU" sz="2000" dirty="0">
                <a:solidFill>
                  <a:srgbClr val="0F608F"/>
                </a:solidFill>
              </a:rPr>
              <a:t>получим сообщение об ошибке.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809D0F-0E60-423B-A86D-5FCF1097A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66" y="1485507"/>
            <a:ext cx="577295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8448261" y="395566"/>
            <a:ext cx="3383375" cy="722890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Ошибка ушла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961D3A-86D0-4B3D-85DD-415E5CAA59D1}"/>
              </a:ext>
            </a:extLst>
          </p:cNvPr>
          <p:cNvSpPr/>
          <p:nvPr/>
        </p:nvSpPr>
        <p:spPr>
          <a:xfrm>
            <a:off x="440639" y="2646202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61479-69BB-461F-948A-63BB684E1FC3}"/>
              </a:ext>
            </a:extLst>
          </p:cNvPr>
          <p:cNvSpPr txBox="1"/>
          <p:nvPr/>
        </p:nvSpPr>
        <p:spPr>
          <a:xfrm flipH="1">
            <a:off x="581341" y="2481542"/>
            <a:ext cx="4195161" cy="1015663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Добьёмся появления сообщения об успешной проверке синтаксиса.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ABC1E5-1439-4E14-9EAA-0FFC3A176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70" y="3167164"/>
            <a:ext cx="5832725" cy="990463"/>
          </a:xfrm>
          <a:prstGeom prst="rect">
            <a:avLst/>
          </a:prstGeom>
        </p:spPr>
      </p:pic>
      <p:sp>
        <p:nvSpPr>
          <p:cNvPr id="12" name="Скругленный прямоугольник 26">
            <a:extLst>
              <a:ext uri="{FF2B5EF4-FFF2-40B4-BE49-F238E27FC236}">
                <a16:creationId xmlns:a16="http://schemas.microsoft.com/office/drawing/2014/main" id="{E2B1A6B2-ED57-46B3-8A3C-49A51C769ADE}"/>
              </a:ext>
            </a:extLst>
          </p:cNvPr>
          <p:cNvSpPr/>
          <p:nvPr/>
        </p:nvSpPr>
        <p:spPr>
          <a:xfrm>
            <a:off x="6250570" y="2420223"/>
            <a:ext cx="5561186" cy="365125"/>
          </a:xfrm>
          <a:prstGeom prst="roundRect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1715C-2B2C-49CF-96AB-842C7FE6FE78}"/>
              </a:ext>
            </a:extLst>
          </p:cNvPr>
          <p:cNvSpPr txBox="1"/>
          <p:nvPr/>
        </p:nvSpPr>
        <p:spPr>
          <a:xfrm>
            <a:off x="7345125" y="2459914"/>
            <a:ext cx="3372077" cy="307777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ru-RU" sz="1400" dirty="0">
                <a:solidFill>
                  <a:srgbClr val="0F5F90"/>
                </a:solidFill>
              </a:rPr>
              <a:t>Успешная синтаксическая проверки </a:t>
            </a:r>
          </a:p>
        </p:txBody>
      </p:sp>
    </p:spTree>
    <p:extLst>
      <p:ext uri="{BB962C8B-B14F-4D97-AF65-F5344CB8AC3E}">
        <p14:creationId xmlns:p14="http://schemas.microsoft.com/office/powerpoint/2010/main" val="297132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8448261" y="395566"/>
            <a:ext cx="3383375" cy="722890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Активируем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961D3A-86D0-4B3D-85DD-415E5CAA59D1}"/>
              </a:ext>
            </a:extLst>
          </p:cNvPr>
          <p:cNvSpPr/>
          <p:nvPr/>
        </p:nvSpPr>
        <p:spPr>
          <a:xfrm>
            <a:off x="440639" y="2646202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61479-69BB-461F-948A-63BB684E1FC3}"/>
              </a:ext>
            </a:extLst>
          </p:cNvPr>
          <p:cNvSpPr txBox="1"/>
          <p:nvPr/>
        </p:nvSpPr>
        <p:spPr>
          <a:xfrm flipH="1">
            <a:off x="581340" y="2491148"/>
            <a:ext cx="4677426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Активируем неактивные объекты.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DC6855-2910-4FCC-BA3B-F4F62D2CA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1508446"/>
            <a:ext cx="4818126" cy="47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8448261" y="395566"/>
            <a:ext cx="3383375" cy="722890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И запуск!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6961D3A-86D0-4B3D-85DD-415E5CAA59D1}"/>
              </a:ext>
            </a:extLst>
          </p:cNvPr>
          <p:cNvSpPr/>
          <p:nvPr/>
        </p:nvSpPr>
        <p:spPr>
          <a:xfrm>
            <a:off x="491399" y="2491148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61479-69BB-461F-948A-63BB684E1FC3}"/>
              </a:ext>
            </a:extLst>
          </p:cNvPr>
          <p:cNvSpPr txBox="1"/>
          <p:nvPr/>
        </p:nvSpPr>
        <p:spPr>
          <a:xfrm flipH="1">
            <a:off x="581340" y="2337260"/>
            <a:ext cx="4677426" cy="707886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«</a:t>
            </a:r>
            <a:r>
              <a:rPr lang="en-US" sz="2000" dirty="0">
                <a:solidFill>
                  <a:srgbClr val="0F608F"/>
                </a:solidFill>
              </a:rPr>
              <a:t>F8</a:t>
            </a:r>
            <a:r>
              <a:rPr lang="ru-RU" sz="2000" dirty="0">
                <a:solidFill>
                  <a:srgbClr val="0F608F"/>
                </a:solidFill>
              </a:rPr>
              <a:t>» - выполнить программу («Отчёт»)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D804E1-73CC-491B-B896-0B46B15C4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09" y="2491148"/>
            <a:ext cx="4678821" cy="2144459"/>
          </a:xfrm>
          <a:prstGeom prst="rect">
            <a:avLst/>
          </a:prstGeom>
        </p:spPr>
      </p:pic>
      <p:sp>
        <p:nvSpPr>
          <p:cNvPr id="10" name="Скругленный прямоугольник 26">
            <a:extLst>
              <a:ext uri="{FF2B5EF4-FFF2-40B4-BE49-F238E27FC236}">
                <a16:creationId xmlns:a16="http://schemas.microsoft.com/office/drawing/2014/main" id="{259F56A1-B6DB-42E5-BC28-E895EA76ECDC}"/>
              </a:ext>
            </a:extLst>
          </p:cNvPr>
          <p:cNvSpPr/>
          <p:nvPr/>
        </p:nvSpPr>
        <p:spPr>
          <a:xfrm>
            <a:off x="7346108" y="1618726"/>
            <a:ext cx="4485527" cy="365125"/>
          </a:xfrm>
          <a:prstGeom prst="roundRect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46282-21FD-4B31-9C29-7778EB3528AC}"/>
              </a:ext>
            </a:extLst>
          </p:cNvPr>
          <p:cNvSpPr txBox="1"/>
          <p:nvPr/>
        </p:nvSpPr>
        <p:spPr>
          <a:xfrm>
            <a:off x="8664208" y="1667245"/>
            <a:ext cx="1849327" cy="307777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marL="0" algn="ctr" defTabSz="914400" rtl="0" eaLnBrk="1" latinLnBrk="0" hangingPunct="1"/>
            <a:r>
              <a:rPr lang="ru-RU" sz="1400" dirty="0">
                <a:solidFill>
                  <a:srgbClr val="0F5F90"/>
                </a:solidFill>
              </a:rPr>
              <a:t>Запуск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2622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9441455" y="514726"/>
            <a:ext cx="3520873" cy="501676"/>
          </a:xfr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Глава 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04A723E6-28F7-3B6F-B2AC-B840086B3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330" y="3272666"/>
            <a:ext cx="10278613" cy="892552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ru-RU" sz="4000" b="0" dirty="0">
                <a:solidFill>
                  <a:schemeClr val="tx1"/>
                </a:solidFill>
                <a:latin typeface="+mj-lt"/>
              </a:rPr>
              <a:t>О языке </a:t>
            </a:r>
            <a:r>
              <a:rPr lang="en-US" sz="4000" b="0" dirty="0">
                <a:solidFill>
                  <a:schemeClr val="tx1"/>
                </a:solidFill>
                <a:latin typeface="+mj-lt"/>
              </a:rPr>
              <a:t>ABAP</a:t>
            </a:r>
            <a:endParaRPr lang="ru-RU" sz="4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53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14524E6-789E-D06F-E701-F85271E0226F}"/>
              </a:ext>
            </a:extLst>
          </p:cNvPr>
          <p:cNvGrpSpPr/>
          <p:nvPr/>
        </p:nvGrpSpPr>
        <p:grpSpPr>
          <a:xfrm>
            <a:off x="7474196" y="1148660"/>
            <a:ext cx="4452480" cy="274320"/>
            <a:chOff x="7474196" y="1148660"/>
            <a:chExt cx="44524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1CFD78A7-A006-E93A-65B0-28B9FFEE4A91}"/>
                    </a:ext>
                  </a:extLst>
                </p14:cNvPr>
                <p14:cNvContentPartPr/>
                <p14:nvPr/>
              </p14:nvContentPartPr>
              <p14:xfrm>
                <a:off x="7474196" y="1148660"/>
                <a:ext cx="2963880" cy="2354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1CFD78A7-A006-E93A-65B0-28B9FFEE4A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1196" y="1086020"/>
                  <a:ext cx="3089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F5FC19B-89ED-B711-9444-BCCA2197BC48}"/>
                    </a:ext>
                  </a:extLst>
                </p14:cNvPr>
                <p14:cNvContentPartPr/>
                <p14:nvPr/>
              </p14:nvContentPartPr>
              <p14:xfrm>
                <a:off x="10437716" y="1280780"/>
                <a:ext cx="1488960" cy="1422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F5FC19B-89ED-B711-9444-BCCA2197BC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74716" y="1217780"/>
                  <a:ext cx="16146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88E6923-5B09-A3E9-2967-02A2216A982F}"/>
              </a:ext>
            </a:extLst>
          </p:cNvPr>
          <p:cNvGrpSpPr/>
          <p:nvPr/>
        </p:nvGrpSpPr>
        <p:grpSpPr>
          <a:xfrm>
            <a:off x="395876" y="1122740"/>
            <a:ext cx="7632720" cy="279000"/>
            <a:chOff x="395876" y="1122740"/>
            <a:chExt cx="76327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A597DE6-46C4-A214-F6B7-D754BAC8157D}"/>
                    </a:ext>
                  </a:extLst>
                </p14:cNvPr>
                <p14:cNvContentPartPr/>
                <p14:nvPr/>
              </p14:nvContentPartPr>
              <p14:xfrm>
                <a:off x="395876" y="1278620"/>
                <a:ext cx="3549240" cy="1231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A597DE6-46C4-A214-F6B7-D754BAC815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2876" y="1215980"/>
                  <a:ext cx="3674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F432F9F-17C2-3888-C1D2-EB7F4FA63091}"/>
                    </a:ext>
                  </a:extLst>
                </p14:cNvPr>
                <p14:cNvContentPartPr/>
                <p14:nvPr/>
              </p14:nvContentPartPr>
              <p14:xfrm>
                <a:off x="3733076" y="1265300"/>
                <a:ext cx="2765160" cy="1033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F432F9F-17C2-3888-C1D2-EB7F4FA630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0436" y="1202660"/>
                  <a:ext cx="2890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47E1C4C-7C93-AF2A-D40A-964A3B95EAA9}"/>
                    </a:ext>
                  </a:extLst>
                </p14:cNvPr>
                <p14:cNvContentPartPr/>
                <p14:nvPr/>
              </p14:nvContentPartPr>
              <p14:xfrm>
                <a:off x="5746556" y="1122740"/>
                <a:ext cx="2282040" cy="2772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47E1C4C-7C93-AF2A-D40A-964A3B95E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83556" y="1059740"/>
                  <a:ext cx="2407680" cy="40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16</a:t>
            </a:fld>
            <a:endParaRPr lang="ru-RU"/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A681E66B-047E-1D3F-CE0E-A843AA98C17B}"/>
              </a:ext>
            </a:extLst>
          </p:cNvPr>
          <p:cNvSpPr/>
          <p:nvPr/>
        </p:nvSpPr>
        <p:spPr>
          <a:xfrm rot="10800000">
            <a:off x="5419896" y="4"/>
            <a:ext cx="6376227" cy="6011328"/>
          </a:xfrm>
          <a:prstGeom prst="round2SameRect">
            <a:avLst>
              <a:gd name="adj1" fmla="val 3115"/>
              <a:gd name="adj2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14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7040B-2274-2217-9C38-97A7DC8FAB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9222" y="365760"/>
            <a:ext cx="5534121" cy="5260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143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6" name="Заголовок 8">
            <a:extLst>
              <a:ext uri="{FF2B5EF4-FFF2-40B4-BE49-F238E27FC236}">
                <a16:creationId xmlns:a16="http://schemas.microsoft.com/office/drawing/2014/main" id="{6B6315BB-67FC-A757-887C-C180AEF61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876" y="2696527"/>
            <a:ext cx="3549240" cy="944874"/>
          </a:xfrm>
        </p:spPr>
        <p:txBody>
          <a:bodyPr/>
          <a:lstStyle/>
          <a:p>
            <a:r>
              <a:rPr lang="ru-RU" sz="3200" dirty="0"/>
              <a:t>Общий </a:t>
            </a:r>
            <a:r>
              <a:rPr lang="en-US" sz="3200" dirty="0"/>
              <a:t>ABAP-</a:t>
            </a:r>
            <a:r>
              <a:rPr lang="ru-RU" sz="3200" dirty="0"/>
              <a:t>синтаксис </a:t>
            </a:r>
            <a:r>
              <a:rPr lang="en-US" sz="3200" dirty="0"/>
              <a:t>I</a:t>
            </a:r>
            <a:endParaRPr lang="ru-RU" sz="3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0D8C76F-5E40-189B-C61A-A2A584D729E2}"/>
              </a:ext>
            </a:extLst>
          </p:cNvPr>
          <p:cNvSpPr/>
          <p:nvPr/>
        </p:nvSpPr>
        <p:spPr>
          <a:xfrm>
            <a:off x="6001580" y="6160957"/>
            <a:ext cx="496656" cy="8994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1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95A2813E-3DA6-6151-77BF-9C6257A8BBFD}"/>
                  </a:ext>
                </a:extLst>
              </p14:cNvPr>
              <p14:cNvContentPartPr/>
              <p14:nvPr/>
            </p14:nvContentPartPr>
            <p14:xfrm>
              <a:off x="5272396" y="1398862"/>
              <a:ext cx="54360" cy="122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95A2813E-3DA6-6151-77BF-9C6257A8BB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09756" y="1335862"/>
                <a:ext cx="180000" cy="1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8704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14524E6-789E-D06F-E701-F85271E0226F}"/>
              </a:ext>
            </a:extLst>
          </p:cNvPr>
          <p:cNvGrpSpPr/>
          <p:nvPr/>
        </p:nvGrpSpPr>
        <p:grpSpPr>
          <a:xfrm>
            <a:off x="7474196" y="1148660"/>
            <a:ext cx="4452480" cy="274320"/>
            <a:chOff x="7474196" y="1148660"/>
            <a:chExt cx="44524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1CFD78A7-A006-E93A-65B0-28B9FFEE4A91}"/>
                    </a:ext>
                  </a:extLst>
                </p14:cNvPr>
                <p14:cNvContentPartPr/>
                <p14:nvPr/>
              </p14:nvContentPartPr>
              <p14:xfrm>
                <a:off x="7474196" y="1148660"/>
                <a:ext cx="2963880" cy="2354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1CFD78A7-A006-E93A-65B0-28B9FFEE4A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1196" y="1085564"/>
                  <a:ext cx="3089520" cy="361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F5FC19B-89ED-B711-9444-BCCA2197BC48}"/>
                    </a:ext>
                  </a:extLst>
                </p14:cNvPr>
                <p14:cNvContentPartPr/>
                <p14:nvPr/>
              </p14:nvContentPartPr>
              <p14:xfrm>
                <a:off x="10437716" y="1280780"/>
                <a:ext cx="1488960" cy="1422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F5FC19B-89ED-B711-9444-BCCA2197BC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74716" y="1217939"/>
                  <a:ext cx="1614600" cy="2675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88E6923-5B09-A3E9-2967-02A2216A982F}"/>
              </a:ext>
            </a:extLst>
          </p:cNvPr>
          <p:cNvGrpSpPr/>
          <p:nvPr/>
        </p:nvGrpSpPr>
        <p:grpSpPr>
          <a:xfrm>
            <a:off x="395876" y="1122740"/>
            <a:ext cx="7632720" cy="279000"/>
            <a:chOff x="395876" y="1122740"/>
            <a:chExt cx="76327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A597DE6-46C4-A214-F6B7-D754BAC8157D}"/>
                    </a:ext>
                  </a:extLst>
                </p14:cNvPr>
                <p14:cNvContentPartPr/>
                <p14:nvPr/>
              </p14:nvContentPartPr>
              <p14:xfrm>
                <a:off x="395876" y="1278620"/>
                <a:ext cx="3549240" cy="1231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A597DE6-46C4-A214-F6B7-D754BAC815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2876" y="1215435"/>
                  <a:ext cx="3674880" cy="249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F432F9F-17C2-3888-C1D2-EB7F4FA63091}"/>
                    </a:ext>
                  </a:extLst>
                </p14:cNvPr>
                <p14:cNvContentPartPr/>
                <p14:nvPr/>
              </p14:nvContentPartPr>
              <p14:xfrm>
                <a:off x="3733076" y="1265300"/>
                <a:ext cx="2765160" cy="1033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F432F9F-17C2-3888-C1D2-EB7F4FA630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0076" y="1202300"/>
                  <a:ext cx="2890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47E1C4C-7C93-AF2A-D40A-964A3B95EAA9}"/>
                    </a:ext>
                  </a:extLst>
                </p14:cNvPr>
                <p14:cNvContentPartPr/>
                <p14:nvPr/>
              </p14:nvContentPartPr>
              <p14:xfrm>
                <a:off x="5746556" y="1122740"/>
                <a:ext cx="2282040" cy="2772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47E1C4C-7C93-AF2A-D40A-964A3B95E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83556" y="1059740"/>
                  <a:ext cx="2407680" cy="40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6" name="Заголовок 8">
            <a:extLst>
              <a:ext uri="{FF2B5EF4-FFF2-40B4-BE49-F238E27FC236}">
                <a16:creationId xmlns:a16="http://schemas.microsoft.com/office/drawing/2014/main" id="{6B6315BB-67FC-A757-887C-C180AEF61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876" y="2696527"/>
            <a:ext cx="3549240" cy="944874"/>
          </a:xfrm>
        </p:spPr>
        <p:txBody>
          <a:bodyPr/>
          <a:lstStyle/>
          <a:p>
            <a:r>
              <a:rPr lang="ru-RU" sz="3200" dirty="0"/>
              <a:t>Общий </a:t>
            </a:r>
            <a:r>
              <a:rPr lang="en-US" sz="3200" dirty="0"/>
              <a:t>ABAP-</a:t>
            </a:r>
            <a:r>
              <a:rPr lang="ru-RU" sz="3200" dirty="0"/>
              <a:t>синтаксис </a:t>
            </a:r>
            <a:r>
              <a:rPr lang="en-US" sz="3200" dirty="0"/>
              <a:t>II</a:t>
            </a:r>
            <a:endParaRPr lang="ru-RU" sz="3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0D8C76F-5E40-189B-C61A-A2A584D729E2}"/>
              </a:ext>
            </a:extLst>
          </p:cNvPr>
          <p:cNvSpPr/>
          <p:nvPr/>
        </p:nvSpPr>
        <p:spPr>
          <a:xfrm>
            <a:off x="6001580" y="6160957"/>
            <a:ext cx="496656" cy="8994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14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E2B39B99-248F-0032-B15C-5E4E9EA2BCD3}"/>
              </a:ext>
            </a:extLst>
          </p:cNvPr>
          <p:cNvSpPr/>
          <p:nvPr/>
        </p:nvSpPr>
        <p:spPr>
          <a:xfrm rot="10800000">
            <a:off x="4738254" y="-1"/>
            <a:ext cx="7057870" cy="5364158"/>
          </a:xfrm>
          <a:prstGeom prst="round2SameRect">
            <a:avLst>
              <a:gd name="adj1" fmla="val 3375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14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13E1B1-7585-66CE-B314-69D279D8B5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60796" y="806608"/>
            <a:ext cx="6431095" cy="40374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1430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3973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14524E6-789E-D06F-E701-F85271E0226F}"/>
              </a:ext>
            </a:extLst>
          </p:cNvPr>
          <p:cNvGrpSpPr/>
          <p:nvPr/>
        </p:nvGrpSpPr>
        <p:grpSpPr>
          <a:xfrm>
            <a:off x="7474196" y="1148660"/>
            <a:ext cx="4452480" cy="274320"/>
            <a:chOff x="7474196" y="1148660"/>
            <a:chExt cx="44524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1CFD78A7-A006-E93A-65B0-28B9FFEE4A91}"/>
                    </a:ext>
                  </a:extLst>
                </p14:cNvPr>
                <p14:cNvContentPartPr/>
                <p14:nvPr/>
              </p14:nvContentPartPr>
              <p14:xfrm>
                <a:off x="7474196" y="1148660"/>
                <a:ext cx="2963880" cy="2354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1CFD78A7-A006-E93A-65B0-28B9FFEE4A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1196" y="1085564"/>
                  <a:ext cx="3089520" cy="361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F5FC19B-89ED-B711-9444-BCCA2197BC48}"/>
                    </a:ext>
                  </a:extLst>
                </p14:cNvPr>
                <p14:cNvContentPartPr/>
                <p14:nvPr/>
              </p14:nvContentPartPr>
              <p14:xfrm>
                <a:off x="10437716" y="1280780"/>
                <a:ext cx="1488960" cy="14220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F5FC19B-89ED-B711-9444-BCCA2197BC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74716" y="1217939"/>
                  <a:ext cx="1614600" cy="2675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88E6923-5B09-A3E9-2967-02A2216A982F}"/>
              </a:ext>
            </a:extLst>
          </p:cNvPr>
          <p:cNvGrpSpPr/>
          <p:nvPr/>
        </p:nvGrpSpPr>
        <p:grpSpPr>
          <a:xfrm>
            <a:off x="395876" y="1122740"/>
            <a:ext cx="7632720" cy="279000"/>
            <a:chOff x="395876" y="1122740"/>
            <a:chExt cx="76327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A597DE6-46C4-A214-F6B7-D754BAC8157D}"/>
                    </a:ext>
                  </a:extLst>
                </p14:cNvPr>
                <p14:cNvContentPartPr/>
                <p14:nvPr/>
              </p14:nvContentPartPr>
              <p14:xfrm>
                <a:off x="395876" y="1278620"/>
                <a:ext cx="3549240" cy="1231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A597DE6-46C4-A214-F6B7-D754BAC815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2876" y="1215435"/>
                  <a:ext cx="3674880" cy="249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AF432F9F-17C2-3888-C1D2-EB7F4FA63091}"/>
                    </a:ext>
                  </a:extLst>
                </p14:cNvPr>
                <p14:cNvContentPartPr/>
                <p14:nvPr/>
              </p14:nvContentPartPr>
              <p14:xfrm>
                <a:off x="3733076" y="1265300"/>
                <a:ext cx="2765160" cy="1033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AF432F9F-17C2-3888-C1D2-EB7F4FA630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0076" y="1202300"/>
                  <a:ext cx="2890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47E1C4C-7C93-AF2A-D40A-964A3B95EAA9}"/>
                    </a:ext>
                  </a:extLst>
                </p14:cNvPr>
                <p14:cNvContentPartPr/>
                <p14:nvPr/>
              </p14:nvContentPartPr>
              <p14:xfrm>
                <a:off x="5746556" y="1122740"/>
                <a:ext cx="2282040" cy="2772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47E1C4C-7C93-AF2A-D40A-964A3B95EA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83556" y="1059740"/>
                  <a:ext cx="2407680" cy="40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6" name="Заголовок 8">
            <a:extLst>
              <a:ext uri="{FF2B5EF4-FFF2-40B4-BE49-F238E27FC236}">
                <a16:creationId xmlns:a16="http://schemas.microsoft.com/office/drawing/2014/main" id="{6B6315BB-67FC-A757-887C-C180AEF61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875" y="2474928"/>
            <a:ext cx="3906299" cy="1388072"/>
          </a:xfrm>
        </p:spPr>
        <p:txBody>
          <a:bodyPr/>
          <a:lstStyle/>
          <a:p>
            <a:r>
              <a:rPr lang="ru-RU" sz="3200" dirty="0"/>
              <a:t>Документация по ключевым словам в </a:t>
            </a:r>
            <a:r>
              <a:rPr lang="en-US" sz="3200" dirty="0"/>
              <a:t>ABAP</a:t>
            </a:r>
            <a:r>
              <a:rPr lang="ru-RU" sz="3200" dirty="0"/>
              <a:t>-редакторе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C28C864-D423-B947-C85A-D14A5CEAEF03}"/>
              </a:ext>
            </a:extLst>
          </p:cNvPr>
          <p:cNvCxnSpPr>
            <a:cxnSpLocks/>
          </p:cNvCxnSpPr>
          <p:nvPr/>
        </p:nvCxnSpPr>
        <p:spPr>
          <a:xfrm>
            <a:off x="4913825" y="-14990"/>
            <a:ext cx="0" cy="6356350"/>
          </a:xfrm>
          <a:prstGeom prst="line">
            <a:avLst/>
          </a:prstGeom>
          <a:ln w="44450">
            <a:solidFill>
              <a:srgbClr val="FCB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0D8C76F-5E40-189B-C61A-A2A584D729E2}"/>
              </a:ext>
            </a:extLst>
          </p:cNvPr>
          <p:cNvSpPr/>
          <p:nvPr/>
        </p:nvSpPr>
        <p:spPr>
          <a:xfrm>
            <a:off x="6001580" y="6160957"/>
            <a:ext cx="496656" cy="8994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14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C7AAAA-579A-E8DA-5D23-37BF0E715F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1897" y="997505"/>
            <a:ext cx="5999424" cy="4331360"/>
          </a:xfrm>
          <a:prstGeom prst="rect">
            <a:avLst/>
          </a:prstGeom>
          <a:ln w="88900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42321575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9441455" y="514726"/>
            <a:ext cx="3520873" cy="501676"/>
          </a:xfr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Глава 3</a:t>
            </a:r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04A723E6-28F7-3B6F-B2AC-B840086B3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330" y="3272666"/>
            <a:ext cx="10278613" cy="892552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ru-RU" sz="4000" b="0" dirty="0">
                <a:solidFill>
                  <a:schemeClr val="tx1"/>
                </a:solidFill>
                <a:latin typeface="+mj-lt"/>
              </a:rPr>
              <a:t>Создание транзакций</a:t>
            </a:r>
          </a:p>
        </p:txBody>
      </p:sp>
    </p:spTree>
    <p:extLst>
      <p:ext uri="{BB962C8B-B14F-4D97-AF65-F5344CB8AC3E}">
        <p14:creationId xmlns:p14="http://schemas.microsoft.com/office/powerpoint/2010/main" val="268619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255239" y="448149"/>
            <a:ext cx="4605561" cy="501676"/>
          </a:xfrm>
        </p:spPr>
        <p:txBody>
          <a:bodyPr wrap="square">
            <a:spAutoFit/>
          </a:bodyPr>
          <a:lstStyle/>
          <a:p>
            <a:r>
              <a:rPr lang="ru-RU" sz="3200" dirty="0"/>
              <a:t>Цели упражнения</a:t>
            </a:r>
            <a:endParaRPr lang="ru-RU" sz="3600" b="1" dirty="0">
              <a:latin typeface="+mj-lt"/>
            </a:endParaRPr>
          </a:p>
        </p:txBody>
      </p:sp>
      <p:pic>
        <p:nvPicPr>
          <p:cNvPr id="16" name="Рисунок 15" descr="Сборник схем">
            <a:extLst>
              <a:ext uri="{FF2B5EF4-FFF2-40B4-BE49-F238E27FC236}">
                <a16:creationId xmlns:a16="http://schemas.microsoft.com/office/drawing/2014/main" id="{84916AB1-B296-49B8-9E65-794E0167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2404553"/>
            <a:ext cx="457200" cy="457200"/>
          </a:xfrm>
          <a:prstGeom prst="rect">
            <a:avLst/>
          </a:prstGeom>
        </p:spPr>
      </p:pic>
      <p:pic>
        <p:nvPicPr>
          <p:cNvPr id="24" name="Рисунок 23" descr="Статистика">
            <a:extLst>
              <a:ext uri="{FF2B5EF4-FFF2-40B4-BE49-F238E27FC236}">
                <a16:creationId xmlns:a16="http://schemas.microsoft.com/office/drawing/2014/main" id="{3B0078F2-2548-472A-A4A3-EFA5F81F4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54968" y="4418050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65A37-3D1E-62D0-D162-AA9EE91F196F}"/>
              </a:ext>
            </a:extLst>
          </p:cNvPr>
          <p:cNvSpPr txBox="1"/>
          <p:nvPr/>
        </p:nvSpPr>
        <p:spPr>
          <a:xfrm>
            <a:off x="2980750" y="1815858"/>
            <a:ext cx="6792837" cy="461665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400" b="1" dirty="0">
                <a:solidFill>
                  <a:srgbClr val="0F5F90"/>
                </a:solidFill>
              </a:rPr>
              <a:t>Пройдя эту главу, вы сможете: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F20A83-9F53-B178-5637-278F9A299019}"/>
              </a:ext>
            </a:extLst>
          </p:cNvPr>
          <p:cNvSpPr/>
          <p:nvPr/>
        </p:nvSpPr>
        <p:spPr>
          <a:xfrm>
            <a:off x="2980750" y="2605667"/>
            <a:ext cx="63503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создавать, изменять, сохранять и обрабатывать </a:t>
            </a:r>
            <a:r>
              <a:rPr lang="ro-RO" sz="2000" b="1" dirty="0">
                <a:solidFill>
                  <a:schemeClr val="accent5">
                    <a:lumMod val="50000"/>
                  </a:schemeClr>
                </a:solidFill>
              </a:rPr>
              <a:t>ABAP-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программы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45651C8-F3F7-CEFB-7C22-4A137CF94A6A}"/>
              </a:ext>
            </a:extLst>
          </p:cNvPr>
          <p:cNvSpPr/>
          <p:nvPr/>
        </p:nvSpPr>
        <p:spPr>
          <a:xfrm>
            <a:off x="2980750" y="3534095"/>
            <a:ext cx="63503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проверять </a:t>
            </a:r>
            <a:r>
              <a:rPr lang="ro-RO" sz="2000" b="1" dirty="0">
                <a:solidFill>
                  <a:schemeClr val="accent5">
                    <a:lumMod val="50000"/>
                  </a:schemeClr>
                </a:solidFill>
              </a:rPr>
              <a:t>ABAP-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программы на правильность синтаксиса</a:t>
            </a:r>
          </a:p>
        </p:txBody>
      </p:sp>
      <p:sp>
        <p:nvSpPr>
          <p:cNvPr id="13" name="Прямоугольный треугольник 12">
            <a:extLst>
              <a:ext uri="{FF2B5EF4-FFF2-40B4-BE49-F238E27FC236}">
                <a16:creationId xmlns:a16="http://schemas.microsoft.com/office/drawing/2014/main" id="{0B23E25B-07E7-554E-59B4-BB0959370187}"/>
              </a:ext>
            </a:extLst>
          </p:cNvPr>
          <p:cNvSpPr/>
          <p:nvPr/>
        </p:nvSpPr>
        <p:spPr>
          <a:xfrm>
            <a:off x="3053408" y="2978927"/>
            <a:ext cx="314793" cy="251030"/>
          </a:xfrm>
          <a:prstGeom prst="rtTriangle">
            <a:avLst/>
          </a:prstGeom>
          <a:solidFill>
            <a:srgbClr val="FCBA14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6"/>
            </a:endParaRPr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61C17214-1533-5252-CBE7-75B0C45F68A5}"/>
              </a:ext>
            </a:extLst>
          </p:cNvPr>
          <p:cNvSpPr/>
          <p:nvPr/>
        </p:nvSpPr>
        <p:spPr>
          <a:xfrm>
            <a:off x="3052205" y="3899094"/>
            <a:ext cx="314793" cy="251030"/>
          </a:xfrm>
          <a:prstGeom prst="rtTriangle">
            <a:avLst/>
          </a:prstGeom>
          <a:solidFill>
            <a:srgbClr val="FCBA14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6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0E29528-FDF9-EEAE-DBCA-49CD6C06A647}"/>
              </a:ext>
            </a:extLst>
          </p:cNvPr>
          <p:cNvSpPr/>
          <p:nvPr/>
        </p:nvSpPr>
        <p:spPr>
          <a:xfrm>
            <a:off x="2980750" y="4432311"/>
            <a:ext cx="63503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тестировать и активировать </a:t>
            </a:r>
            <a:r>
              <a:rPr lang="ro-RO" sz="2000" b="1" dirty="0">
                <a:solidFill>
                  <a:schemeClr val="accent5">
                    <a:lumMod val="50000"/>
                  </a:schemeClr>
                </a:solidFill>
              </a:rPr>
              <a:t>ABAP-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программы</a:t>
            </a:r>
          </a:p>
        </p:txBody>
      </p:sp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id="{60CBD753-1859-1FAF-1892-81A2DA0419D2}"/>
              </a:ext>
            </a:extLst>
          </p:cNvPr>
          <p:cNvSpPr/>
          <p:nvPr/>
        </p:nvSpPr>
        <p:spPr>
          <a:xfrm>
            <a:off x="3052205" y="4806584"/>
            <a:ext cx="314793" cy="251030"/>
          </a:xfrm>
          <a:prstGeom prst="rtTriangle">
            <a:avLst/>
          </a:prstGeom>
          <a:solidFill>
            <a:srgbClr val="FCBA14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6"/>
            </a:endParaRPr>
          </a:p>
        </p:txBody>
      </p:sp>
      <p:pic>
        <p:nvPicPr>
          <p:cNvPr id="15" name="Рисунок 14" descr="Статистика">
            <a:extLst>
              <a:ext uri="{FF2B5EF4-FFF2-40B4-BE49-F238E27FC236}">
                <a16:creationId xmlns:a16="http://schemas.microsoft.com/office/drawing/2014/main" id="{745222AD-2D92-4DBF-A373-42BFABA4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68222" y="5296006"/>
            <a:ext cx="457200" cy="45720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7362D0-D875-45E3-AA86-38C15F9322B0}"/>
              </a:ext>
            </a:extLst>
          </p:cNvPr>
          <p:cNvSpPr/>
          <p:nvPr/>
        </p:nvSpPr>
        <p:spPr>
          <a:xfrm>
            <a:off x="2994004" y="5464155"/>
            <a:ext cx="635037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создавать транзакции</a:t>
            </a:r>
          </a:p>
        </p:txBody>
      </p:sp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67581309-F630-42C8-AA17-DF2031E2B88A}"/>
              </a:ext>
            </a:extLst>
          </p:cNvPr>
          <p:cNvSpPr/>
          <p:nvPr/>
        </p:nvSpPr>
        <p:spPr>
          <a:xfrm>
            <a:off x="3055520" y="5575211"/>
            <a:ext cx="314793" cy="251030"/>
          </a:xfrm>
          <a:prstGeom prst="rtTriangle">
            <a:avLst/>
          </a:prstGeom>
          <a:solidFill>
            <a:srgbClr val="FCBA14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87124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94995" y="6366398"/>
            <a:ext cx="2608267" cy="365125"/>
          </a:xfrm>
        </p:spPr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8984" y="354324"/>
            <a:ext cx="8473016" cy="501676"/>
          </a:xfrm>
        </p:spPr>
        <p:txBody>
          <a:bodyPr wrap="square">
            <a:spAutoFit/>
          </a:bodyPr>
          <a:lstStyle/>
          <a:p>
            <a:r>
              <a:rPr lang="ru-RU" sz="3200" dirty="0"/>
              <a:t>Создание транзакций</a:t>
            </a:r>
            <a:endParaRPr lang="ru-RU" sz="4000" b="1" dirty="0">
              <a:latin typeface="+mj-lt"/>
            </a:endParaRP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588ADD2D-38FE-5CB1-B0AF-B2C6DDB3FDB9}"/>
              </a:ext>
            </a:extLst>
          </p:cNvPr>
          <p:cNvSpPr/>
          <p:nvPr/>
        </p:nvSpPr>
        <p:spPr>
          <a:xfrm>
            <a:off x="1983734" y="1731747"/>
            <a:ext cx="9121092" cy="1213345"/>
          </a:xfrm>
          <a:prstGeom prst="roundRect">
            <a:avLst>
              <a:gd name="adj" fmla="val 11833"/>
            </a:avLst>
          </a:prstGeom>
          <a:solidFill>
            <a:schemeClr val="accent3">
              <a:lumMod val="20000"/>
              <a:lumOff val="80000"/>
            </a:schemeClr>
          </a:solidFill>
          <a:ln w="50800"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C4E5-1E3C-495D-E15B-6DCCD478BA1A}"/>
              </a:ext>
            </a:extLst>
          </p:cNvPr>
          <p:cNvSpPr txBox="1"/>
          <p:nvPr/>
        </p:nvSpPr>
        <p:spPr>
          <a:xfrm>
            <a:off x="2544066" y="2189864"/>
            <a:ext cx="8560760" cy="338554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1600" b="1" dirty="0"/>
              <a:t>В </a:t>
            </a:r>
            <a:r>
              <a:rPr lang="ru-RU" sz="1600" b="1" i="1" dirty="0"/>
              <a:t>навигаторе</a:t>
            </a:r>
            <a:r>
              <a:rPr lang="ru-RU" sz="1600" b="1" dirty="0"/>
              <a:t> по объектам вызовите список объектов для своей программы.</a:t>
            </a:r>
          </a:p>
        </p:txBody>
      </p:sp>
      <p:sp>
        <p:nvSpPr>
          <p:cNvPr id="23" name="Скругленный прямоугольник 22">
            <a:extLst>
              <a:ext uri="{FF2B5EF4-FFF2-40B4-BE49-F238E27FC236}">
                <a16:creationId xmlns:a16="http://schemas.microsoft.com/office/drawing/2014/main" id="{38970593-25FA-7247-F40B-46E0289DD913}"/>
              </a:ext>
            </a:extLst>
          </p:cNvPr>
          <p:cNvSpPr/>
          <p:nvPr/>
        </p:nvSpPr>
        <p:spPr>
          <a:xfrm>
            <a:off x="1983732" y="3229955"/>
            <a:ext cx="9121093" cy="955533"/>
          </a:xfrm>
          <a:prstGeom prst="roundRect">
            <a:avLst>
              <a:gd name="adj" fmla="val 11833"/>
            </a:avLst>
          </a:prstGeom>
          <a:solidFill>
            <a:schemeClr val="accent3">
              <a:lumMod val="20000"/>
              <a:lumOff val="80000"/>
            </a:schemeClr>
          </a:solidFill>
          <a:ln w="50800"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D3168-78F6-835F-E3BA-4AB0126A7376}"/>
              </a:ext>
            </a:extLst>
          </p:cNvPr>
          <p:cNvSpPr txBox="1"/>
          <p:nvPr/>
        </p:nvSpPr>
        <p:spPr>
          <a:xfrm>
            <a:off x="2544065" y="3424037"/>
            <a:ext cx="8560760" cy="584775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1600" b="1" dirty="0"/>
              <a:t>В области навигации в контекстном меню программы выберите</a:t>
            </a:r>
          </a:p>
          <a:p>
            <a:r>
              <a:rPr lang="ru-RU" sz="1600" b="1" i="1" dirty="0"/>
              <a:t>Создать → Больше → Транзакция.</a:t>
            </a:r>
          </a:p>
        </p:txBody>
      </p: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221BF6AB-2721-F4B6-FD1B-0278EB638E9F}"/>
              </a:ext>
            </a:extLst>
          </p:cNvPr>
          <p:cNvSpPr/>
          <p:nvPr/>
        </p:nvSpPr>
        <p:spPr>
          <a:xfrm>
            <a:off x="1983733" y="4545356"/>
            <a:ext cx="9121092" cy="1280902"/>
          </a:xfrm>
          <a:prstGeom prst="roundRect">
            <a:avLst>
              <a:gd name="adj" fmla="val 11833"/>
            </a:avLst>
          </a:prstGeom>
          <a:solidFill>
            <a:schemeClr val="accent3">
              <a:lumMod val="20000"/>
              <a:lumOff val="80000"/>
            </a:schemeClr>
          </a:solidFill>
          <a:ln w="50800"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1454A-C5D7-21F3-E54E-3B56BDFFAB4B}"/>
              </a:ext>
            </a:extLst>
          </p:cNvPr>
          <p:cNvSpPr txBox="1"/>
          <p:nvPr/>
        </p:nvSpPr>
        <p:spPr>
          <a:xfrm>
            <a:off x="2544064" y="4648641"/>
            <a:ext cx="8560761" cy="1077218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1600" b="1" dirty="0"/>
              <a:t>Введите необходимый код транзакции. (Удостоверьтесь в соблюдении</a:t>
            </a:r>
          </a:p>
          <a:p>
            <a:r>
              <a:rPr lang="ru-RU" sz="1600" b="1" dirty="0"/>
              <a:t>соглашений области имен клиента!)</a:t>
            </a:r>
            <a:endParaRPr lang="en-US" sz="1600" b="1" dirty="0"/>
          </a:p>
          <a:p>
            <a:r>
              <a:rPr lang="ru-RU" sz="1600" b="1" dirty="0"/>
              <a:t>Присвойте краткий текст и выберите идентификатор </a:t>
            </a:r>
            <a:r>
              <a:rPr lang="ru-RU" sz="1600" b="1" i="1" dirty="0"/>
              <a:t>Программа и</a:t>
            </a:r>
          </a:p>
          <a:p>
            <a:r>
              <a:rPr lang="ru-RU" sz="1600" b="1" i="1" dirty="0"/>
              <a:t>экран выбора</a:t>
            </a:r>
            <a:r>
              <a:rPr lang="ru-RU" sz="1600" b="1" dirty="0"/>
              <a:t> </a:t>
            </a:r>
            <a:r>
              <a:rPr lang="ru-RU" sz="1600" b="1" i="1" dirty="0"/>
              <a:t>(транзакция отчета).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984D4AC-200F-C0AF-755C-EF4103F8974B}"/>
              </a:ext>
            </a:extLst>
          </p:cNvPr>
          <p:cNvSpPr/>
          <p:nvPr/>
        </p:nvSpPr>
        <p:spPr>
          <a:xfrm>
            <a:off x="1885265" y="2015222"/>
            <a:ext cx="658800" cy="659567"/>
          </a:xfrm>
          <a:prstGeom prst="ellipse">
            <a:avLst/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074706B8-7B3C-F38D-A4E2-159A132E9B49}"/>
              </a:ext>
            </a:extLst>
          </p:cNvPr>
          <p:cNvSpPr/>
          <p:nvPr/>
        </p:nvSpPr>
        <p:spPr>
          <a:xfrm>
            <a:off x="1885264" y="4865462"/>
            <a:ext cx="658800" cy="659567"/>
          </a:xfrm>
          <a:prstGeom prst="ellipse">
            <a:avLst/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6EBD337-D95F-3A8D-E7F9-9B95CAA64AB4}"/>
              </a:ext>
            </a:extLst>
          </p:cNvPr>
          <p:cNvSpPr/>
          <p:nvPr/>
        </p:nvSpPr>
        <p:spPr>
          <a:xfrm>
            <a:off x="1885265" y="3349245"/>
            <a:ext cx="658800" cy="659567"/>
          </a:xfrm>
          <a:prstGeom prst="ellipse">
            <a:avLst/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5F685E-46C2-ABF5-1BF0-3A9EC8312445}"/>
              </a:ext>
            </a:extLst>
          </p:cNvPr>
          <p:cNvSpPr txBox="1"/>
          <p:nvPr/>
        </p:nvSpPr>
        <p:spPr>
          <a:xfrm>
            <a:off x="2066934" y="2166685"/>
            <a:ext cx="218971" cy="369332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en-US" b="1" dirty="0">
                <a:solidFill>
                  <a:srgbClr val="FFC31C"/>
                </a:solidFill>
              </a:rPr>
              <a:t>1</a:t>
            </a:r>
            <a:endParaRPr lang="ru-RU" b="1" dirty="0">
              <a:solidFill>
                <a:srgbClr val="FFC31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18A728-81AE-8AD2-696F-F799D0DC067C}"/>
              </a:ext>
            </a:extLst>
          </p:cNvPr>
          <p:cNvSpPr txBox="1"/>
          <p:nvPr/>
        </p:nvSpPr>
        <p:spPr>
          <a:xfrm>
            <a:off x="2073006" y="3515007"/>
            <a:ext cx="218971" cy="369332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en-US" b="1" dirty="0">
                <a:solidFill>
                  <a:srgbClr val="FFC31C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13E79-9C67-1546-36E5-4AE4D135C60B}"/>
              </a:ext>
            </a:extLst>
          </p:cNvPr>
          <p:cNvSpPr txBox="1"/>
          <p:nvPr/>
        </p:nvSpPr>
        <p:spPr>
          <a:xfrm flipH="1">
            <a:off x="2066933" y="5010580"/>
            <a:ext cx="300658" cy="369332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en-US" b="1" dirty="0">
                <a:solidFill>
                  <a:srgbClr val="FFC31C"/>
                </a:solidFill>
              </a:rPr>
              <a:t>3</a:t>
            </a:r>
            <a:endParaRPr lang="ru-RU" b="1" dirty="0">
              <a:solidFill>
                <a:srgbClr val="FFC3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7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94995" y="6366398"/>
            <a:ext cx="2608267" cy="365125"/>
          </a:xfrm>
        </p:spPr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8984" y="354324"/>
            <a:ext cx="8473016" cy="501676"/>
          </a:xfrm>
        </p:spPr>
        <p:txBody>
          <a:bodyPr wrap="square">
            <a:spAutoFit/>
          </a:bodyPr>
          <a:lstStyle/>
          <a:p>
            <a:r>
              <a:rPr lang="ru-RU" sz="3200" dirty="0"/>
              <a:t>Создание транзакций</a:t>
            </a:r>
            <a:endParaRPr lang="ru-RU" sz="4000" b="1" dirty="0">
              <a:latin typeface="+mj-lt"/>
            </a:endParaRP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588ADD2D-38FE-5CB1-B0AF-B2C6DDB3FDB9}"/>
              </a:ext>
            </a:extLst>
          </p:cNvPr>
          <p:cNvSpPr/>
          <p:nvPr/>
        </p:nvSpPr>
        <p:spPr>
          <a:xfrm>
            <a:off x="1983734" y="1922401"/>
            <a:ext cx="9121092" cy="1213345"/>
          </a:xfrm>
          <a:prstGeom prst="roundRect">
            <a:avLst>
              <a:gd name="adj" fmla="val 11833"/>
            </a:avLst>
          </a:prstGeom>
          <a:solidFill>
            <a:schemeClr val="accent3">
              <a:lumMod val="20000"/>
              <a:lumOff val="80000"/>
            </a:schemeClr>
          </a:solidFill>
          <a:ln w="50800"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19C4E5-1E3C-495D-E15B-6DCCD478BA1A}"/>
              </a:ext>
            </a:extLst>
          </p:cNvPr>
          <p:cNvSpPr txBox="1"/>
          <p:nvPr/>
        </p:nvSpPr>
        <p:spPr>
          <a:xfrm>
            <a:off x="2703262" y="1997333"/>
            <a:ext cx="8560760" cy="1077218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1600" b="1" dirty="0"/>
              <a:t>На следующем экране введите имя программы и выберите </a:t>
            </a:r>
            <a:r>
              <a:rPr lang="ru-RU" sz="1600" b="1" i="1" dirty="0"/>
              <a:t>Транзакция</a:t>
            </a:r>
          </a:p>
          <a:p>
            <a:r>
              <a:rPr lang="ru-RU" sz="1600" b="1" i="1" dirty="0"/>
              <a:t>профессионального пользователя.</a:t>
            </a:r>
          </a:p>
          <a:p>
            <a:r>
              <a:rPr lang="ru-RU" sz="1600" b="1" dirty="0"/>
              <a:t>Выберите </a:t>
            </a:r>
            <a:r>
              <a:rPr lang="ro-RO" sz="1600" b="1" i="1" dirty="0"/>
              <a:t>GUI</a:t>
            </a:r>
            <a:r>
              <a:rPr lang="ro-RO" sz="1600" b="1" dirty="0"/>
              <a:t> </a:t>
            </a:r>
            <a:r>
              <a:rPr lang="ru-RU" sz="1600" b="1" dirty="0"/>
              <a:t>активирован и установите индикатор </a:t>
            </a:r>
            <a:r>
              <a:rPr lang="ro-RO" sz="1600" b="1" i="1" dirty="0"/>
              <a:t>SAP GUI </a:t>
            </a:r>
            <a:r>
              <a:rPr lang="ru-RU" sz="1600" b="1" dirty="0"/>
              <a:t>для</a:t>
            </a:r>
          </a:p>
          <a:p>
            <a:r>
              <a:rPr lang="ro-RO" sz="1600" b="1" i="1" dirty="0"/>
              <a:t>Windows.</a:t>
            </a:r>
          </a:p>
        </p:txBody>
      </p:sp>
      <p:sp>
        <p:nvSpPr>
          <p:cNvPr id="23" name="Скругленный прямоугольник 22">
            <a:extLst>
              <a:ext uri="{FF2B5EF4-FFF2-40B4-BE49-F238E27FC236}">
                <a16:creationId xmlns:a16="http://schemas.microsoft.com/office/drawing/2014/main" id="{38970593-25FA-7247-F40B-46E0289DD913}"/>
              </a:ext>
            </a:extLst>
          </p:cNvPr>
          <p:cNvSpPr/>
          <p:nvPr/>
        </p:nvSpPr>
        <p:spPr>
          <a:xfrm>
            <a:off x="1983733" y="3480916"/>
            <a:ext cx="9121092" cy="794137"/>
          </a:xfrm>
          <a:prstGeom prst="roundRect">
            <a:avLst>
              <a:gd name="adj" fmla="val 11833"/>
            </a:avLst>
          </a:prstGeom>
          <a:solidFill>
            <a:schemeClr val="accent3">
              <a:lumMod val="20000"/>
              <a:lumOff val="80000"/>
            </a:schemeClr>
          </a:solidFill>
          <a:ln w="50800"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D3168-78F6-835F-E3BA-4AB0126A7376}"/>
              </a:ext>
            </a:extLst>
          </p:cNvPr>
          <p:cNvSpPr txBox="1"/>
          <p:nvPr/>
        </p:nvSpPr>
        <p:spPr>
          <a:xfrm>
            <a:off x="2703262" y="3721239"/>
            <a:ext cx="8560760" cy="338554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1600" b="1" dirty="0"/>
              <a:t>Сохраните транзакцию.</a:t>
            </a:r>
          </a:p>
        </p:txBody>
      </p: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221BF6AB-2721-F4B6-FD1B-0278EB638E9F}"/>
              </a:ext>
            </a:extLst>
          </p:cNvPr>
          <p:cNvSpPr/>
          <p:nvPr/>
        </p:nvSpPr>
        <p:spPr>
          <a:xfrm>
            <a:off x="1983733" y="4545356"/>
            <a:ext cx="9121092" cy="1280902"/>
          </a:xfrm>
          <a:prstGeom prst="roundRect">
            <a:avLst>
              <a:gd name="adj" fmla="val 11833"/>
            </a:avLst>
          </a:prstGeom>
          <a:solidFill>
            <a:schemeClr val="accent3">
              <a:lumMod val="20000"/>
              <a:lumOff val="80000"/>
            </a:schemeClr>
          </a:solidFill>
          <a:ln w="50800">
            <a:noFill/>
          </a:ln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1454A-C5D7-21F3-E54E-3B56BDFFAB4B}"/>
              </a:ext>
            </a:extLst>
          </p:cNvPr>
          <p:cNvSpPr txBox="1"/>
          <p:nvPr/>
        </p:nvSpPr>
        <p:spPr>
          <a:xfrm>
            <a:off x="2544064" y="4894861"/>
            <a:ext cx="8560761" cy="584775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1600" b="1" dirty="0"/>
              <a:t>Так как каждая транзакция является объектом репозитария, необходимо присвоить ее пакету и запросу на изменение на следующих экранах.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984D4AC-200F-C0AF-755C-EF4103F8974B}"/>
              </a:ext>
            </a:extLst>
          </p:cNvPr>
          <p:cNvSpPr/>
          <p:nvPr/>
        </p:nvSpPr>
        <p:spPr>
          <a:xfrm>
            <a:off x="1885265" y="2205876"/>
            <a:ext cx="658800" cy="659567"/>
          </a:xfrm>
          <a:prstGeom prst="ellipse">
            <a:avLst/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074706B8-7B3C-F38D-A4E2-159A132E9B49}"/>
              </a:ext>
            </a:extLst>
          </p:cNvPr>
          <p:cNvSpPr/>
          <p:nvPr/>
        </p:nvSpPr>
        <p:spPr>
          <a:xfrm>
            <a:off x="1885264" y="4865462"/>
            <a:ext cx="658800" cy="659567"/>
          </a:xfrm>
          <a:prstGeom prst="ellipse">
            <a:avLst/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6EBD337-D95F-3A8D-E7F9-9B95CAA64AB4}"/>
              </a:ext>
            </a:extLst>
          </p:cNvPr>
          <p:cNvSpPr/>
          <p:nvPr/>
        </p:nvSpPr>
        <p:spPr>
          <a:xfrm>
            <a:off x="1885265" y="3541691"/>
            <a:ext cx="658800" cy="659567"/>
          </a:xfrm>
          <a:prstGeom prst="ellipse">
            <a:avLst/>
          </a:prstGeom>
          <a:solidFill>
            <a:srgbClr val="0F5F90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3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5F685E-46C2-ABF5-1BF0-3A9EC8312445}"/>
              </a:ext>
            </a:extLst>
          </p:cNvPr>
          <p:cNvSpPr txBox="1"/>
          <p:nvPr/>
        </p:nvSpPr>
        <p:spPr>
          <a:xfrm>
            <a:off x="2066934" y="2357339"/>
            <a:ext cx="218971" cy="369332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en-US" b="1" dirty="0">
                <a:solidFill>
                  <a:srgbClr val="FFC31C"/>
                </a:solidFill>
              </a:rPr>
              <a:t>4</a:t>
            </a:r>
            <a:endParaRPr lang="ru-RU" b="1" dirty="0">
              <a:solidFill>
                <a:srgbClr val="FFC31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18A728-81AE-8AD2-696F-F799D0DC067C}"/>
              </a:ext>
            </a:extLst>
          </p:cNvPr>
          <p:cNvSpPr txBox="1"/>
          <p:nvPr/>
        </p:nvSpPr>
        <p:spPr>
          <a:xfrm>
            <a:off x="2073006" y="3707453"/>
            <a:ext cx="218971" cy="369332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en-US" b="1" dirty="0">
                <a:solidFill>
                  <a:srgbClr val="FFC31C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13E79-9C67-1546-36E5-4AE4D135C60B}"/>
              </a:ext>
            </a:extLst>
          </p:cNvPr>
          <p:cNvSpPr txBox="1"/>
          <p:nvPr/>
        </p:nvSpPr>
        <p:spPr>
          <a:xfrm flipH="1">
            <a:off x="2066933" y="5010580"/>
            <a:ext cx="300658" cy="369332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en-US" b="1" dirty="0">
                <a:solidFill>
                  <a:srgbClr val="FFC31C"/>
                </a:solidFill>
              </a:rPr>
              <a:t>6</a:t>
            </a:r>
            <a:endParaRPr lang="ru-RU" b="1" dirty="0">
              <a:solidFill>
                <a:srgbClr val="FFC3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0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7643943" y="536964"/>
            <a:ext cx="4305757" cy="501676"/>
          </a:xfrm>
        </p:spPr>
        <p:txBody>
          <a:bodyPr wrap="square">
            <a:spAutoFit/>
          </a:bodyPr>
          <a:lstStyle/>
          <a:p>
            <a:r>
              <a:rPr lang="ru-RU" sz="3200" dirty="0"/>
              <a:t>Резюме по уроку</a:t>
            </a:r>
            <a:endParaRPr lang="ru-RU" sz="3600" b="1" dirty="0">
              <a:latin typeface="+mj-lt"/>
            </a:endParaRPr>
          </a:p>
        </p:txBody>
      </p:sp>
      <p:pic>
        <p:nvPicPr>
          <p:cNvPr id="16" name="Рисунок 15" descr="Сборник схем">
            <a:extLst>
              <a:ext uri="{FF2B5EF4-FFF2-40B4-BE49-F238E27FC236}">
                <a16:creationId xmlns:a16="http://schemas.microsoft.com/office/drawing/2014/main" id="{84916AB1-B296-49B8-9E65-794E0167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68" y="3073284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65A37-3D1E-62D0-D162-AA9EE91F196F}"/>
              </a:ext>
            </a:extLst>
          </p:cNvPr>
          <p:cNvSpPr txBox="1"/>
          <p:nvPr/>
        </p:nvSpPr>
        <p:spPr>
          <a:xfrm>
            <a:off x="3236833" y="2525254"/>
            <a:ext cx="5990609" cy="52322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ctr"/>
            <a:r>
              <a:rPr lang="ru-RU" sz="2800" b="1" dirty="0">
                <a:solidFill>
                  <a:schemeClr val="accent5">
                    <a:lumMod val="75000"/>
                  </a:schemeClr>
                </a:solidFill>
              </a:rPr>
              <a:t>Теперь вы сможете:</a:t>
            </a:r>
          </a:p>
        </p:txBody>
      </p:sp>
      <p:pic>
        <p:nvPicPr>
          <p:cNvPr id="10" name="Рисунок 9" descr="Контрольный список">
            <a:extLst>
              <a:ext uri="{FF2B5EF4-FFF2-40B4-BE49-F238E27FC236}">
                <a16:creationId xmlns:a16="http://schemas.microsoft.com/office/drawing/2014/main" id="{2942DDDC-8CB9-C698-0861-FF87EE90E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938" y="1517315"/>
            <a:ext cx="914400" cy="914400"/>
          </a:xfrm>
          <a:prstGeom prst="rect">
            <a:avLst/>
          </a:prstGeom>
        </p:spPr>
      </p:pic>
      <p:sp>
        <p:nvSpPr>
          <p:cNvPr id="21" name="Овал 20">
            <a:extLst>
              <a:ext uri="{FF2B5EF4-FFF2-40B4-BE49-F238E27FC236}">
                <a16:creationId xmlns:a16="http://schemas.microsoft.com/office/drawing/2014/main" id="{3B1793C7-FFB4-173C-818D-D89D75B70EF9}"/>
              </a:ext>
            </a:extLst>
          </p:cNvPr>
          <p:cNvSpPr/>
          <p:nvPr/>
        </p:nvSpPr>
        <p:spPr>
          <a:xfrm>
            <a:off x="2486144" y="4408971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6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4864952-AEA0-796C-9D4E-19872AD3DD31}"/>
              </a:ext>
            </a:extLst>
          </p:cNvPr>
          <p:cNvSpPr/>
          <p:nvPr/>
        </p:nvSpPr>
        <p:spPr>
          <a:xfrm>
            <a:off x="2486142" y="5037611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6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FD4600E-F7C0-4500-9F1D-D6D0196FDC86}"/>
              </a:ext>
            </a:extLst>
          </p:cNvPr>
          <p:cNvGrpSpPr/>
          <p:nvPr/>
        </p:nvGrpSpPr>
        <p:grpSpPr>
          <a:xfrm>
            <a:off x="2486143" y="3630537"/>
            <a:ext cx="9202274" cy="400110"/>
            <a:chOff x="2486143" y="3630537"/>
            <a:chExt cx="9202274" cy="40011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9C01C9D-7CA9-250F-A02D-99BEFE026950}"/>
                </a:ext>
              </a:extLst>
            </p:cNvPr>
            <p:cNvSpPr/>
            <p:nvPr/>
          </p:nvSpPr>
          <p:spPr>
            <a:xfrm>
              <a:off x="2486143" y="3765279"/>
              <a:ext cx="89941" cy="90000"/>
            </a:xfrm>
            <a:prstGeom prst="ellipse">
              <a:avLst/>
            </a:prstGeom>
            <a:solidFill>
              <a:srgbClr val="FCBA14"/>
            </a:solidFill>
          </p:spPr>
          <p:txBody>
            <a:bodyPr wrap="square" rtlCol="0" anchor="ctr">
              <a:spAutoFit/>
            </a:bodyPr>
            <a:lstStyle/>
            <a:p>
              <a:pPr marL="0" algn="l" defTabSz="914400" rtl="0" eaLnBrk="1" latinLnBrk="0" hangingPunct="1"/>
              <a:endParaRPr lang="ru-RU" sz="1200" b="1" dirty="0">
                <a:solidFill>
                  <a:srgbClr val="0F608F"/>
                </a:solidFill>
                <a:hlinkClick r:id="rId6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888AF-B7D9-BFCD-B3A0-05FDEEF4DBC3}"/>
                </a:ext>
              </a:extLst>
            </p:cNvPr>
            <p:cNvSpPr txBox="1"/>
            <p:nvPr/>
          </p:nvSpPr>
          <p:spPr>
            <a:xfrm>
              <a:off x="2770645" y="3630537"/>
              <a:ext cx="8917772" cy="400110"/>
            </a:xfrm>
            <a:prstGeom prst="rect">
              <a:avLst/>
            </a:prstGeom>
            <a:noFill/>
          </p:spPr>
          <p:txBody>
            <a:bodyPr wrap="square" rIns="0" rtlCol="0" anchor="ctr" anchorCtr="0">
              <a:spAutoFit/>
            </a:bodyPr>
            <a:lstStyle/>
            <a:p>
              <a:r>
                <a:rPr lang="ru-RU" sz="2000" dirty="0">
                  <a:solidFill>
                    <a:schemeClr val="accent5">
                      <a:lumMod val="75000"/>
                    </a:schemeClr>
                  </a:solidFill>
                </a:rPr>
                <a:t>создавать, изменять, сохранять и обрабатывать ABAP-программы;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934BD34-54C3-1550-F5B5-62CAEDBD218E}"/>
              </a:ext>
            </a:extLst>
          </p:cNvPr>
          <p:cNvSpPr txBox="1"/>
          <p:nvPr/>
        </p:nvSpPr>
        <p:spPr>
          <a:xfrm>
            <a:off x="2192595" y="4250196"/>
            <a:ext cx="8551605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проверять ABAP-программы на правильность синтаксиса;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FD4B10-7767-9A35-D5B1-128D663AE26E}"/>
              </a:ext>
            </a:extLst>
          </p:cNvPr>
          <p:cNvSpPr txBox="1"/>
          <p:nvPr/>
        </p:nvSpPr>
        <p:spPr>
          <a:xfrm>
            <a:off x="2576083" y="4842753"/>
            <a:ext cx="6309353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тестировать и активировать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ABAP-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программы;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F885DD9-D2A4-4AA8-8FE3-8F9AC1B221BA}"/>
              </a:ext>
            </a:extLst>
          </p:cNvPr>
          <p:cNvSpPr/>
          <p:nvPr/>
        </p:nvSpPr>
        <p:spPr>
          <a:xfrm>
            <a:off x="2489457" y="5597517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6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EE9BE7-0E25-4465-B97F-3A477F54D3A3}"/>
              </a:ext>
            </a:extLst>
          </p:cNvPr>
          <p:cNvSpPr txBox="1"/>
          <p:nvPr/>
        </p:nvSpPr>
        <p:spPr>
          <a:xfrm>
            <a:off x="2770645" y="5409356"/>
            <a:ext cx="3421433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создавать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13868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643448" y="1062988"/>
            <a:ext cx="6905104" cy="501676"/>
          </a:xfrm>
        </p:spPr>
        <p:txBody>
          <a:bodyPr/>
          <a:lstStyle/>
          <a:p>
            <a:r>
              <a:rPr lang="ru-RU" sz="3200" dirty="0"/>
              <a:t>Наши контакты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747C6D0-C57B-4065-9F3C-37FC815E7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5469" y="4068096"/>
            <a:ext cx="2955236" cy="427489"/>
          </a:xfrm>
        </p:spPr>
        <p:txBody>
          <a:bodyPr/>
          <a:lstStyle/>
          <a:p>
            <a:r>
              <a:rPr lang="ru-RU" dirty="0"/>
              <a:t>Никита </a:t>
            </a:r>
            <a:r>
              <a:rPr lang="ru-RU" dirty="0" err="1"/>
              <a:t>Калуцкий</a:t>
            </a:r>
            <a:endParaRPr lang="ru-RU" dirty="0"/>
          </a:p>
          <a:p>
            <a:r>
              <a:rPr lang="ru-RU" b="0" dirty="0"/>
              <a:t>E-mail: </a:t>
            </a:r>
            <a:r>
              <a:rPr lang="en-US" b="0" dirty="0"/>
              <a:t>n.kalutskiy@mail.ru</a:t>
            </a:r>
            <a:endParaRPr lang="ru-RU" b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www.exrp.ru</a:t>
            </a:r>
            <a:endParaRPr lang="en-US" dirty="0"/>
          </a:p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www.sapland.ru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27A759-B5B3-47A3-6922-AE6E182A27C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12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26361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9441455" y="514726"/>
            <a:ext cx="3520873" cy="501676"/>
          </a:xfr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Глава 1</a:t>
            </a:r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04A723E6-28F7-3B6F-B2AC-B840086B3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330" y="3272666"/>
            <a:ext cx="10278613" cy="892552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ru-RU" sz="4000" b="0" dirty="0">
                <a:solidFill>
                  <a:schemeClr val="tx1"/>
                </a:solidFill>
                <a:latin typeface="+mj-lt"/>
              </a:rPr>
              <a:t>Первая программа на </a:t>
            </a:r>
            <a:r>
              <a:rPr lang="en-US" sz="4000" b="0" dirty="0">
                <a:solidFill>
                  <a:schemeClr val="tx1"/>
                </a:solidFill>
                <a:latin typeface="+mj-lt"/>
              </a:rPr>
              <a:t>ABAP</a:t>
            </a:r>
            <a:endParaRPr lang="ru-RU" sz="4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24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776972" y="286220"/>
            <a:ext cx="5253447" cy="723275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Редактор программ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317CD-D210-C6DD-448C-6A9E0F570DD0}"/>
              </a:ext>
            </a:extLst>
          </p:cNvPr>
          <p:cNvSpPr txBox="1"/>
          <p:nvPr/>
        </p:nvSpPr>
        <p:spPr>
          <a:xfrm>
            <a:off x="524814" y="3140185"/>
            <a:ext cx="4274468" cy="1428148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SE38</a:t>
            </a:r>
            <a:endParaRPr lang="ru-RU" sz="2000" b="1" dirty="0"/>
          </a:p>
          <a:p>
            <a:pPr algn="ctr">
              <a:lnSpc>
                <a:spcPct val="150000"/>
              </a:lnSpc>
            </a:pPr>
            <a:r>
              <a:rPr lang="ru-RU" sz="2000" dirty="0"/>
              <a:t>- транзакция для запуска редактора АВАР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040D3B-38D9-4CDD-8882-64B7E68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19" y="1448861"/>
            <a:ext cx="343900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776972" y="286220"/>
            <a:ext cx="5253447" cy="723275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Создание</a:t>
            </a:r>
            <a:r>
              <a:rPr lang="ru-RU" sz="3200" dirty="0">
                <a:solidFill>
                  <a:srgbClr val="0F5F90"/>
                </a:solidFill>
              </a:rPr>
              <a:t> </a:t>
            </a:r>
            <a:r>
              <a:rPr lang="ru-RU" sz="3200" dirty="0">
                <a:latin typeface="+mj-lt"/>
              </a:rPr>
              <a:t>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7BFD5F-3F11-4B1A-8798-6E93B2AD0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4439"/>
            <a:ext cx="5703064" cy="4274393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843F101-622A-47DE-9CC3-D146E3A5306D}"/>
              </a:ext>
            </a:extLst>
          </p:cNvPr>
          <p:cNvGrpSpPr/>
          <p:nvPr/>
        </p:nvGrpSpPr>
        <p:grpSpPr>
          <a:xfrm>
            <a:off x="6008502" y="1505772"/>
            <a:ext cx="5790563" cy="365125"/>
            <a:chOff x="6008502" y="1505772"/>
            <a:chExt cx="5790563" cy="365125"/>
          </a:xfrm>
        </p:grpSpPr>
        <p:sp>
          <p:nvSpPr>
            <p:cNvPr id="10" name="Скругленный прямоугольник 26">
              <a:extLst>
                <a:ext uri="{FF2B5EF4-FFF2-40B4-BE49-F238E27FC236}">
                  <a16:creationId xmlns:a16="http://schemas.microsoft.com/office/drawing/2014/main" id="{2A72854B-6D7E-4871-AD61-43F128A32834}"/>
                </a:ext>
              </a:extLst>
            </p:cNvPr>
            <p:cNvSpPr/>
            <p:nvPr/>
          </p:nvSpPr>
          <p:spPr>
            <a:xfrm>
              <a:off x="6008502" y="1505772"/>
              <a:ext cx="5790563" cy="365125"/>
            </a:xfrm>
            <a:prstGeom prst="roundRect">
              <a:avLst/>
            </a:prstGeom>
            <a:solidFill>
              <a:srgbClr val="FCBA14"/>
            </a:solidFill>
          </p:spPr>
          <p:txBody>
            <a:bodyPr wrap="square" rtlCol="0" anchor="ctr">
              <a:spAutoFit/>
            </a:bodyPr>
            <a:lstStyle/>
            <a:p>
              <a:pPr marL="0" algn="l" defTabSz="914400" rtl="0" eaLnBrk="1" latinLnBrk="0" hangingPunct="1"/>
              <a:endParaRPr lang="ru-RU" sz="1200" b="1" dirty="0">
                <a:solidFill>
                  <a:srgbClr val="0F608F"/>
                </a:solidFill>
                <a:hlinkClick r:id="rId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4FA09-DE0B-4D0F-BA95-D9A0F7748EC1}"/>
                </a:ext>
              </a:extLst>
            </p:cNvPr>
            <p:cNvSpPr txBox="1"/>
            <p:nvPr/>
          </p:nvSpPr>
          <p:spPr>
            <a:xfrm>
              <a:off x="7818069" y="1545463"/>
              <a:ext cx="2014334" cy="307777"/>
            </a:xfrm>
            <a:prstGeom prst="rect">
              <a:avLst/>
            </a:prstGeom>
            <a:noFill/>
          </p:spPr>
          <p:txBody>
            <a:bodyPr wrap="none" rIns="0" rtlCol="0" anchor="ctr" anchorCtr="0">
              <a:spAutoFit/>
            </a:bodyPr>
            <a:lstStyle/>
            <a:p>
              <a:pPr marL="0" algn="l" defTabSz="914400" rtl="0" eaLnBrk="1" latinLnBrk="0" hangingPunct="1"/>
              <a:r>
                <a:rPr lang="ru-RU" sz="1400" dirty="0">
                  <a:solidFill>
                    <a:srgbClr val="0F5F90"/>
                  </a:solidFill>
                </a:rPr>
                <a:t>Создание программы</a:t>
              </a:r>
            </a:p>
          </p:txBody>
        </p:sp>
      </p:grpSp>
      <p:pic>
        <p:nvPicPr>
          <p:cNvPr id="12" name="Рисунок 11" descr="Статистика">
            <a:extLst>
              <a:ext uri="{FF2B5EF4-FFF2-40B4-BE49-F238E27FC236}">
                <a16:creationId xmlns:a16="http://schemas.microsoft.com/office/drawing/2014/main" id="{11364C0F-C8AE-4A1F-87C8-2321858D5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359" y="2305253"/>
            <a:ext cx="457200" cy="457200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509C1E92-32B0-4241-B8FD-7C62FD3C26C6}"/>
              </a:ext>
            </a:extLst>
          </p:cNvPr>
          <p:cNvSpPr/>
          <p:nvPr/>
        </p:nvSpPr>
        <p:spPr>
          <a:xfrm>
            <a:off x="569622" y="2653595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4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819818D-A877-48D6-BB00-637239E88DB8}"/>
              </a:ext>
            </a:extLst>
          </p:cNvPr>
          <p:cNvSpPr/>
          <p:nvPr/>
        </p:nvSpPr>
        <p:spPr>
          <a:xfrm>
            <a:off x="569622" y="3234476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21DA-29AF-44D3-8BFB-7000FED7D0EF}"/>
              </a:ext>
            </a:extLst>
          </p:cNvPr>
          <p:cNvSpPr txBox="1"/>
          <p:nvPr/>
        </p:nvSpPr>
        <p:spPr>
          <a:xfrm flipH="1">
            <a:off x="491894" y="2498540"/>
            <a:ext cx="4195161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r"/>
            <a:r>
              <a:rPr lang="ru-RU" sz="2000" dirty="0">
                <a:solidFill>
                  <a:srgbClr val="0F608F"/>
                </a:solidFill>
              </a:rPr>
              <a:t>Введите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F608F"/>
                </a:solidFill>
              </a:rPr>
              <a:t>название программы;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36E40-3387-4B36-A45D-2AF1BED7FF58}"/>
              </a:ext>
            </a:extLst>
          </p:cNvPr>
          <p:cNvSpPr txBox="1"/>
          <p:nvPr/>
        </p:nvSpPr>
        <p:spPr>
          <a:xfrm flipH="1">
            <a:off x="659560" y="3053705"/>
            <a:ext cx="3669686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pPr algn="r"/>
            <a:r>
              <a:rPr lang="ru-RU" sz="2000" dirty="0">
                <a:solidFill>
                  <a:srgbClr val="0F608F"/>
                </a:solidFill>
              </a:rPr>
              <a:t>Нажмите кнопку «Создать». </a:t>
            </a:r>
          </a:p>
        </p:txBody>
      </p:sp>
    </p:spTree>
    <p:extLst>
      <p:ext uri="{BB962C8B-B14F-4D97-AF65-F5344CB8AC3E}">
        <p14:creationId xmlns:p14="http://schemas.microsoft.com/office/powerpoint/2010/main" val="424934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776972" y="286220"/>
            <a:ext cx="5253447" cy="723275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Создание</a:t>
            </a:r>
            <a:r>
              <a:rPr lang="ru-RU" sz="3200" dirty="0">
                <a:solidFill>
                  <a:srgbClr val="0F5F90"/>
                </a:solidFill>
              </a:rPr>
              <a:t> </a:t>
            </a:r>
            <a:r>
              <a:rPr lang="ru-RU" sz="3200" dirty="0">
                <a:latin typeface="+mj-lt"/>
              </a:rPr>
              <a:t>программы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4FA09-DE0B-4D0F-BA95-D9A0F7748EC1}"/>
              </a:ext>
            </a:extLst>
          </p:cNvPr>
          <p:cNvSpPr txBox="1"/>
          <p:nvPr/>
        </p:nvSpPr>
        <p:spPr>
          <a:xfrm>
            <a:off x="7818069" y="1545463"/>
            <a:ext cx="2014334" cy="307777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ru-RU" sz="1400" dirty="0">
                <a:solidFill>
                  <a:srgbClr val="0F5F90"/>
                </a:solidFill>
              </a:rPr>
              <a:t>Создание программы</a:t>
            </a:r>
          </a:p>
        </p:txBody>
      </p:sp>
      <p:pic>
        <p:nvPicPr>
          <p:cNvPr id="12" name="Рисунок 11" descr="Статистика">
            <a:extLst>
              <a:ext uri="{FF2B5EF4-FFF2-40B4-BE49-F238E27FC236}">
                <a16:creationId xmlns:a16="http://schemas.microsoft.com/office/drawing/2014/main" id="{11364C0F-C8AE-4A1F-87C8-2321858D5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359" y="2305253"/>
            <a:ext cx="457200" cy="457200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509C1E92-32B0-4241-B8FD-7C62FD3C26C6}"/>
              </a:ext>
            </a:extLst>
          </p:cNvPr>
          <p:cNvSpPr/>
          <p:nvPr/>
        </p:nvSpPr>
        <p:spPr>
          <a:xfrm>
            <a:off x="569622" y="2653595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819818D-A877-48D6-BB00-637239E88DB8}"/>
              </a:ext>
            </a:extLst>
          </p:cNvPr>
          <p:cNvSpPr/>
          <p:nvPr/>
        </p:nvSpPr>
        <p:spPr>
          <a:xfrm>
            <a:off x="569622" y="3075452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21DA-29AF-44D3-8BFB-7000FED7D0EF}"/>
              </a:ext>
            </a:extLst>
          </p:cNvPr>
          <p:cNvSpPr txBox="1"/>
          <p:nvPr/>
        </p:nvSpPr>
        <p:spPr>
          <a:xfrm flipH="1">
            <a:off x="790064" y="2498540"/>
            <a:ext cx="4195161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Введите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F608F"/>
                </a:solidFill>
              </a:rPr>
              <a:t>заголовок программы;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36E40-3387-4B36-A45D-2AF1BED7FF58}"/>
              </a:ext>
            </a:extLst>
          </p:cNvPr>
          <p:cNvSpPr txBox="1"/>
          <p:nvPr/>
        </p:nvSpPr>
        <p:spPr>
          <a:xfrm flipH="1">
            <a:off x="790064" y="2945984"/>
            <a:ext cx="3937554" cy="707886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Выберите тип «Исполняемая» (</a:t>
            </a:r>
            <a:r>
              <a:rPr lang="en-US" sz="2000" dirty="0">
                <a:solidFill>
                  <a:srgbClr val="0F608F"/>
                </a:solidFill>
              </a:rPr>
              <a:t>Executable program)</a:t>
            </a:r>
            <a:r>
              <a:rPr lang="ru-RU" sz="2000" dirty="0">
                <a:solidFill>
                  <a:srgbClr val="0F608F"/>
                </a:solidFill>
              </a:rPr>
              <a:t>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468D76-29B2-4B51-AD77-5E65A5811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69" y="1545463"/>
            <a:ext cx="6049353" cy="47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2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776972" y="286220"/>
            <a:ext cx="5253447" cy="723275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Создание</a:t>
            </a:r>
            <a:r>
              <a:rPr lang="ru-RU" sz="3200" dirty="0">
                <a:solidFill>
                  <a:srgbClr val="0F5F90"/>
                </a:solidFill>
              </a:rPr>
              <a:t> </a:t>
            </a:r>
            <a:r>
              <a:rPr lang="ru-RU" sz="3200" dirty="0">
                <a:latin typeface="+mj-lt"/>
              </a:rPr>
              <a:t>программы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4FA09-DE0B-4D0F-BA95-D9A0F7748EC1}"/>
              </a:ext>
            </a:extLst>
          </p:cNvPr>
          <p:cNvSpPr txBox="1"/>
          <p:nvPr/>
        </p:nvSpPr>
        <p:spPr>
          <a:xfrm>
            <a:off x="7818069" y="1545463"/>
            <a:ext cx="2014334" cy="307777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ru-RU" sz="1400" dirty="0">
                <a:solidFill>
                  <a:srgbClr val="0F5F90"/>
                </a:solidFill>
              </a:rPr>
              <a:t>Создание программы</a:t>
            </a:r>
          </a:p>
        </p:txBody>
      </p:sp>
      <p:pic>
        <p:nvPicPr>
          <p:cNvPr id="12" name="Рисунок 11" descr="Статистика">
            <a:extLst>
              <a:ext uri="{FF2B5EF4-FFF2-40B4-BE49-F238E27FC236}">
                <a16:creationId xmlns:a16="http://schemas.microsoft.com/office/drawing/2014/main" id="{11364C0F-C8AE-4A1F-87C8-2321858D5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359" y="2305253"/>
            <a:ext cx="457200" cy="457200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509C1E92-32B0-4241-B8FD-7C62FD3C26C6}"/>
              </a:ext>
            </a:extLst>
          </p:cNvPr>
          <p:cNvSpPr/>
          <p:nvPr/>
        </p:nvSpPr>
        <p:spPr>
          <a:xfrm>
            <a:off x="569622" y="2653595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819818D-A877-48D6-BB00-637239E88DB8}"/>
              </a:ext>
            </a:extLst>
          </p:cNvPr>
          <p:cNvSpPr/>
          <p:nvPr/>
        </p:nvSpPr>
        <p:spPr>
          <a:xfrm>
            <a:off x="569622" y="3075452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21DA-29AF-44D3-8BFB-7000FED7D0EF}"/>
              </a:ext>
            </a:extLst>
          </p:cNvPr>
          <p:cNvSpPr txBox="1"/>
          <p:nvPr/>
        </p:nvSpPr>
        <p:spPr>
          <a:xfrm flipH="1">
            <a:off x="790064" y="2498540"/>
            <a:ext cx="4195161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Введите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F608F"/>
                </a:solidFill>
              </a:rPr>
              <a:t>заголовок программы;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36E40-3387-4B36-A45D-2AF1BED7FF58}"/>
              </a:ext>
            </a:extLst>
          </p:cNvPr>
          <p:cNvSpPr txBox="1"/>
          <p:nvPr/>
        </p:nvSpPr>
        <p:spPr>
          <a:xfrm flipH="1">
            <a:off x="790064" y="2945984"/>
            <a:ext cx="3937554" cy="707886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Выберите тип «Исполняемая» (</a:t>
            </a:r>
            <a:r>
              <a:rPr lang="en-US" sz="2000" dirty="0">
                <a:solidFill>
                  <a:srgbClr val="0F608F"/>
                </a:solidFill>
              </a:rPr>
              <a:t>Executable program)</a:t>
            </a:r>
            <a:r>
              <a:rPr lang="ru-RU" sz="2000" dirty="0">
                <a:solidFill>
                  <a:srgbClr val="0F608F"/>
                </a:solidFill>
              </a:rPr>
              <a:t>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468D76-29B2-4B51-AD77-5E65A5811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69" y="1545463"/>
            <a:ext cx="6049353" cy="47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776972" y="286220"/>
            <a:ext cx="5253447" cy="723275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Создание</a:t>
            </a:r>
            <a:r>
              <a:rPr lang="ru-RU" sz="3200" dirty="0">
                <a:solidFill>
                  <a:srgbClr val="0F5F90"/>
                </a:solidFill>
              </a:rPr>
              <a:t> </a:t>
            </a:r>
            <a:r>
              <a:rPr lang="ru-RU" sz="3200" dirty="0">
                <a:latin typeface="+mj-lt"/>
              </a:rPr>
              <a:t>программы</a:t>
            </a:r>
          </a:p>
        </p:txBody>
      </p:sp>
      <p:pic>
        <p:nvPicPr>
          <p:cNvPr id="12" name="Рисунок 11" descr="Статистика">
            <a:extLst>
              <a:ext uri="{FF2B5EF4-FFF2-40B4-BE49-F238E27FC236}">
                <a16:creationId xmlns:a16="http://schemas.microsoft.com/office/drawing/2014/main" id="{11364C0F-C8AE-4A1F-87C8-2321858D5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359" y="2305253"/>
            <a:ext cx="457200" cy="457200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509C1E92-32B0-4241-B8FD-7C62FD3C26C6}"/>
              </a:ext>
            </a:extLst>
          </p:cNvPr>
          <p:cNvSpPr/>
          <p:nvPr/>
        </p:nvSpPr>
        <p:spPr>
          <a:xfrm>
            <a:off x="569622" y="2653595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819818D-A877-48D6-BB00-637239E88DB8}"/>
              </a:ext>
            </a:extLst>
          </p:cNvPr>
          <p:cNvSpPr/>
          <p:nvPr/>
        </p:nvSpPr>
        <p:spPr>
          <a:xfrm>
            <a:off x="569622" y="3075452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21DA-29AF-44D3-8BFB-7000FED7D0EF}"/>
              </a:ext>
            </a:extLst>
          </p:cNvPr>
          <p:cNvSpPr txBox="1"/>
          <p:nvPr/>
        </p:nvSpPr>
        <p:spPr>
          <a:xfrm flipH="1">
            <a:off x="790064" y="2498540"/>
            <a:ext cx="4195161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Введите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F608F"/>
                </a:solidFill>
              </a:rPr>
              <a:t>заголовок программы;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36E40-3387-4B36-A45D-2AF1BED7FF58}"/>
              </a:ext>
            </a:extLst>
          </p:cNvPr>
          <p:cNvSpPr txBox="1"/>
          <p:nvPr/>
        </p:nvSpPr>
        <p:spPr>
          <a:xfrm flipH="1">
            <a:off x="790064" y="2911364"/>
            <a:ext cx="3937554" cy="1015663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Назначим временный </a:t>
            </a:r>
            <a:r>
              <a:rPr lang="en-US" sz="2000" dirty="0">
                <a:solidFill>
                  <a:srgbClr val="0F608F"/>
                </a:solidFill>
              </a:rPr>
              <a:t>$TMP</a:t>
            </a:r>
            <a:r>
              <a:rPr lang="ru-RU" sz="2000" dirty="0">
                <a:solidFill>
                  <a:srgbClr val="0F608F"/>
                </a:solidFill>
              </a:rPr>
              <a:t> пакет</a:t>
            </a:r>
            <a:r>
              <a:rPr lang="en-US" sz="2000" dirty="0">
                <a:solidFill>
                  <a:srgbClr val="0F608F"/>
                </a:solidFill>
              </a:rPr>
              <a:t> </a:t>
            </a:r>
            <a:r>
              <a:rPr lang="ru-RU" sz="2000" dirty="0">
                <a:solidFill>
                  <a:srgbClr val="0F608F"/>
                </a:solidFill>
              </a:rPr>
              <a:t>через нажатие кнопки </a:t>
            </a:r>
            <a:r>
              <a:rPr lang="en-US" sz="2000" dirty="0">
                <a:solidFill>
                  <a:srgbClr val="0F608F"/>
                </a:solidFill>
              </a:rPr>
              <a:t>“</a:t>
            </a:r>
            <a:r>
              <a:rPr lang="ru-RU" sz="2000" dirty="0">
                <a:solidFill>
                  <a:srgbClr val="0F608F"/>
                </a:solidFill>
              </a:rPr>
              <a:t>Локальный объект</a:t>
            </a:r>
            <a:r>
              <a:rPr lang="en-US" sz="2000" dirty="0">
                <a:solidFill>
                  <a:srgbClr val="0F608F"/>
                </a:solidFill>
              </a:rPr>
              <a:t>”</a:t>
            </a:r>
            <a:r>
              <a:rPr lang="ru-RU" sz="2000" dirty="0">
                <a:solidFill>
                  <a:srgbClr val="0F608F"/>
                </a:solidFill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2B5C16-F892-449B-9B7F-4AD662058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79" y="2116290"/>
            <a:ext cx="5792540" cy="3578831"/>
          </a:xfrm>
          <a:prstGeom prst="rect">
            <a:avLst/>
          </a:prstGeom>
        </p:spPr>
      </p:pic>
      <p:sp>
        <p:nvSpPr>
          <p:cNvPr id="17" name="Скругленный прямоугольник 26">
            <a:extLst>
              <a:ext uri="{FF2B5EF4-FFF2-40B4-BE49-F238E27FC236}">
                <a16:creationId xmlns:a16="http://schemas.microsoft.com/office/drawing/2014/main" id="{4CFB2523-1029-4811-937E-E282FACC5FFD}"/>
              </a:ext>
            </a:extLst>
          </p:cNvPr>
          <p:cNvSpPr/>
          <p:nvPr/>
        </p:nvSpPr>
        <p:spPr>
          <a:xfrm>
            <a:off x="6237879" y="1505772"/>
            <a:ext cx="5561186" cy="365125"/>
          </a:xfrm>
          <a:prstGeom prst="roundRect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65FCF-8ABC-485B-A862-67E36B167D53}"/>
              </a:ext>
            </a:extLst>
          </p:cNvPr>
          <p:cNvSpPr txBox="1"/>
          <p:nvPr/>
        </p:nvSpPr>
        <p:spPr>
          <a:xfrm>
            <a:off x="8359959" y="1545463"/>
            <a:ext cx="1317027" cy="307777"/>
          </a:xfrm>
          <a:prstGeom prst="rect">
            <a:avLst/>
          </a:prstGeom>
          <a:noFill/>
        </p:spPr>
        <p:txBody>
          <a:bodyPr wrap="none" rIns="0" rtlCol="0" anchor="ctr" anchorCtr="0">
            <a:spAutoFit/>
          </a:bodyPr>
          <a:lstStyle/>
          <a:p>
            <a:pPr marL="0" algn="l" defTabSz="914400" rtl="0" eaLnBrk="1" latinLnBrk="0" hangingPunct="1"/>
            <a:r>
              <a:rPr lang="ru-RU" sz="1400" dirty="0">
                <a:solidFill>
                  <a:srgbClr val="0F5F90"/>
                </a:solidFill>
              </a:rPr>
              <a:t>Выбор пакета</a:t>
            </a:r>
          </a:p>
        </p:txBody>
      </p:sp>
    </p:spTree>
    <p:extLst>
      <p:ext uri="{BB962C8B-B14F-4D97-AF65-F5344CB8AC3E}">
        <p14:creationId xmlns:p14="http://schemas.microsoft.com/office/powerpoint/2010/main" val="444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947453" y="395566"/>
            <a:ext cx="4884184" cy="722890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3200" dirty="0">
                <a:latin typeface="+mj-lt"/>
              </a:rPr>
              <a:t>И начинаем творить…</a:t>
            </a:r>
          </a:p>
        </p:txBody>
      </p:sp>
      <p:pic>
        <p:nvPicPr>
          <p:cNvPr id="12" name="Рисунок 11" descr="Статистика">
            <a:extLst>
              <a:ext uri="{FF2B5EF4-FFF2-40B4-BE49-F238E27FC236}">
                <a16:creationId xmlns:a16="http://schemas.microsoft.com/office/drawing/2014/main" id="{11364C0F-C8AE-4A1F-87C8-2321858D5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359" y="2305253"/>
            <a:ext cx="457200" cy="457200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509C1E92-32B0-4241-B8FD-7C62FD3C26C6}"/>
              </a:ext>
            </a:extLst>
          </p:cNvPr>
          <p:cNvSpPr/>
          <p:nvPr/>
        </p:nvSpPr>
        <p:spPr>
          <a:xfrm>
            <a:off x="569622" y="2653595"/>
            <a:ext cx="89941" cy="90000"/>
          </a:xfrm>
          <a:prstGeom prst="ellipse">
            <a:avLst/>
          </a:prstGeom>
          <a:solidFill>
            <a:srgbClr val="FCBA14"/>
          </a:solidFill>
        </p:spPr>
        <p:txBody>
          <a:bodyPr wrap="square" rtlCol="0" anchor="ctr">
            <a:spAutoFit/>
          </a:bodyPr>
          <a:lstStyle/>
          <a:p>
            <a:pPr marL="0" algn="l" defTabSz="914400" rtl="0" eaLnBrk="1" latinLnBrk="0" hangingPunct="1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21DA-29AF-44D3-8BFB-7000FED7D0EF}"/>
              </a:ext>
            </a:extLst>
          </p:cNvPr>
          <p:cNvSpPr txBox="1"/>
          <p:nvPr/>
        </p:nvSpPr>
        <p:spPr>
          <a:xfrm flipH="1">
            <a:off x="790063" y="2485422"/>
            <a:ext cx="3424127" cy="400110"/>
          </a:xfrm>
          <a:prstGeom prst="rect">
            <a:avLst/>
          </a:prstGeom>
          <a:noFill/>
        </p:spPr>
        <p:txBody>
          <a:bodyPr wrap="square" rIns="0" rtlCol="0" anchor="ctr" anchorCtr="0">
            <a:spAutoFit/>
          </a:bodyPr>
          <a:lstStyle/>
          <a:p>
            <a:r>
              <a:rPr lang="ru-RU" sz="2000" dirty="0">
                <a:solidFill>
                  <a:srgbClr val="0F608F"/>
                </a:solidFill>
              </a:rPr>
              <a:t>Пишем код программы.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181CDF-D78A-4246-A559-0BDFADEFF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32" y="1706442"/>
            <a:ext cx="7258187" cy="42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3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s://exrp.ru/" TargetMode="External"/></Relationships>
</file>

<file path=ppt/theme/theme1.xml><?xml version="1.0" encoding="utf-8"?>
<a:theme xmlns:a="http://schemas.openxmlformats.org/drawingml/2006/main" name="Тема Office">
  <a:themeElements>
    <a:clrScheme name="ExRP">
      <a:dk1>
        <a:sysClr val="windowText" lastClr="000000"/>
      </a:dk1>
      <a:lt1>
        <a:sysClr val="window" lastClr="FFFFFF"/>
      </a:lt1>
      <a:dk2>
        <a:srgbClr val="055E8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ECB13A"/>
      </a:accent4>
      <a:accent5>
        <a:srgbClr val="4472C4"/>
      </a:accent5>
      <a:accent6>
        <a:srgbClr val="70AD47"/>
      </a:accent6>
      <a:hlink>
        <a:srgbClr val="48A1FA"/>
      </a:hlink>
      <a:folHlink>
        <a:srgbClr val="7030A0"/>
      </a:folHlink>
    </a:clrScheme>
    <a:fontScheme name="ExRP">
      <a:majorFont>
        <a:latin typeface="Prata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r">
          <a:defRPr sz="1200" b="1" dirty="0" smtClean="0">
            <a:solidFill>
              <a:srgbClr val="0F608F"/>
            </a:solidFill>
            <a:hlinkClick xmlns:r="http://schemas.openxmlformats.org/officeDocument/2006/relationships" r:id="rId1"/>
          </a:defRPr>
        </a:defPPr>
      </a:lstStyle>
    </a:spDef>
    <a:txDef>
      <a:spPr>
        <a:noFill/>
      </a:spPr>
      <a:bodyPr wrap="square" rIns="0" rtlCol="0" anchor="ctr" anchorCtr="0">
        <a:spAutoFit/>
      </a:bodyPr>
      <a:lstStyle>
        <a:defPPr algn="r">
          <a:defRPr sz="1400" dirty="0" smtClean="0">
            <a:solidFill>
              <a:srgbClr val="0F608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14827</TotalTime>
  <Words>716</Words>
  <Application>Microsoft Office PowerPoint</Application>
  <PresentationFormat>Широкоэкранный</PresentationFormat>
  <Paragraphs>150</Paragraphs>
  <Slides>23</Slides>
  <Notes>16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Prata</vt:lpstr>
      <vt:lpstr>Calibri</vt:lpstr>
      <vt:lpstr>Noto Sans</vt:lpstr>
      <vt:lpstr>Arial</vt:lpstr>
      <vt:lpstr>Тема Office</vt:lpstr>
      <vt:lpstr>Введение в ABAP</vt:lpstr>
      <vt:lpstr>Цели упражнения</vt:lpstr>
      <vt:lpstr>Глава 1</vt:lpstr>
      <vt:lpstr>Редактор программ</vt:lpstr>
      <vt:lpstr>Создание программы</vt:lpstr>
      <vt:lpstr>Создание программы</vt:lpstr>
      <vt:lpstr>Создание программы</vt:lpstr>
      <vt:lpstr>Создание программы</vt:lpstr>
      <vt:lpstr>И начинаем творить…</vt:lpstr>
      <vt:lpstr>И начинаем творить…</vt:lpstr>
      <vt:lpstr>Ошибочка вышла</vt:lpstr>
      <vt:lpstr>Ошибка ушла</vt:lpstr>
      <vt:lpstr>Активируем</vt:lpstr>
      <vt:lpstr>И запуск!</vt:lpstr>
      <vt:lpstr>Глава 2</vt:lpstr>
      <vt:lpstr>Общий ABAP-синтаксис I</vt:lpstr>
      <vt:lpstr>Общий ABAP-синтаксис II</vt:lpstr>
      <vt:lpstr>Документация по ключевым словам в ABAP-редакторе</vt:lpstr>
      <vt:lpstr>Глава 3</vt:lpstr>
      <vt:lpstr>Создание транзакций</vt:lpstr>
      <vt:lpstr>Создание транзакций</vt:lpstr>
      <vt:lpstr>Резюме по уроку</vt:lpstr>
      <vt:lpstr>Наши 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Калуцкий Никита</cp:lastModifiedBy>
  <cp:revision>206</cp:revision>
  <dcterms:created xsi:type="dcterms:W3CDTF">2020-12-17T14:35:48Z</dcterms:created>
  <dcterms:modified xsi:type="dcterms:W3CDTF">2022-09-12T10:12:04Z</dcterms:modified>
</cp:coreProperties>
</file>