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9_2D53A0B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9" r:id="rId2"/>
    <p:sldId id="278" r:id="rId3"/>
    <p:sldId id="276" r:id="rId4"/>
    <p:sldId id="257" r:id="rId5"/>
    <p:sldId id="277" r:id="rId6"/>
    <p:sldId id="265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to Sans" panose="020B0502040504020204" pitchFamily="34" charset="0"/>
      <p:regular r:id="rId13"/>
      <p:bold r:id="rId14"/>
      <p:italic r:id="rId15"/>
      <p:boldItalic r:id="rId16"/>
    </p:embeddedFont>
    <p:embeddedFont>
      <p:font typeface="Prata" panose="020B0604020202020204" charset="-52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026" userDrawn="1">
          <p15:clr>
            <a:srgbClr val="A4A3A4"/>
          </p15:clr>
        </p15:guide>
        <p15:guide id="5" pos="6108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247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DD22E68-AB25-3660-D504-6C3F770555DA}" name="Елена Рыбакова" initials="ЕР" userId="f6da5b73bdf070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F90"/>
    <a:srgbClr val="F8ED8F"/>
    <a:srgbClr val="FCBA14"/>
    <a:srgbClr val="0F608F"/>
    <a:srgbClr val="FFC31C"/>
    <a:srgbClr val="F1F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75" autoAdjust="0"/>
    <p:restoredTop sz="94733" autoAdjust="0"/>
  </p:normalViewPr>
  <p:slideViewPr>
    <p:cSldViewPr snapToGrid="0">
      <p:cViewPr varScale="1">
        <p:scale>
          <a:sx n="58" d="100"/>
          <a:sy n="58" d="100"/>
        </p:scale>
        <p:origin x="220" y="48"/>
      </p:cViewPr>
      <p:guideLst>
        <p:guide orient="horz" pos="2319"/>
        <p:guide pos="3840"/>
        <p:guide orient="horz" pos="709"/>
        <p:guide pos="2026"/>
        <p:guide pos="6108"/>
        <p:guide pos="5654"/>
        <p:guide pos="24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8/10/relationships/authors" Target="authors.xml"/></Relationships>
</file>

<file path=ppt/comments/modernComment_109_2D53A0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C70171-323C-4D00-969D-1A8FD83A05D1}" authorId="{0DD22E68-AB25-3660-D504-6C3F770555DA}" created="2022-06-20T14:27:50.7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0455348" sldId="265"/>
      <ac:spMk id="6" creationId="{B747C6D0-C57B-4065-9F3C-37FC815E7099}"/>
    </ac:deMkLst>
    <p188:txBody>
      <a:bodyPr/>
      <a:lstStyle/>
      <a:p>
        <a:r>
          <a:rPr lang="ru-RU"/>
          <a:t>Нужно указать почту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DAEDB-2F7C-487A-A468-6142732551B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F8DD8D-2369-4771-8499-AD3C72BF2851}">
      <dgm:prSet phldrT="[Текст]" custT="1"/>
      <dgm:spPr>
        <a:solidFill>
          <a:srgbClr val="0F5F90"/>
        </a:solidFill>
      </dgm:spPr>
      <dgm:t>
        <a:bodyPr/>
        <a:lstStyle/>
        <a:p>
          <a:r>
            <a:rPr lang="ru-RU" sz="1600" b="0" i="0" u="none" dirty="0"/>
            <a:t>описывать и использовать базовые элементы </a:t>
          </a:r>
          <a:r>
            <a:rPr lang="ro-RO" sz="1600" b="0" i="0" u="none" dirty="0"/>
            <a:t>ABAP-</a:t>
          </a:r>
          <a:r>
            <a:rPr lang="ru-RU" sz="1600" b="0" i="0" u="none" dirty="0"/>
            <a:t>синтаксиса</a:t>
          </a:r>
          <a:endParaRPr lang="ru-RU" sz="1600" b="0" dirty="0"/>
        </a:p>
      </dgm:t>
    </dgm:pt>
    <dgm:pt modelId="{504C342B-26BC-44D9-B3C5-835DB0A2AF18}" type="sibTrans" cxnId="{0DB5F5EC-56EA-4CF4-BCD3-72E8446718AB}">
      <dgm:prSet/>
      <dgm:spPr/>
      <dgm:t>
        <a:bodyPr/>
        <a:lstStyle/>
        <a:p>
          <a:endParaRPr lang="ru-RU"/>
        </a:p>
      </dgm:t>
    </dgm:pt>
    <dgm:pt modelId="{42E55D3A-28DD-49FF-AD98-892BE63BF7D2}" type="parTrans" cxnId="{0DB5F5EC-56EA-4CF4-BCD3-72E8446718AB}">
      <dgm:prSet/>
      <dgm:spPr/>
      <dgm:t>
        <a:bodyPr/>
        <a:lstStyle/>
        <a:p>
          <a:endParaRPr lang="ru-RU"/>
        </a:p>
      </dgm:t>
    </dgm:pt>
    <dgm:pt modelId="{7EDC0F86-C04D-564A-8921-394C237CBC7B}">
      <dgm:prSet/>
      <dgm:spPr>
        <a:solidFill>
          <a:srgbClr val="0F5F90"/>
        </a:solidFill>
      </dgm:spPr>
      <dgm:t>
        <a:bodyPr/>
        <a:lstStyle/>
        <a:p>
          <a:pPr algn="ctr" rtl="0"/>
          <a:r>
            <a:rPr lang="ru-RU" b="0" i="0" u="none" dirty="0"/>
            <a:t>описывать организацию и перенос разработок</a:t>
          </a:r>
          <a:endParaRPr lang="ru-RU" b="0" dirty="0"/>
        </a:p>
      </dgm:t>
    </dgm:pt>
    <dgm:pt modelId="{5517362E-FEF5-FB46-95BA-4EAF9A3EE717}" type="sibTrans" cxnId="{9352E9A4-1840-A242-A7D6-A6BB4FB57851}">
      <dgm:prSet/>
      <dgm:spPr/>
      <dgm:t>
        <a:bodyPr/>
        <a:lstStyle/>
        <a:p>
          <a:endParaRPr lang="ru-RU"/>
        </a:p>
      </dgm:t>
    </dgm:pt>
    <dgm:pt modelId="{F6E7075F-0C12-574A-A467-E6A8E2040889}" type="parTrans" cxnId="{9352E9A4-1840-A242-A7D6-A6BB4FB57851}">
      <dgm:prSet/>
      <dgm:spPr/>
      <dgm:t>
        <a:bodyPr/>
        <a:lstStyle/>
        <a:p>
          <a:endParaRPr lang="ru-RU"/>
        </a:p>
      </dgm:t>
    </dgm:pt>
    <dgm:pt modelId="{FB89EB3B-534B-4D4C-9487-8B93647718A7}">
      <dgm:prSet/>
      <dgm:spPr>
        <a:solidFill>
          <a:srgbClr val="0F5F90"/>
        </a:solidFill>
      </dgm:spPr>
      <dgm:t>
        <a:bodyPr/>
        <a:lstStyle/>
        <a:p>
          <a:pPr algn="ctr"/>
          <a:r>
            <a:rPr lang="ru-RU" b="1" i="0" u="none" dirty="0"/>
            <a:t>            </a:t>
          </a:r>
          <a:r>
            <a:rPr lang="ru-RU" b="0" i="0" u="none" dirty="0"/>
            <a:t>пользоваться инструментами разработок, предоставляемыми в рамках </a:t>
          </a:r>
          <a:r>
            <a:rPr lang="ro-RO" b="0" i="0" u="none" dirty="0"/>
            <a:t>ABAP-</a:t>
          </a:r>
          <a:r>
            <a:rPr lang="ru-RU" b="0" i="0" u="none" dirty="0"/>
            <a:t>инструментальных средств</a:t>
          </a:r>
          <a:endParaRPr lang="ru-RU" b="0" dirty="0"/>
        </a:p>
      </dgm:t>
    </dgm:pt>
    <dgm:pt modelId="{4AA9AD44-4428-415F-858D-607B87838F9A}" type="sibTrans" cxnId="{11EAA6A3-3CAF-48DC-B0F8-D59403D4CD24}">
      <dgm:prSet/>
      <dgm:spPr/>
      <dgm:t>
        <a:bodyPr/>
        <a:lstStyle/>
        <a:p>
          <a:endParaRPr lang="ru-RU"/>
        </a:p>
      </dgm:t>
    </dgm:pt>
    <dgm:pt modelId="{094FE3F0-8A1A-47E6-BF87-E7F9B44810D2}" type="parTrans" cxnId="{11EAA6A3-3CAF-48DC-B0F8-D59403D4CD24}">
      <dgm:prSet/>
      <dgm:spPr/>
      <dgm:t>
        <a:bodyPr/>
        <a:lstStyle/>
        <a:p>
          <a:endParaRPr lang="ru-RU"/>
        </a:p>
      </dgm:t>
    </dgm:pt>
    <dgm:pt modelId="{41D598E2-66CC-4BFC-95D1-ABEEAD7BB68F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0" i="0" u="none" dirty="0"/>
            <a:t>программировать доступ к базе данных</a:t>
          </a:r>
          <a:endParaRPr lang="ru-RU" b="0" dirty="0"/>
        </a:p>
      </dgm:t>
    </dgm:pt>
    <dgm:pt modelId="{382F189A-615F-448D-A9E1-A57CD400B115}" type="sibTrans" cxnId="{4DB9B435-B426-4E1C-BEE8-5599902FCC9B}">
      <dgm:prSet/>
      <dgm:spPr/>
      <dgm:t>
        <a:bodyPr/>
        <a:lstStyle/>
        <a:p>
          <a:endParaRPr lang="ru-RU"/>
        </a:p>
      </dgm:t>
    </dgm:pt>
    <dgm:pt modelId="{B0C105DB-4031-4099-AA4B-B6BBF43CC2CA}" type="parTrans" cxnId="{4DB9B435-B426-4E1C-BEE8-5599902FCC9B}">
      <dgm:prSet/>
      <dgm:spPr/>
      <dgm:t>
        <a:bodyPr/>
        <a:lstStyle/>
        <a:p>
          <a:endParaRPr lang="ru-RU"/>
        </a:p>
      </dgm:t>
    </dgm:pt>
    <dgm:pt modelId="{B2487C38-F532-426A-BBC3-C0172F98EB6E}">
      <dgm:prSet phldrT="[Текст]"/>
      <dgm:spPr>
        <a:solidFill>
          <a:srgbClr val="0F5F90"/>
        </a:solidFill>
      </dgm:spPr>
      <dgm:t>
        <a:bodyPr/>
        <a:lstStyle/>
        <a:p>
          <a:r>
            <a:rPr lang="ru-RU" b="0" i="0" u="none" dirty="0"/>
            <a:t>создавать собственные программы с нуля</a:t>
          </a:r>
          <a:endParaRPr lang="ru-RU" b="0" dirty="0"/>
        </a:p>
      </dgm:t>
    </dgm:pt>
    <dgm:pt modelId="{551F6B1F-01A8-43A0-8EA5-0F1B3DBF47AF}" type="sibTrans" cxnId="{CF8A7C70-0D17-414D-8AF9-C166805EFA87}">
      <dgm:prSet/>
      <dgm:spPr/>
      <dgm:t>
        <a:bodyPr/>
        <a:lstStyle/>
        <a:p>
          <a:endParaRPr lang="ru-RU"/>
        </a:p>
      </dgm:t>
    </dgm:pt>
    <dgm:pt modelId="{D051D156-217F-4366-AAF8-0D899E513722}" type="parTrans" cxnId="{CF8A7C70-0D17-414D-8AF9-C166805EFA87}">
      <dgm:prSet/>
      <dgm:spPr/>
      <dgm:t>
        <a:bodyPr/>
        <a:lstStyle/>
        <a:p>
          <a:endParaRPr lang="ru-RU"/>
        </a:p>
      </dgm:t>
    </dgm:pt>
    <dgm:pt modelId="{B88C19BD-CECC-4798-8C05-6A5A1E3F9C4E}" type="pres">
      <dgm:prSet presAssocID="{773DAEDB-2F7C-487A-A468-6142732551B2}" presName="linearFlow" presStyleCnt="0">
        <dgm:presLayoutVars>
          <dgm:dir/>
          <dgm:resizeHandles val="exact"/>
        </dgm:presLayoutVars>
      </dgm:prSet>
      <dgm:spPr/>
    </dgm:pt>
    <dgm:pt modelId="{AA68C985-B8E9-45E8-B12B-AD94E7355951}" type="pres">
      <dgm:prSet presAssocID="{7EF8DD8D-2369-4771-8499-AD3C72BF2851}" presName="composite" presStyleCnt="0"/>
      <dgm:spPr/>
    </dgm:pt>
    <dgm:pt modelId="{2B9D1948-5DEA-482E-A78B-F4F82EC3DCE0}" type="pres">
      <dgm:prSet presAssocID="{7EF8DD8D-2369-4771-8499-AD3C72BF2851}" presName="imgShp" presStyleLbl="fgImgPlace1" presStyleIdx="0" presStyleCnt="5" custLinFactX="-42383" custLinFactNeighborX="-100000" custLinFactNeighborY="6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420CE30B-2681-4DE1-B0DF-B4A615495AFA}" type="pres">
      <dgm:prSet presAssocID="{7EF8DD8D-2369-4771-8499-AD3C72BF2851}" presName="txShp" presStyleLbl="node1" presStyleIdx="0" presStyleCnt="5" custScaleX="150376" custLinFactY="-100000" custLinFactNeighborX="2364" custLinFactNeighborY="-107122">
        <dgm:presLayoutVars>
          <dgm:bulletEnabled val="1"/>
        </dgm:presLayoutVars>
      </dgm:prSet>
      <dgm:spPr/>
    </dgm:pt>
    <dgm:pt modelId="{385C8E2B-B71E-4AED-B4AB-17CC0C37016A}" type="pres">
      <dgm:prSet presAssocID="{504C342B-26BC-44D9-B3C5-835DB0A2AF18}" presName="spacing" presStyleCnt="0"/>
      <dgm:spPr/>
    </dgm:pt>
    <dgm:pt modelId="{63DE9B8F-CAC9-46AB-8E05-A0D89CB1C5F5}" type="pres">
      <dgm:prSet presAssocID="{B2487C38-F532-426A-BBC3-C0172F98EB6E}" presName="composite" presStyleCnt="0"/>
      <dgm:spPr/>
    </dgm:pt>
    <dgm:pt modelId="{5A1E566D-D349-468C-9404-78331DEFB089}" type="pres">
      <dgm:prSet presAssocID="{B2487C38-F532-426A-BBC3-C0172F98EB6E}" presName="imgShp" presStyleLbl="fgImgPlace1" presStyleIdx="1" presStyleCnt="5" custLinFactX="-45677" custLinFactNeighborX="-100000" custLinFactNeighborY="-982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5E4C75CC-CEA4-44C9-85AD-B566F3A312A4}" type="pres">
      <dgm:prSet presAssocID="{B2487C38-F532-426A-BBC3-C0172F98EB6E}" presName="txShp" presStyleLbl="node1" presStyleIdx="1" presStyleCnt="5" custScaleX="150376" custLinFactNeighborX="21867" custLinFactNeighborY="-1147">
        <dgm:presLayoutVars>
          <dgm:bulletEnabled val="1"/>
        </dgm:presLayoutVars>
      </dgm:prSet>
      <dgm:spPr/>
    </dgm:pt>
    <dgm:pt modelId="{3971285C-6E14-4591-B728-141A3E96A5C0}" type="pres">
      <dgm:prSet presAssocID="{551F6B1F-01A8-43A0-8EA5-0F1B3DBF47AF}" presName="spacing" presStyleCnt="0"/>
      <dgm:spPr/>
    </dgm:pt>
    <dgm:pt modelId="{E4B9780C-A201-4261-A925-28A9FC8642F6}" type="pres">
      <dgm:prSet presAssocID="{41D598E2-66CC-4BFC-95D1-ABEEAD7BB68F}" presName="composite" presStyleCnt="0"/>
      <dgm:spPr/>
    </dgm:pt>
    <dgm:pt modelId="{1AD847BE-97D8-4122-A1C6-5DF228200BCF}" type="pres">
      <dgm:prSet presAssocID="{41D598E2-66CC-4BFC-95D1-ABEEAD7BB68F}" presName="imgShp" presStyleLbl="fgImgPlace1" presStyleIdx="2" presStyleCnt="5" custLinFactX="-45243" custLinFactNeighborX="-100000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3AA3F82-E32E-4BC0-811E-7D02A91821F5}" type="pres">
      <dgm:prSet presAssocID="{41D598E2-66CC-4BFC-95D1-ABEEAD7BB68F}" presName="txShp" presStyleLbl="node1" presStyleIdx="2" presStyleCnt="5" custScaleX="150376" custLinFactNeighborX="-9493" custLinFactNeighborY="0">
        <dgm:presLayoutVars>
          <dgm:bulletEnabled val="1"/>
        </dgm:presLayoutVars>
      </dgm:prSet>
      <dgm:spPr/>
    </dgm:pt>
    <dgm:pt modelId="{B53EEF20-2C23-47B0-BA17-D9E6619C024A}" type="pres">
      <dgm:prSet presAssocID="{382F189A-615F-448D-A9E1-A57CD400B115}" presName="spacing" presStyleCnt="0"/>
      <dgm:spPr/>
    </dgm:pt>
    <dgm:pt modelId="{071D5175-0D02-4C51-8829-D4FE8AA882D7}" type="pres">
      <dgm:prSet presAssocID="{FB89EB3B-534B-4D4C-9487-8B93647718A7}" presName="composite" presStyleCnt="0"/>
      <dgm:spPr/>
    </dgm:pt>
    <dgm:pt modelId="{6147006E-EB6A-4DF0-8E3A-6A03D3CEABAD}" type="pres">
      <dgm:prSet presAssocID="{FB89EB3B-534B-4D4C-9487-8B93647718A7}" presName="imgShp" presStyleLbl="fgImgPlace1" presStyleIdx="3" presStyleCnt="5" custLinFactX="-42257" custLinFactNeighborX="-100000" custLinFactNeighborY="388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D21E20C7-B74E-431C-90B3-BBBB5E5D869A}" type="pres">
      <dgm:prSet presAssocID="{FB89EB3B-534B-4D4C-9487-8B93647718A7}" presName="txShp" presStyleLbl="node1" presStyleIdx="3" presStyleCnt="5" custScaleX="150376">
        <dgm:presLayoutVars>
          <dgm:bulletEnabled val="1"/>
        </dgm:presLayoutVars>
      </dgm:prSet>
      <dgm:spPr/>
    </dgm:pt>
    <dgm:pt modelId="{37FE0C99-1A90-9A4D-9418-EB2927FD0B4D}" type="pres">
      <dgm:prSet presAssocID="{4AA9AD44-4428-415F-858D-607B87838F9A}" presName="spacing" presStyleCnt="0"/>
      <dgm:spPr/>
    </dgm:pt>
    <dgm:pt modelId="{0AF02CB8-6D79-7449-9B8C-7D35804A5460}" type="pres">
      <dgm:prSet presAssocID="{7EDC0F86-C04D-564A-8921-394C237CBC7B}" presName="composite" presStyleCnt="0"/>
      <dgm:spPr/>
    </dgm:pt>
    <dgm:pt modelId="{662A0190-C14E-B14B-96BD-90D8149C293A}" type="pres">
      <dgm:prSet presAssocID="{7EDC0F86-C04D-564A-8921-394C237CBC7B}" presName="imgShp" presStyleLbl="fgImgPlace1" presStyleIdx="4" presStyleCnt="5" custLinFactX="-38864" custLinFactNeighborX="-100000" custLinFactNeighborY="-3387"/>
      <dgm:spPr>
        <a:solidFill>
          <a:srgbClr val="FCBA14"/>
        </a:solidFill>
        <a:ln w="57150">
          <a:solidFill>
            <a:schemeClr val="bg1"/>
          </a:solidFill>
        </a:ln>
      </dgm:spPr>
    </dgm:pt>
    <dgm:pt modelId="{859CA104-354E-7545-ACE3-68EFD368DB10}" type="pres">
      <dgm:prSet presAssocID="{7EDC0F86-C04D-564A-8921-394C237CBC7B}" presName="txShp" presStyleLbl="node1" presStyleIdx="4" presStyleCnt="5" custScaleX="150376" custLinFactNeighborX="0" custLinFactNeighborY="989">
        <dgm:presLayoutVars>
          <dgm:bulletEnabled val="1"/>
        </dgm:presLayoutVars>
      </dgm:prSet>
      <dgm:spPr/>
    </dgm:pt>
  </dgm:ptLst>
  <dgm:cxnLst>
    <dgm:cxn modelId="{4DB9B435-B426-4E1C-BEE8-5599902FCC9B}" srcId="{773DAEDB-2F7C-487A-A468-6142732551B2}" destId="{41D598E2-66CC-4BFC-95D1-ABEEAD7BB68F}" srcOrd="2" destOrd="0" parTransId="{B0C105DB-4031-4099-AA4B-B6BBF43CC2CA}" sibTransId="{382F189A-615F-448D-A9E1-A57CD400B115}"/>
    <dgm:cxn modelId="{BA470F5C-3CD6-42AF-B9AB-2EC5519955DB}" type="presOf" srcId="{B2487C38-F532-426A-BBC3-C0172F98EB6E}" destId="{5E4C75CC-CEA4-44C9-85AD-B566F3A312A4}" srcOrd="0" destOrd="0" presId="urn:microsoft.com/office/officeart/2005/8/layout/vList3"/>
    <dgm:cxn modelId="{CF8A7C70-0D17-414D-8AF9-C166805EFA87}" srcId="{773DAEDB-2F7C-487A-A468-6142732551B2}" destId="{B2487C38-F532-426A-BBC3-C0172F98EB6E}" srcOrd="1" destOrd="0" parTransId="{D051D156-217F-4366-AAF8-0D899E513722}" sibTransId="{551F6B1F-01A8-43A0-8EA5-0F1B3DBF47AF}"/>
    <dgm:cxn modelId="{0BFA0951-EC23-4806-BE09-0AD9B8522336}" type="presOf" srcId="{7EF8DD8D-2369-4771-8499-AD3C72BF2851}" destId="{420CE30B-2681-4DE1-B0DF-B4A615495AFA}" srcOrd="0" destOrd="0" presId="urn:microsoft.com/office/officeart/2005/8/layout/vList3"/>
    <dgm:cxn modelId="{A7A3637B-AD4F-4CF7-98A1-740FF736D92B}" type="presOf" srcId="{773DAEDB-2F7C-487A-A468-6142732551B2}" destId="{B88C19BD-CECC-4798-8C05-6A5A1E3F9C4E}" srcOrd="0" destOrd="0" presId="urn:microsoft.com/office/officeart/2005/8/layout/vList3"/>
    <dgm:cxn modelId="{1D19608A-2C36-4830-A508-42F1A6D92F6F}" type="presOf" srcId="{41D598E2-66CC-4BFC-95D1-ABEEAD7BB68F}" destId="{D3AA3F82-E32E-4BC0-811E-7D02A91821F5}" srcOrd="0" destOrd="0" presId="urn:microsoft.com/office/officeart/2005/8/layout/vList3"/>
    <dgm:cxn modelId="{11EAA6A3-3CAF-48DC-B0F8-D59403D4CD24}" srcId="{773DAEDB-2F7C-487A-A468-6142732551B2}" destId="{FB89EB3B-534B-4D4C-9487-8B93647718A7}" srcOrd="3" destOrd="0" parTransId="{094FE3F0-8A1A-47E6-BF87-E7F9B44810D2}" sibTransId="{4AA9AD44-4428-415F-858D-607B87838F9A}"/>
    <dgm:cxn modelId="{9352E9A4-1840-A242-A7D6-A6BB4FB57851}" srcId="{773DAEDB-2F7C-487A-A468-6142732551B2}" destId="{7EDC0F86-C04D-564A-8921-394C237CBC7B}" srcOrd="4" destOrd="0" parTransId="{F6E7075F-0C12-574A-A467-E6A8E2040889}" sibTransId="{5517362E-FEF5-FB46-95BA-4EAF9A3EE717}"/>
    <dgm:cxn modelId="{2D3EF0D8-0AAF-8F4E-9108-BC380186D487}" type="presOf" srcId="{7EDC0F86-C04D-564A-8921-394C237CBC7B}" destId="{859CA104-354E-7545-ACE3-68EFD368DB10}" srcOrd="0" destOrd="0" presId="urn:microsoft.com/office/officeart/2005/8/layout/vList3"/>
    <dgm:cxn modelId="{0DB5F5EC-56EA-4CF4-BCD3-72E8446718AB}" srcId="{773DAEDB-2F7C-487A-A468-6142732551B2}" destId="{7EF8DD8D-2369-4771-8499-AD3C72BF2851}" srcOrd="0" destOrd="0" parTransId="{42E55D3A-28DD-49FF-AD98-892BE63BF7D2}" sibTransId="{504C342B-26BC-44D9-B3C5-835DB0A2AF18}"/>
    <dgm:cxn modelId="{32B9DFF5-4611-4C47-97B6-FD85BD0D2910}" type="presOf" srcId="{FB89EB3B-534B-4D4C-9487-8B93647718A7}" destId="{D21E20C7-B74E-431C-90B3-BBBB5E5D869A}" srcOrd="0" destOrd="0" presId="urn:microsoft.com/office/officeart/2005/8/layout/vList3"/>
    <dgm:cxn modelId="{0CD1D731-C994-4CED-B633-95D8F2D8DF06}" type="presParOf" srcId="{B88C19BD-CECC-4798-8C05-6A5A1E3F9C4E}" destId="{AA68C985-B8E9-45E8-B12B-AD94E7355951}" srcOrd="0" destOrd="0" presId="urn:microsoft.com/office/officeart/2005/8/layout/vList3"/>
    <dgm:cxn modelId="{6A00EBCF-E131-4760-928F-E847CE8604AC}" type="presParOf" srcId="{AA68C985-B8E9-45E8-B12B-AD94E7355951}" destId="{2B9D1948-5DEA-482E-A78B-F4F82EC3DCE0}" srcOrd="0" destOrd="0" presId="urn:microsoft.com/office/officeart/2005/8/layout/vList3"/>
    <dgm:cxn modelId="{AC6743E7-9277-4D69-AE2E-33FE643AF956}" type="presParOf" srcId="{AA68C985-B8E9-45E8-B12B-AD94E7355951}" destId="{420CE30B-2681-4DE1-B0DF-B4A615495AFA}" srcOrd="1" destOrd="0" presId="urn:microsoft.com/office/officeart/2005/8/layout/vList3"/>
    <dgm:cxn modelId="{60EEA0DE-C2B9-4895-9C91-5D71690CC289}" type="presParOf" srcId="{B88C19BD-CECC-4798-8C05-6A5A1E3F9C4E}" destId="{385C8E2B-B71E-4AED-B4AB-17CC0C37016A}" srcOrd="1" destOrd="0" presId="urn:microsoft.com/office/officeart/2005/8/layout/vList3"/>
    <dgm:cxn modelId="{7C650FBD-0563-48B3-A51E-6BAA86DAB157}" type="presParOf" srcId="{B88C19BD-CECC-4798-8C05-6A5A1E3F9C4E}" destId="{63DE9B8F-CAC9-46AB-8E05-A0D89CB1C5F5}" srcOrd="2" destOrd="0" presId="urn:microsoft.com/office/officeart/2005/8/layout/vList3"/>
    <dgm:cxn modelId="{C9884E93-2B94-4C95-828A-17CA1A5F3692}" type="presParOf" srcId="{63DE9B8F-CAC9-46AB-8E05-A0D89CB1C5F5}" destId="{5A1E566D-D349-468C-9404-78331DEFB089}" srcOrd="0" destOrd="0" presId="urn:microsoft.com/office/officeart/2005/8/layout/vList3"/>
    <dgm:cxn modelId="{B81FE4F3-0626-4FAB-8EF1-999A61A56C13}" type="presParOf" srcId="{63DE9B8F-CAC9-46AB-8E05-A0D89CB1C5F5}" destId="{5E4C75CC-CEA4-44C9-85AD-B566F3A312A4}" srcOrd="1" destOrd="0" presId="urn:microsoft.com/office/officeart/2005/8/layout/vList3"/>
    <dgm:cxn modelId="{DAB11398-421A-4850-ABC2-F040E89FB760}" type="presParOf" srcId="{B88C19BD-CECC-4798-8C05-6A5A1E3F9C4E}" destId="{3971285C-6E14-4591-B728-141A3E96A5C0}" srcOrd="3" destOrd="0" presId="urn:microsoft.com/office/officeart/2005/8/layout/vList3"/>
    <dgm:cxn modelId="{CF471305-86B9-412C-AD9F-9AF7867EED69}" type="presParOf" srcId="{B88C19BD-CECC-4798-8C05-6A5A1E3F9C4E}" destId="{E4B9780C-A201-4261-A925-28A9FC8642F6}" srcOrd="4" destOrd="0" presId="urn:microsoft.com/office/officeart/2005/8/layout/vList3"/>
    <dgm:cxn modelId="{F8E3D605-7EDC-441F-90A5-BF268128FA0E}" type="presParOf" srcId="{E4B9780C-A201-4261-A925-28A9FC8642F6}" destId="{1AD847BE-97D8-4122-A1C6-5DF228200BCF}" srcOrd="0" destOrd="0" presId="urn:microsoft.com/office/officeart/2005/8/layout/vList3"/>
    <dgm:cxn modelId="{A395B4D6-452A-4E35-90B6-B32AB6355537}" type="presParOf" srcId="{E4B9780C-A201-4261-A925-28A9FC8642F6}" destId="{D3AA3F82-E32E-4BC0-811E-7D02A91821F5}" srcOrd="1" destOrd="0" presId="urn:microsoft.com/office/officeart/2005/8/layout/vList3"/>
    <dgm:cxn modelId="{18B54918-9053-4E97-B8B1-E586F5EB83B4}" type="presParOf" srcId="{B88C19BD-CECC-4798-8C05-6A5A1E3F9C4E}" destId="{B53EEF20-2C23-47B0-BA17-D9E6619C024A}" srcOrd="5" destOrd="0" presId="urn:microsoft.com/office/officeart/2005/8/layout/vList3"/>
    <dgm:cxn modelId="{19A13F98-F0B1-4768-BB38-5DEDAD3DE7F9}" type="presParOf" srcId="{B88C19BD-CECC-4798-8C05-6A5A1E3F9C4E}" destId="{071D5175-0D02-4C51-8829-D4FE8AA882D7}" srcOrd="6" destOrd="0" presId="urn:microsoft.com/office/officeart/2005/8/layout/vList3"/>
    <dgm:cxn modelId="{54CB6666-8CCF-4CB0-BCF3-D5F729C00638}" type="presParOf" srcId="{071D5175-0D02-4C51-8829-D4FE8AA882D7}" destId="{6147006E-EB6A-4DF0-8E3A-6A03D3CEABAD}" srcOrd="0" destOrd="0" presId="urn:microsoft.com/office/officeart/2005/8/layout/vList3"/>
    <dgm:cxn modelId="{899FBFCD-D1FB-46DC-86B4-25CCE1392539}" type="presParOf" srcId="{071D5175-0D02-4C51-8829-D4FE8AA882D7}" destId="{D21E20C7-B74E-431C-90B3-BBBB5E5D869A}" srcOrd="1" destOrd="0" presId="urn:microsoft.com/office/officeart/2005/8/layout/vList3"/>
    <dgm:cxn modelId="{35E64378-9436-BA41-AB0F-79F4FF6D9EC3}" type="presParOf" srcId="{B88C19BD-CECC-4798-8C05-6A5A1E3F9C4E}" destId="{37FE0C99-1A90-9A4D-9418-EB2927FD0B4D}" srcOrd="7" destOrd="0" presId="urn:microsoft.com/office/officeart/2005/8/layout/vList3"/>
    <dgm:cxn modelId="{B797956D-4833-2F44-8296-D6A46C04678D}" type="presParOf" srcId="{B88C19BD-CECC-4798-8C05-6A5A1E3F9C4E}" destId="{0AF02CB8-6D79-7449-9B8C-7D35804A5460}" srcOrd="8" destOrd="0" presId="urn:microsoft.com/office/officeart/2005/8/layout/vList3"/>
    <dgm:cxn modelId="{937C928A-0A8A-A94E-BC78-5EB4F4D4ACB7}" type="presParOf" srcId="{0AF02CB8-6D79-7449-9B8C-7D35804A5460}" destId="{662A0190-C14E-B14B-96BD-90D8149C293A}" srcOrd="0" destOrd="0" presId="urn:microsoft.com/office/officeart/2005/8/layout/vList3"/>
    <dgm:cxn modelId="{10A0DD16-6D33-FD4A-B32C-8A762AB6859F}" type="presParOf" srcId="{0AF02CB8-6D79-7449-9B8C-7D35804A5460}" destId="{859CA104-354E-7545-ACE3-68EFD368DB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9DF84B-EFAF-5348-B8EA-384CC331FE11}" type="doc">
      <dgm:prSet loTypeId="urn:microsoft.com/office/officeart/2008/layout/PictureStrip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B3A1C26-8C01-A742-9B87-DB8A2D811931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pPr algn="l"/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7F8E3660-2AA6-5349-9E06-112B23D2ADC2}" type="parTrans" cxnId="{CAEEEE7B-9B2A-754F-A218-F45E0313D57B}">
      <dgm:prSet/>
      <dgm:spPr/>
      <dgm:t>
        <a:bodyPr/>
        <a:lstStyle/>
        <a:p>
          <a:endParaRPr lang="ru-RU"/>
        </a:p>
      </dgm:t>
    </dgm:pt>
    <dgm:pt modelId="{DC27B0EB-11A7-5644-B8C0-D10FD846DEC9}" type="sibTrans" cxnId="{CAEEEE7B-9B2A-754F-A218-F45E0313D57B}">
      <dgm:prSet/>
      <dgm:spPr/>
      <dgm:t>
        <a:bodyPr/>
        <a:lstStyle/>
        <a:p>
          <a:endParaRPr lang="ru-RU"/>
        </a:p>
      </dgm:t>
    </dgm:pt>
    <dgm:pt modelId="{EF10FBDF-2EA1-AF40-AD87-66C6278E01C8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487494E0-8053-3342-B460-0D7FD7BB636D}" type="parTrans" cxnId="{C63E6858-9400-1A49-8338-C19134F0FC11}">
      <dgm:prSet/>
      <dgm:spPr/>
      <dgm:t>
        <a:bodyPr/>
        <a:lstStyle/>
        <a:p>
          <a:endParaRPr lang="ru-RU"/>
        </a:p>
      </dgm:t>
    </dgm:pt>
    <dgm:pt modelId="{E51096B9-7B80-2E4E-9F8B-F15DCBE62473}" type="sibTrans" cxnId="{C63E6858-9400-1A49-8338-C19134F0FC11}">
      <dgm:prSet/>
      <dgm:spPr/>
      <dgm:t>
        <a:bodyPr/>
        <a:lstStyle/>
        <a:p>
          <a:endParaRPr lang="ru-RU"/>
        </a:p>
      </dgm:t>
    </dgm:pt>
    <dgm:pt modelId="{A5AF69D2-2911-C948-8C54-B6C1A94E0615}">
      <dgm:prSet phldrT="[Текст]" custT="1"/>
      <dgm:spPr>
        <a:ln w="19050">
          <a:solidFill>
            <a:srgbClr val="FCBA14"/>
          </a:solidFill>
        </a:ln>
      </dgm:spPr>
      <dgm:t>
        <a:bodyPr/>
        <a:lstStyle/>
        <a:p>
          <a:r>
            <a:rPr lang="ru-RU" sz="2000" b="0" i="0" u="none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0" dirty="0">
            <a:solidFill>
              <a:schemeClr val="bg2">
                <a:lumMod val="50000"/>
              </a:schemeClr>
            </a:solidFill>
            <a:latin typeface=""/>
          </a:endParaRPr>
        </a:p>
      </dgm:t>
    </dgm:pt>
    <dgm:pt modelId="{302A6247-0147-9B4F-A573-9E2D0AE34766}" type="parTrans" cxnId="{6B48AF1E-319A-6D4A-B589-A1CB8803EC2F}">
      <dgm:prSet/>
      <dgm:spPr/>
      <dgm:t>
        <a:bodyPr/>
        <a:lstStyle/>
        <a:p>
          <a:endParaRPr lang="ru-RU"/>
        </a:p>
      </dgm:t>
    </dgm:pt>
    <dgm:pt modelId="{60D6CEFA-ED5A-1240-A5EA-EA67316261E0}" type="sibTrans" cxnId="{6B48AF1E-319A-6D4A-B589-A1CB8803EC2F}">
      <dgm:prSet/>
      <dgm:spPr/>
      <dgm:t>
        <a:bodyPr/>
        <a:lstStyle/>
        <a:p>
          <a:endParaRPr lang="ru-RU"/>
        </a:p>
      </dgm:t>
    </dgm:pt>
    <dgm:pt modelId="{9F08813D-1D09-4143-BCB3-811A9D79E65A}" type="pres">
      <dgm:prSet presAssocID="{0E9DF84B-EFAF-5348-B8EA-384CC331FE11}" presName="Name0" presStyleCnt="0">
        <dgm:presLayoutVars>
          <dgm:dir/>
          <dgm:resizeHandles val="exact"/>
        </dgm:presLayoutVars>
      </dgm:prSet>
      <dgm:spPr/>
    </dgm:pt>
    <dgm:pt modelId="{DD005D0E-CD3E-3342-B003-904CAAFD1454}" type="pres">
      <dgm:prSet presAssocID="{8B3A1C26-8C01-A742-9B87-DB8A2D811931}" presName="composite" presStyleCnt="0"/>
      <dgm:spPr/>
    </dgm:pt>
    <dgm:pt modelId="{505026BB-C0BC-4C4C-B529-3D07E1FEED95}" type="pres">
      <dgm:prSet presAssocID="{8B3A1C26-8C01-A742-9B87-DB8A2D811931}" presName="rect1" presStyleLbl="trAlignAcc1" presStyleIdx="0" presStyleCnt="3" custScaleX="168920" custLinFactNeighborX="5159" custLinFactNeighborY="-2822">
        <dgm:presLayoutVars>
          <dgm:bulletEnabled val="1"/>
        </dgm:presLayoutVars>
      </dgm:prSet>
      <dgm:spPr>
        <a:prstGeom prst="roundRect">
          <a:avLst/>
        </a:prstGeom>
      </dgm:spPr>
    </dgm:pt>
    <dgm:pt modelId="{4BC3BA17-5034-0C47-9BF9-6622C12CD3CB}" type="pres">
      <dgm:prSet presAssocID="{8B3A1C26-8C01-A742-9B87-DB8A2D811931}" presName="rect2" presStyleLbl="fgImgPlace1" presStyleIdx="0" presStyleCnt="3" custScaleX="45752" custScaleY="48642" custLinFactX="-61047" custLinFactNeighborX="-100000" custLinFactNeighborY="-2739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5B2FDC6E-F676-5F42-94B7-B2C953C45F44}" type="pres">
      <dgm:prSet presAssocID="{DC27B0EB-11A7-5644-B8C0-D10FD846DEC9}" presName="sibTrans" presStyleCnt="0"/>
      <dgm:spPr/>
    </dgm:pt>
    <dgm:pt modelId="{1EBB7805-F5B6-6846-A0C4-5FD7B6111663}" type="pres">
      <dgm:prSet presAssocID="{EF10FBDF-2EA1-AF40-AD87-66C6278E01C8}" presName="composite" presStyleCnt="0"/>
      <dgm:spPr/>
    </dgm:pt>
    <dgm:pt modelId="{CBEE6083-99B4-334A-9D7B-718C450BF1EB}" type="pres">
      <dgm:prSet presAssocID="{EF10FBDF-2EA1-AF40-AD87-66C6278E01C8}" presName="rect1" presStyleLbl="trAlignAcc1" presStyleIdx="1" presStyleCnt="3" custScaleX="168837" custLinFactNeighborX="5117" custLinFactNeighborY="-964">
        <dgm:presLayoutVars>
          <dgm:bulletEnabled val="1"/>
        </dgm:presLayoutVars>
      </dgm:prSet>
      <dgm:spPr>
        <a:prstGeom prst="roundRect">
          <a:avLst/>
        </a:prstGeom>
      </dgm:spPr>
    </dgm:pt>
    <dgm:pt modelId="{F177339F-0C43-3A49-8F2C-AC20B8559896}" type="pres">
      <dgm:prSet presAssocID="{EF10FBDF-2EA1-AF40-AD87-66C6278E01C8}" presName="rect2" presStyleLbl="fgImgPlace1" presStyleIdx="1" presStyleCnt="3" custScaleX="45724" custScaleY="48430" custLinFactX="-61061" custLinFactNeighborX="-100000" custLinFactNeighborY="-19049"/>
      <dgm:spPr>
        <a:prstGeom prst="roundRect">
          <a:avLst/>
        </a:prstGeom>
        <a:solidFill>
          <a:srgbClr val="FCBA14"/>
        </a:solidFill>
        <a:ln>
          <a:noFill/>
        </a:ln>
      </dgm:spPr>
    </dgm:pt>
    <dgm:pt modelId="{A0A907B7-2BDE-8A45-908B-5C7A80B55686}" type="pres">
      <dgm:prSet presAssocID="{E51096B9-7B80-2E4E-9F8B-F15DCBE62473}" presName="sibTrans" presStyleCnt="0"/>
      <dgm:spPr/>
    </dgm:pt>
    <dgm:pt modelId="{D29DDBE7-82A9-9A4E-93B9-16EFD4F34204}" type="pres">
      <dgm:prSet presAssocID="{A5AF69D2-2911-C948-8C54-B6C1A94E0615}" presName="composite" presStyleCnt="0"/>
      <dgm:spPr/>
    </dgm:pt>
    <dgm:pt modelId="{E1B85FBC-364D-4F4E-ACA4-010D08CF92F9}" type="pres">
      <dgm:prSet presAssocID="{A5AF69D2-2911-C948-8C54-B6C1A94E0615}" presName="rect1" presStyleLbl="trAlignAcc1" presStyleIdx="2" presStyleCnt="3" custScaleX="169131" custLinFactNeighborX="5502" custLinFactNeighborY="2636">
        <dgm:presLayoutVars>
          <dgm:bulletEnabled val="1"/>
        </dgm:presLayoutVars>
      </dgm:prSet>
      <dgm:spPr>
        <a:prstGeom prst="roundRect">
          <a:avLst/>
        </a:prstGeom>
      </dgm:spPr>
    </dgm:pt>
    <dgm:pt modelId="{E6B95246-10AE-6842-BA2B-E11D12340AF4}" type="pres">
      <dgm:prSet presAssocID="{A5AF69D2-2911-C948-8C54-B6C1A94E0615}" presName="rect2" presStyleLbl="fgImgPlace1" presStyleIdx="2" presStyleCnt="3" custScaleX="45724" custScaleY="48430" custLinFactX="-61061" custLinFactNeighborX="-100000" custLinFactNeighborY="-18404"/>
      <dgm:spPr>
        <a:prstGeom prst="roundRect">
          <a:avLst/>
        </a:prstGeom>
        <a:solidFill>
          <a:srgbClr val="FCBA14"/>
        </a:solidFill>
        <a:ln>
          <a:noFill/>
        </a:ln>
      </dgm:spPr>
    </dgm:pt>
  </dgm:ptLst>
  <dgm:cxnLst>
    <dgm:cxn modelId="{D02FC109-1E5A-2A4C-BAF9-628831DAEFB2}" type="presOf" srcId="{A5AF69D2-2911-C948-8C54-B6C1A94E0615}" destId="{E1B85FBC-364D-4F4E-ACA4-010D08CF92F9}" srcOrd="0" destOrd="0" presId="urn:microsoft.com/office/officeart/2008/layout/PictureStrips"/>
    <dgm:cxn modelId="{6B48AF1E-319A-6D4A-B589-A1CB8803EC2F}" srcId="{0E9DF84B-EFAF-5348-B8EA-384CC331FE11}" destId="{A5AF69D2-2911-C948-8C54-B6C1A94E0615}" srcOrd="2" destOrd="0" parTransId="{302A6247-0147-9B4F-A573-9E2D0AE34766}" sibTransId="{60D6CEFA-ED5A-1240-A5EA-EA67316261E0}"/>
    <dgm:cxn modelId="{BAAC1B26-02D7-2E43-9E7F-D17C170A0538}" type="presOf" srcId="{EF10FBDF-2EA1-AF40-AD87-66C6278E01C8}" destId="{CBEE6083-99B4-334A-9D7B-718C450BF1EB}" srcOrd="0" destOrd="0" presId="urn:microsoft.com/office/officeart/2008/layout/PictureStrips"/>
    <dgm:cxn modelId="{C63E6858-9400-1A49-8338-C19134F0FC11}" srcId="{0E9DF84B-EFAF-5348-B8EA-384CC331FE11}" destId="{EF10FBDF-2EA1-AF40-AD87-66C6278E01C8}" srcOrd="1" destOrd="0" parTransId="{487494E0-8053-3342-B460-0D7FD7BB636D}" sibTransId="{E51096B9-7B80-2E4E-9F8B-F15DCBE62473}"/>
    <dgm:cxn modelId="{CAEEEE7B-9B2A-754F-A218-F45E0313D57B}" srcId="{0E9DF84B-EFAF-5348-B8EA-384CC331FE11}" destId="{8B3A1C26-8C01-A742-9B87-DB8A2D811931}" srcOrd="0" destOrd="0" parTransId="{7F8E3660-2AA6-5349-9E06-112B23D2ADC2}" sibTransId="{DC27B0EB-11A7-5644-B8C0-D10FD846DEC9}"/>
    <dgm:cxn modelId="{03D8108F-FBDF-B84F-A8BC-DE223D55E631}" type="presOf" srcId="{0E9DF84B-EFAF-5348-B8EA-384CC331FE11}" destId="{9F08813D-1D09-4143-BCB3-811A9D79E65A}" srcOrd="0" destOrd="0" presId="urn:microsoft.com/office/officeart/2008/layout/PictureStrips"/>
    <dgm:cxn modelId="{C74BC5E2-2509-AB4C-96EA-A62091070F0F}" type="presOf" srcId="{8B3A1C26-8C01-A742-9B87-DB8A2D811931}" destId="{505026BB-C0BC-4C4C-B529-3D07E1FEED95}" srcOrd="0" destOrd="0" presId="urn:microsoft.com/office/officeart/2008/layout/PictureStrips"/>
    <dgm:cxn modelId="{D06DC73B-30A8-304C-8F9B-53B0FDE06AC2}" type="presParOf" srcId="{9F08813D-1D09-4143-BCB3-811A9D79E65A}" destId="{DD005D0E-CD3E-3342-B003-904CAAFD1454}" srcOrd="0" destOrd="0" presId="urn:microsoft.com/office/officeart/2008/layout/PictureStrips"/>
    <dgm:cxn modelId="{6085D4F3-189E-D94B-85C6-6AB61A4A6DD3}" type="presParOf" srcId="{DD005D0E-CD3E-3342-B003-904CAAFD1454}" destId="{505026BB-C0BC-4C4C-B529-3D07E1FEED95}" srcOrd="0" destOrd="0" presId="urn:microsoft.com/office/officeart/2008/layout/PictureStrips"/>
    <dgm:cxn modelId="{80B6C013-0277-0F40-A58F-5D27F75A48E6}" type="presParOf" srcId="{DD005D0E-CD3E-3342-B003-904CAAFD1454}" destId="{4BC3BA17-5034-0C47-9BF9-6622C12CD3CB}" srcOrd="1" destOrd="0" presId="urn:microsoft.com/office/officeart/2008/layout/PictureStrips"/>
    <dgm:cxn modelId="{F60BAFF6-8B2D-F743-9A22-FD22F355A744}" type="presParOf" srcId="{9F08813D-1D09-4143-BCB3-811A9D79E65A}" destId="{5B2FDC6E-F676-5F42-94B7-B2C953C45F44}" srcOrd="1" destOrd="0" presId="urn:microsoft.com/office/officeart/2008/layout/PictureStrips"/>
    <dgm:cxn modelId="{98B773F4-714C-DC4E-BF5B-77EE9939354E}" type="presParOf" srcId="{9F08813D-1D09-4143-BCB3-811A9D79E65A}" destId="{1EBB7805-F5B6-6846-A0C4-5FD7B6111663}" srcOrd="2" destOrd="0" presId="urn:microsoft.com/office/officeart/2008/layout/PictureStrips"/>
    <dgm:cxn modelId="{26B99CD0-EEEA-4541-BAD0-CF9A1A6C0981}" type="presParOf" srcId="{1EBB7805-F5B6-6846-A0C4-5FD7B6111663}" destId="{CBEE6083-99B4-334A-9D7B-718C450BF1EB}" srcOrd="0" destOrd="0" presId="urn:microsoft.com/office/officeart/2008/layout/PictureStrips"/>
    <dgm:cxn modelId="{69053F43-A8CE-2544-AA74-6850ED38114F}" type="presParOf" srcId="{1EBB7805-F5B6-6846-A0C4-5FD7B6111663}" destId="{F177339F-0C43-3A49-8F2C-AC20B8559896}" srcOrd="1" destOrd="0" presId="urn:microsoft.com/office/officeart/2008/layout/PictureStrips"/>
    <dgm:cxn modelId="{4F81F659-3EFF-6F40-9E84-E3E1709DDA4A}" type="presParOf" srcId="{9F08813D-1D09-4143-BCB3-811A9D79E65A}" destId="{A0A907B7-2BDE-8A45-908B-5C7A80B55686}" srcOrd="3" destOrd="0" presId="urn:microsoft.com/office/officeart/2008/layout/PictureStrips"/>
    <dgm:cxn modelId="{002FFB0E-0548-5541-9234-F846F65F248F}" type="presParOf" srcId="{9F08813D-1D09-4143-BCB3-811A9D79E65A}" destId="{D29DDBE7-82A9-9A4E-93B9-16EFD4F34204}" srcOrd="4" destOrd="0" presId="urn:microsoft.com/office/officeart/2008/layout/PictureStrips"/>
    <dgm:cxn modelId="{0B22F17C-9C86-B34A-B768-A106097A71EE}" type="presParOf" srcId="{D29DDBE7-82A9-9A4E-93B9-16EFD4F34204}" destId="{E1B85FBC-364D-4F4E-ACA4-010D08CF92F9}" srcOrd="0" destOrd="0" presId="urn:microsoft.com/office/officeart/2008/layout/PictureStrips"/>
    <dgm:cxn modelId="{6CBAC7A7-C89B-3F4F-A20D-74F5FEDED5CC}" type="presParOf" srcId="{D29DDBE7-82A9-9A4E-93B9-16EFD4F34204}" destId="{E6B95246-10AE-6842-BA2B-E11D12340AF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CE30B-2681-4DE1-B0DF-B4A615495AFA}">
      <dsp:nvSpPr>
        <dsp:cNvPr id="0" name=""/>
        <dsp:cNvSpPr/>
      </dsp:nvSpPr>
      <dsp:spPr>
        <a:xfrm rot="10800000">
          <a:off x="-1" y="0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u="none" kern="1200" dirty="0"/>
            <a:t>описывать и использовать базовые элементы </a:t>
          </a:r>
          <a:r>
            <a:rPr lang="ro-RO" sz="1600" b="0" i="0" u="none" kern="1200" dirty="0"/>
            <a:t>ABAP-</a:t>
          </a:r>
          <a:r>
            <a:rPr lang="ru-RU" sz="1600" b="0" i="0" u="none" kern="1200" dirty="0"/>
            <a:t>синтаксиса</a:t>
          </a:r>
          <a:endParaRPr lang="ru-RU" sz="1600" b="0" kern="1200" dirty="0"/>
        </a:p>
      </dsp:txBody>
      <dsp:txXfrm rot="10800000">
        <a:off x="164860" y="0"/>
        <a:ext cx="9608423" cy="659445"/>
      </dsp:txXfrm>
    </dsp:sp>
    <dsp:sp modelId="{2B9D1948-5DEA-482E-A78B-F4F82EC3DCE0}">
      <dsp:nvSpPr>
        <dsp:cNvPr id="0" name=""/>
        <dsp:cNvSpPr/>
      </dsp:nvSpPr>
      <dsp:spPr>
        <a:xfrm>
          <a:off x="368362" y="1857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C75CC-CEA4-44C9-85AD-B566F3A312A4}">
      <dsp:nvSpPr>
        <dsp:cNvPr id="0" name=""/>
        <dsp:cNvSpPr/>
      </dsp:nvSpPr>
      <dsp:spPr>
        <a:xfrm rot="10800000">
          <a:off x="-1" y="850549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создавать собственные программы с нуля</a:t>
          </a:r>
          <a:endParaRPr lang="ru-RU" sz="1700" b="0" kern="1200" dirty="0"/>
        </a:p>
      </dsp:txBody>
      <dsp:txXfrm rot="10800000">
        <a:off x="164860" y="850549"/>
        <a:ext cx="9608423" cy="659445"/>
      </dsp:txXfrm>
    </dsp:sp>
    <dsp:sp modelId="{5A1E566D-D349-468C-9404-78331DEFB089}">
      <dsp:nvSpPr>
        <dsp:cNvPr id="0" name=""/>
        <dsp:cNvSpPr/>
      </dsp:nvSpPr>
      <dsp:spPr>
        <a:xfrm>
          <a:off x="346640" y="851637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A3F82-E32E-4BC0-811E-7D02A91821F5}">
      <dsp:nvSpPr>
        <dsp:cNvPr id="0" name=""/>
        <dsp:cNvSpPr/>
      </dsp:nvSpPr>
      <dsp:spPr>
        <a:xfrm rot="10800000">
          <a:off x="-1" y="1714408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программировать доступ к базе данных</a:t>
          </a:r>
          <a:endParaRPr lang="ru-RU" sz="1700" b="0" kern="1200" dirty="0"/>
        </a:p>
      </dsp:txBody>
      <dsp:txXfrm rot="10800000">
        <a:off x="164860" y="1714408"/>
        <a:ext cx="9608423" cy="659445"/>
      </dsp:txXfrm>
    </dsp:sp>
    <dsp:sp modelId="{1AD847BE-97D8-4122-A1C6-5DF228200BCF}">
      <dsp:nvSpPr>
        <dsp:cNvPr id="0" name=""/>
        <dsp:cNvSpPr/>
      </dsp:nvSpPr>
      <dsp:spPr>
        <a:xfrm>
          <a:off x="349502" y="1714408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E20C7-B74E-431C-90B3-BBBB5E5D869A}">
      <dsp:nvSpPr>
        <dsp:cNvPr id="0" name=""/>
        <dsp:cNvSpPr/>
      </dsp:nvSpPr>
      <dsp:spPr>
        <a:xfrm rot="10800000">
          <a:off x="-1" y="2570703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i="0" u="none" kern="1200" dirty="0"/>
            <a:t>            </a:t>
          </a:r>
          <a:r>
            <a:rPr lang="ru-RU" sz="1700" b="0" i="0" u="none" kern="1200" dirty="0"/>
            <a:t>пользоваться инструментами разработок, предоставляемыми в рамках </a:t>
          </a:r>
          <a:r>
            <a:rPr lang="ro-RO" sz="1700" b="0" i="0" u="none" kern="1200" dirty="0"/>
            <a:t>ABAP-</a:t>
          </a:r>
          <a:r>
            <a:rPr lang="ru-RU" sz="1700" b="0" i="0" u="none" kern="1200" dirty="0"/>
            <a:t>инструментальных средств</a:t>
          </a:r>
          <a:endParaRPr lang="ru-RU" sz="1700" b="0" kern="1200" dirty="0"/>
        </a:p>
      </dsp:txBody>
      <dsp:txXfrm rot="10800000">
        <a:off x="164860" y="2570703"/>
        <a:ext cx="9608423" cy="659445"/>
      </dsp:txXfrm>
    </dsp:sp>
    <dsp:sp modelId="{6147006E-EB6A-4DF0-8E3A-6A03D3CEABAD}">
      <dsp:nvSpPr>
        <dsp:cNvPr id="0" name=""/>
        <dsp:cNvSpPr/>
      </dsp:nvSpPr>
      <dsp:spPr>
        <a:xfrm>
          <a:off x="369193" y="2573262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CA104-354E-7545-ACE3-68EFD368DB10}">
      <dsp:nvSpPr>
        <dsp:cNvPr id="0" name=""/>
        <dsp:cNvSpPr/>
      </dsp:nvSpPr>
      <dsp:spPr>
        <a:xfrm rot="10800000">
          <a:off x="-1" y="3428817"/>
          <a:ext cx="9773284" cy="659445"/>
        </a:xfrm>
        <a:prstGeom prst="homePlate">
          <a:avLst/>
        </a:prstGeom>
        <a:solidFill>
          <a:srgbClr val="0F5F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0797" tIns="64770" rIns="120904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u="none" kern="1200" dirty="0"/>
            <a:t>описывать организацию и перенос разработок</a:t>
          </a:r>
          <a:endParaRPr lang="ru-RU" sz="1700" b="0" kern="1200" dirty="0"/>
        </a:p>
      </dsp:txBody>
      <dsp:txXfrm rot="10800000">
        <a:off x="164860" y="3428817"/>
        <a:ext cx="9608423" cy="659445"/>
      </dsp:txXfrm>
    </dsp:sp>
    <dsp:sp modelId="{662A0190-C14E-B14B-96BD-90D8149C293A}">
      <dsp:nvSpPr>
        <dsp:cNvPr id="0" name=""/>
        <dsp:cNvSpPr/>
      </dsp:nvSpPr>
      <dsp:spPr>
        <a:xfrm>
          <a:off x="391568" y="3404664"/>
          <a:ext cx="659445" cy="659445"/>
        </a:xfrm>
        <a:prstGeom prst="ellipse">
          <a:avLst/>
        </a:prstGeom>
        <a:solidFill>
          <a:srgbClr val="FCBA14"/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026BB-C0BC-4C4C-B529-3D07E1FEED95}">
      <dsp:nvSpPr>
        <dsp:cNvPr id="0" name=""/>
        <dsp:cNvSpPr/>
      </dsp:nvSpPr>
      <dsp:spPr>
        <a:xfrm>
          <a:off x="1900799" y="0"/>
          <a:ext cx="6863311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создавать </a:t>
          </a:r>
          <a:r>
            <a:rPr lang="ro-RO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ABAP-</a:t>
          </a: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программы с диалогами пользователя и обращением к базе данных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62781" y="61982"/>
        <a:ext cx="6739347" cy="1145740"/>
      </dsp:txXfrm>
    </dsp:sp>
    <dsp:sp modelId="{4BC3BA17-5034-0C47-9BF9-6622C12CD3CB}">
      <dsp:nvSpPr>
        <dsp:cNvPr id="0" name=""/>
        <dsp:cNvSpPr/>
      </dsp:nvSpPr>
      <dsp:spPr>
        <a:xfrm>
          <a:off x="1731722" y="0"/>
          <a:ext cx="406640" cy="648490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E6083-99B4-334A-9D7B-718C450BF1EB}">
      <dsp:nvSpPr>
        <dsp:cNvPr id="0" name=""/>
        <dsp:cNvSpPr/>
      </dsp:nvSpPr>
      <dsp:spPr>
        <a:xfrm>
          <a:off x="1900779" y="1429737"/>
          <a:ext cx="6859939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описывать различные типы объектов разработки и цели их использования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62761" y="1491719"/>
        <a:ext cx="6735975" cy="1145740"/>
      </dsp:txXfrm>
    </dsp:sp>
    <dsp:sp modelId="{F177339F-0C43-3A49-8F2C-AC20B8559896}">
      <dsp:nvSpPr>
        <dsp:cNvPr id="0" name=""/>
        <dsp:cNvSpPr/>
      </dsp:nvSpPr>
      <dsp:spPr>
        <a:xfrm>
          <a:off x="1731722" y="1348379"/>
          <a:ext cx="406391" cy="645663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85FBC-364D-4F4E-ACA4-010D08CF92F9}">
      <dsp:nvSpPr>
        <dsp:cNvPr id="0" name=""/>
        <dsp:cNvSpPr/>
      </dsp:nvSpPr>
      <dsp:spPr>
        <a:xfrm>
          <a:off x="1910449" y="2883955"/>
          <a:ext cx="6871884" cy="1269704"/>
        </a:xfrm>
        <a:prstGeom prst="round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CBA14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01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u="none" kern="1200" dirty="0">
              <a:solidFill>
                <a:schemeClr val="bg2">
                  <a:lumMod val="50000"/>
                </a:schemeClr>
              </a:solidFill>
              <a:latin typeface=""/>
            </a:rPr>
            <a:t>использовать соответствующие инструментальные средства для создания простых примеров объектов разработки </a:t>
          </a:r>
          <a:endParaRPr lang="ru-RU" sz="2000" b="0" kern="1200" dirty="0">
            <a:solidFill>
              <a:schemeClr val="bg2">
                <a:lumMod val="50000"/>
              </a:schemeClr>
            </a:solidFill>
            <a:latin typeface=""/>
          </a:endParaRPr>
        </a:p>
      </dsp:txBody>
      <dsp:txXfrm>
        <a:off x="1972431" y="2945937"/>
        <a:ext cx="6747920" cy="1145740"/>
      </dsp:txXfrm>
    </dsp:sp>
    <dsp:sp modelId="{E6B95246-10AE-6842-BA2B-E11D12340AF4}">
      <dsp:nvSpPr>
        <dsp:cNvPr id="0" name=""/>
        <dsp:cNvSpPr/>
      </dsp:nvSpPr>
      <dsp:spPr>
        <a:xfrm>
          <a:off x="1731722" y="2771993"/>
          <a:ext cx="406391" cy="645663"/>
        </a:xfrm>
        <a:prstGeom prst="roundRect">
          <a:avLst/>
        </a:prstGeom>
        <a:solidFill>
          <a:srgbClr val="FCBA1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BA9A0-A646-4CCA-BE82-DFEEB105D01C}" type="datetimeFigureOut">
              <a:rPr lang="ru-RU" smtClean="0"/>
              <a:t>23.06.2022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D9981-1D45-4F16-BFC4-56AC02A40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0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exrp.ru/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pland.ru/" TargetMode="External"/><Relationship Id="rId2" Type="http://schemas.openxmlformats.org/officeDocument/2006/relationships/hyperlink" Target="http://www.exrp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/>
          <p:cNvSpPr>
            <a:spLocks noGrp="1"/>
          </p:cNvSpPr>
          <p:nvPr>
            <p:ph type="pic" sz="quarter" idx="13"/>
          </p:nvPr>
        </p:nvSpPr>
        <p:spPr>
          <a:xfrm>
            <a:off x="0" y="2638538"/>
            <a:ext cx="12192000" cy="3670821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-24000" y="1988028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777323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9106395" y="5798168"/>
            <a:ext cx="2743200" cy="558182"/>
          </a:xfrm>
        </p:spPr>
        <p:txBody>
          <a:bodyPr rIns="0"/>
          <a:lstStyle>
            <a:lvl1pPr algn="r">
              <a:defRPr sz="1400"/>
            </a:lvl1pPr>
          </a:lstStyle>
          <a:p>
            <a:fld id="{32B4128E-1E69-4610-B11E-AF36D8D9B333}" type="datetime4">
              <a:rPr lang="ru-RU" smtClean="0"/>
              <a:pPr/>
              <a:t>23 июня 2022 г.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20821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646840" y="1697721"/>
            <a:ext cx="2898321" cy="623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10371011" y="6368912"/>
            <a:ext cx="1577975" cy="33496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42EA9-4582-4971-9005-82BE73A57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0805" y="1891182"/>
            <a:ext cx="2570390" cy="35389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ED6F31-8033-4BA9-8F43-A6400FDF3A9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259068"/>
            <a:ext cx="738924" cy="928069"/>
          </a:xfrm>
          <a:prstGeom prst="rect">
            <a:avLst/>
          </a:prstGeom>
        </p:spPr>
      </p:pic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8A647AD1-8D07-42B8-B4E3-429388C18FD9}"/>
              </a:ext>
            </a:extLst>
          </p:cNvPr>
          <p:cNvSpPr/>
          <p:nvPr userDrawn="1"/>
        </p:nvSpPr>
        <p:spPr>
          <a:xfrm>
            <a:off x="-1" y="2438537"/>
            <a:ext cx="4921309" cy="3870822"/>
          </a:xfrm>
          <a:custGeom>
            <a:avLst/>
            <a:gdLst>
              <a:gd name="connsiteX0" fmla="*/ 1853155 w 4553198"/>
              <a:gd name="connsiteY0" fmla="*/ 0 h 3581287"/>
              <a:gd name="connsiteX1" fmla="*/ 4553198 w 4553198"/>
              <a:gd name="connsiteY1" fmla="*/ 2700043 h 3581287"/>
              <a:gd name="connsiteX2" fmla="*/ 4431810 w 4553198"/>
              <a:gd name="connsiteY2" fmla="*/ 3502954 h 3581287"/>
              <a:gd name="connsiteX3" fmla="*/ 4404226 w 4553198"/>
              <a:gd name="connsiteY3" fmla="*/ 3581287 h 3581287"/>
              <a:gd name="connsiteX4" fmla="*/ 0 w 4553198"/>
              <a:gd name="connsiteY4" fmla="*/ 3581287 h 3581287"/>
              <a:gd name="connsiteX5" fmla="*/ 0 w 4553198"/>
              <a:gd name="connsiteY5" fmla="*/ 739870 h 3581287"/>
              <a:gd name="connsiteX6" fmla="*/ 135677 w 4553198"/>
              <a:gd name="connsiteY6" fmla="*/ 616559 h 3581287"/>
              <a:gd name="connsiteX7" fmla="*/ 1853155 w 4553198"/>
              <a:gd name="connsiteY7" fmla="*/ 0 h 358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3198" h="3581287">
                <a:moveTo>
                  <a:pt x="1853155" y="0"/>
                </a:moveTo>
                <a:cubicBezTo>
                  <a:pt x="3344348" y="0"/>
                  <a:pt x="4553198" y="1208850"/>
                  <a:pt x="4553198" y="2700043"/>
                </a:cubicBezTo>
                <a:cubicBezTo>
                  <a:pt x="4553198" y="2979642"/>
                  <a:pt x="4510700" y="3249315"/>
                  <a:pt x="4431810" y="3502954"/>
                </a:cubicBezTo>
                <a:lnTo>
                  <a:pt x="4404226" y="3581287"/>
                </a:lnTo>
                <a:lnTo>
                  <a:pt x="0" y="3581287"/>
                </a:lnTo>
                <a:lnTo>
                  <a:pt x="0" y="739870"/>
                </a:lnTo>
                <a:lnTo>
                  <a:pt x="135677" y="616559"/>
                </a:lnTo>
                <a:cubicBezTo>
                  <a:pt x="602403" y="231382"/>
                  <a:pt x="1200758" y="0"/>
                  <a:pt x="1853155" y="0"/>
                </a:cubicBezTo>
                <a:close/>
              </a:path>
            </a:pathLst>
          </a:custGeom>
          <a:solidFill>
            <a:srgbClr val="FCBA14"/>
          </a:solidFill>
        </p:spPr>
        <p:txBody>
          <a:bodyPr wrap="square" rtlCol="0" anchor="ctr">
            <a:noAutofit/>
          </a:bodyPr>
          <a:lstStyle/>
          <a:p>
            <a:pPr algn="r"/>
            <a:endParaRPr lang="ru-RU" sz="1200" b="1" dirty="0">
              <a:solidFill>
                <a:srgbClr val="0F608F"/>
              </a:solidFill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438592492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 userDrawn="1"/>
        </p:nvSpPr>
        <p:spPr>
          <a:xfrm>
            <a:off x="-24000" y="2478336"/>
            <a:ext cx="12240000" cy="160202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448" y="1041444"/>
            <a:ext cx="6905104" cy="544765"/>
          </a:xfrm>
        </p:spPr>
        <p:txBody>
          <a:bodyPr anchor="ctr">
            <a:spAutoFit/>
          </a:bodyPr>
          <a:lstStyle>
            <a:lvl1pPr algn="ctr"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95523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>
          <a:xfrm>
            <a:off x="2848319" y="3921648"/>
            <a:ext cx="2955236" cy="221599"/>
          </a:xfrm>
        </p:spPr>
        <p:txBody>
          <a:bodyPr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200"/>
            </a:lvl1pPr>
          </a:lstStyle>
          <a:p>
            <a:pPr lvl="0"/>
            <a:endParaRPr lang="ru-RU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02295" y="4068096"/>
            <a:ext cx="1771868" cy="338800"/>
          </a:xfrm>
        </p:spPr>
        <p:txBody>
          <a:bodyPr/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sp>
        <p:nvSpPr>
          <p:cNvPr id="16" name="Текст 5">
            <a:extLst>
              <a:ext uri="{FF2B5EF4-FFF2-40B4-BE49-F238E27FC236}">
                <a16:creationId xmlns:a16="http://schemas.microsoft.com/office/drawing/2014/main" id="{D4B44EEA-B47C-4CD8-AE42-18E6E91037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36673" y="5753572"/>
            <a:ext cx="1771868" cy="3513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 u="none">
                <a:solidFill>
                  <a:srgbClr val="FCBA14"/>
                </a:solidFill>
              </a:defRPr>
            </a:lvl1pPr>
          </a:lstStyle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r>
              <a:rPr lang="en-US" dirty="0"/>
              <a:t> </a:t>
            </a:r>
            <a:r>
              <a:rPr lang="ru-RU" dirty="0"/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5340DE-A6DD-4D9F-AFA7-B96870ED995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5064" y="5222315"/>
            <a:ext cx="2055086" cy="2829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A8F910-898F-4BFE-9973-77E6E0E163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324" y="2984119"/>
            <a:ext cx="710646" cy="892553"/>
          </a:xfrm>
          <a:prstGeom prst="rect">
            <a:avLst/>
          </a:prstGeom>
        </p:spPr>
      </p:pic>
      <p:sp>
        <p:nvSpPr>
          <p:cNvPr id="18" name="Текст 10">
            <a:extLst>
              <a:ext uri="{FF2B5EF4-FFF2-40B4-BE49-F238E27FC236}">
                <a16:creationId xmlns:a16="http://schemas.microsoft.com/office/drawing/2014/main" id="{6C4BAF8E-6947-4F3B-9625-0EE7247BC643}"/>
              </a:ext>
            </a:extLst>
          </p:cNvPr>
          <p:cNvSpPr txBox="1">
            <a:spLocks/>
          </p:cNvSpPr>
          <p:nvPr userDrawn="1"/>
        </p:nvSpPr>
        <p:spPr>
          <a:xfrm>
            <a:off x="9138596" y="3245194"/>
            <a:ext cx="2358057" cy="72319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Tx/>
              <a:buNone/>
              <a:defRPr sz="1200" b="1" kern="120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F608F"/>
                </a:solidFill>
              </a:rPr>
              <a:t>Контакты для связи:</a:t>
            </a:r>
          </a:p>
          <a:p>
            <a:r>
              <a:rPr lang="ru-RU" b="0" dirty="0">
                <a:solidFill>
                  <a:srgbClr val="0F608F"/>
                </a:solidFill>
              </a:rPr>
              <a:t>8 800 500-34-58</a:t>
            </a:r>
          </a:p>
          <a:p>
            <a:r>
              <a:rPr lang="ru-RU" b="0" dirty="0">
                <a:solidFill>
                  <a:srgbClr val="0F608F"/>
                </a:solidFill>
              </a:rPr>
              <a:t>e-</a:t>
            </a:r>
            <a:r>
              <a:rPr lang="ru-RU" b="0" dirty="0" err="1">
                <a:solidFill>
                  <a:srgbClr val="0F608F"/>
                </a:solidFill>
              </a:rPr>
              <a:t>mail</a:t>
            </a:r>
            <a:r>
              <a:rPr lang="ru-RU" b="0" dirty="0">
                <a:solidFill>
                  <a:srgbClr val="0F608F"/>
                </a:solidFill>
              </a:rPr>
              <a:t>:  </a:t>
            </a:r>
            <a:r>
              <a:rPr lang="en-US" b="0" dirty="0">
                <a:solidFill>
                  <a:srgbClr val="0F608F"/>
                </a:solidFill>
              </a:rPr>
              <a:t>sapland@sapland.ru</a:t>
            </a:r>
            <a:endParaRPr lang="ru-RU" b="0" dirty="0">
              <a:solidFill>
                <a:srgbClr val="0F608F"/>
              </a:solidFill>
            </a:endParaRPr>
          </a:p>
          <a:p>
            <a:endParaRPr lang="ru-RU" dirty="0">
              <a:solidFill>
                <a:srgbClr val="0F608F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EE24893-5300-4DEC-AEEF-6561CA6D6C6D}"/>
              </a:ext>
            </a:extLst>
          </p:cNvPr>
          <p:cNvCxnSpPr>
            <a:cxnSpLocks/>
            <a:stCxn id="12" idx="2"/>
          </p:cNvCxnSpPr>
          <p:nvPr userDrawn="1"/>
        </p:nvCxnSpPr>
        <p:spPr>
          <a:xfrm>
            <a:off x="6096000" y="2638538"/>
            <a:ext cx="0" cy="4219462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E1A37E7-CC39-4D06-B129-E212B40B74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659121"/>
            <a:ext cx="6096000" cy="0"/>
          </a:xfrm>
          <a:prstGeom prst="line">
            <a:avLst/>
          </a:prstGeom>
          <a:ln w="19050">
            <a:solidFill>
              <a:srgbClr val="0F5F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6309813-2624-468A-B4C2-55E786B153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59" y="3429000"/>
            <a:ext cx="1793315" cy="17933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 b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Фото </a:t>
            </a:r>
            <a:br>
              <a:rPr lang="ru-RU" dirty="0"/>
            </a:br>
            <a:r>
              <a:rPr lang="ru-RU" dirty="0"/>
              <a:t>автора</a:t>
            </a:r>
          </a:p>
        </p:txBody>
      </p:sp>
    </p:spTree>
    <p:extLst>
      <p:ext uri="{BB962C8B-B14F-4D97-AF65-F5344CB8AC3E}">
        <p14:creationId xmlns:p14="http://schemas.microsoft.com/office/powerpoint/2010/main" val="2723564876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32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3DF4-362F-4380-B1EC-C2B49D857EA8}" type="datetime1">
              <a:rPr lang="ru-RU" smtClean="0"/>
              <a:t>23.06.2022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17443" y="2564296"/>
            <a:ext cx="11360427" cy="3664762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49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1C73-FA4F-406B-8502-FA1E65D36BD7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33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395-72AD-4A8C-BA2C-576493747810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A3CE-537F-49ED-AE1A-56FF5044B791}" type="datetime1">
              <a:rPr lang="ru-RU" smtClean="0"/>
              <a:t>23.06.2022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9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74A9-BF50-4E85-9833-D42AFF4D2219}" type="datetime1">
              <a:rPr lang="ru-RU" smtClean="0"/>
              <a:t>23.06.2022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57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EE56-D887-4BA9-BA4E-382BA2E97CD3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1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0E5A-CEF6-41E8-814E-C6517B32F9D7}" type="datetime1">
              <a:rPr lang="ru-RU" smtClean="0"/>
              <a:t>23.06.2022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45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769C-4855-4503-AA88-F1E057B5F3B7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63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6BA-D7B5-43DD-9B88-DFB4D2405577}" type="datetime1">
              <a:rPr lang="ru-RU" smtClean="0"/>
              <a:t>23.06.2022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ExRP / </a:t>
            </a:r>
            <a:r>
              <a:rPr lang="ru-RU"/>
              <a:t>Эксперт РП. </a:t>
            </a:r>
            <a:r>
              <a:rPr lang="en-US"/>
              <a:t>exrp.ru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E34110-C8A9-4486-B98F-E4B79DCAED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C05D65B-DD31-4CEF-BBDB-40D3602D5AB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52250FEF-ABFD-4607-8D13-7821083E0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7950" y="1637574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различия правил учета</a:t>
            </a:r>
          </a:p>
        </p:txBody>
      </p:sp>
      <p:sp>
        <p:nvSpPr>
          <p:cNvPr id="21" name="Текст 15">
            <a:extLst>
              <a:ext uri="{FF2B5EF4-FFF2-40B4-BE49-F238E27FC236}">
                <a16:creationId xmlns:a16="http://schemas.microsoft.com/office/drawing/2014/main" id="{41B74553-7C31-4E36-BCA8-D514A93BD2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5107" y="1627043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Анализ вариантов решений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FDCF5E4-E69E-4213-8E1A-E19A90AFEFAA}"/>
              </a:ext>
            </a:extLst>
          </p:cNvPr>
          <p:cNvCxnSpPr>
            <a:cxnSpLocks/>
          </p:cNvCxnSpPr>
          <p:nvPr userDrawn="1"/>
        </p:nvCxnSpPr>
        <p:spPr>
          <a:xfrm>
            <a:off x="8051528" y="1627043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Текст 15">
            <a:extLst>
              <a:ext uri="{FF2B5EF4-FFF2-40B4-BE49-F238E27FC236}">
                <a16:creationId xmlns:a16="http://schemas.microsoft.com/office/drawing/2014/main" id="{AA1E989B-7C23-4633-9264-14F134E901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17950" y="2820581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Рассмотрение основных инструментов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667431C0-5908-4939-B184-047D5B7695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5107" y="2813560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Шаги настройки для отдельных участков учета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AFDEF71-3A3F-43DE-9AD8-B40C11B643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7950" y="4003588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Особенности применения функции</a:t>
            </a:r>
            <a:endParaRPr lang="en-US" sz="1200" dirty="0"/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796B5197-6632-44B2-ADE6-EE8703B946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5107" y="4000077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Основные настройки</a:t>
            </a:r>
            <a:endParaRPr lang="en-US" sz="1200" dirty="0"/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46D67457-1E74-4ACE-A696-96E7BCD121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7950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Демонстрационный пример</a:t>
            </a:r>
            <a:endParaRPr lang="en-US" sz="1200" dirty="0"/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173412D3-B72B-478C-8827-45FA1E37BC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5107" y="5186595"/>
            <a:ext cx="2880000" cy="90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Aft>
                <a:spcPts val="6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sz="1200" dirty="0"/>
              <a:t>Разбор кейсов</a:t>
            </a:r>
            <a:endParaRPr lang="en-US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3D7F913-9AA5-4C24-9974-580864BD24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C15B26-DC5E-4AC7-B858-FC2366E64CC2}"/>
              </a:ext>
            </a:extLst>
          </p:cNvPr>
          <p:cNvCxnSpPr>
            <a:cxnSpLocks/>
          </p:cNvCxnSpPr>
          <p:nvPr userDrawn="1"/>
        </p:nvCxnSpPr>
        <p:spPr>
          <a:xfrm>
            <a:off x="8051528" y="2820581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4F02372-8F59-47CE-9498-E47C096546FC}"/>
              </a:ext>
            </a:extLst>
          </p:cNvPr>
          <p:cNvCxnSpPr>
            <a:cxnSpLocks/>
          </p:cNvCxnSpPr>
          <p:nvPr userDrawn="1"/>
        </p:nvCxnSpPr>
        <p:spPr>
          <a:xfrm>
            <a:off x="8051528" y="4000077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69BFCE3D-F705-45B9-9CF4-5B3B9AD2AA16}"/>
              </a:ext>
            </a:extLst>
          </p:cNvPr>
          <p:cNvCxnSpPr>
            <a:cxnSpLocks/>
          </p:cNvCxnSpPr>
          <p:nvPr userDrawn="1"/>
        </p:nvCxnSpPr>
        <p:spPr>
          <a:xfrm>
            <a:off x="8051528" y="5186595"/>
            <a:ext cx="0" cy="900000"/>
          </a:xfrm>
          <a:prstGeom prst="line">
            <a:avLst/>
          </a:prstGeom>
          <a:ln>
            <a:solidFill>
              <a:srgbClr val="0F5F9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94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774" userDrawn="1">
          <p15:clr>
            <a:srgbClr val="FBAE40"/>
          </p15:clr>
        </p15:guide>
        <p15:guide id="10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3663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81993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563776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30"/>
          <p:cNvSpPr>
            <a:spLocks noGrp="1"/>
          </p:cNvSpPr>
          <p:nvPr>
            <p:ph type="body" sz="quarter" idx="15" hasCustomPrompt="1"/>
          </p:nvPr>
        </p:nvSpPr>
        <p:spPr>
          <a:xfrm>
            <a:off x="6820150" y="6508437"/>
            <a:ext cx="45327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43A4789-179B-44B9-8364-6EFB63F1CF37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C0363C66-75E2-4500-B99E-3DE0435B659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055688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3E1DA896-F436-477A-A5A0-7DBA6AE721E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820150" y="2492375"/>
            <a:ext cx="5040000" cy="3600000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5E3875E-340A-436A-A651-28010139B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2529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4088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Рисунок SmartArt 3">
            <a:extLst>
              <a:ext uri="{FF2B5EF4-FFF2-40B4-BE49-F238E27FC236}">
                <a16:creationId xmlns:a16="http://schemas.microsoft.com/office/drawing/2014/main" id="{A5466D0E-5E0E-44EB-A4E0-9AFEC37F9B6E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1055688" y="2492375"/>
            <a:ext cx="10796587" cy="347192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3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F40682F-6022-4F6E-AECC-74E42E04F8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750FC3-8B4F-4CDB-8612-7798F5BB7B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EFCFB160-DD4A-4FFE-A13A-F9A311B9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7" name="Текст 30">
            <a:extLst>
              <a:ext uri="{FF2B5EF4-FFF2-40B4-BE49-F238E27FC236}">
                <a16:creationId xmlns:a16="http://schemas.microsoft.com/office/drawing/2014/main" id="{1A11F27B-7F9B-4025-A290-1052072AD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E3A7541-9390-465F-A8AA-0E8AE525F81B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DFCDB938-8855-4A92-8ED7-24CFF5F3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DF9825C7-6D24-4EA4-BA1B-43FC6020B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ADDC92-CF1A-4D67-9037-D0E133DA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5688" y="2492375"/>
            <a:ext cx="10801350" cy="9366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04927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23165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697E744-A2F2-489C-A531-D443DC82097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055688" y="2492375"/>
            <a:ext cx="5040312" cy="3610133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6A5B3618-B9AC-4E66-B265-4176A77E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038" y="2492375"/>
            <a:ext cx="5040000" cy="361013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6E7C47B-21E2-4A14-81C6-9883E77396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7721F37-11F5-4D90-8D3E-2CA2F1B25D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82283050-8C81-4BFC-9A31-84D447DF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1" name="Текст 30">
            <a:extLst>
              <a:ext uri="{FF2B5EF4-FFF2-40B4-BE49-F238E27FC236}">
                <a16:creationId xmlns:a16="http://schemas.microsoft.com/office/drawing/2014/main" id="{B67C2AA3-1066-4E66-B235-5E0FFCB323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19F01B-62C7-4185-BFA3-E06E7575E493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96B8A15-DCE6-4FA2-8C58-C8898723B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8496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665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pos="4067" userDrawn="1">
          <p15:clr>
            <a:srgbClr val="FBAE40"/>
          </p15:clr>
        </p15:guide>
        <p15:guide id="6" pos="4294" userDrawn="1">
          <p15:clr>
            <a:srgbClr val="FBAE40"/>
          </p15:clr>
        </p15:guide>
        <p15:guide id="7" orient="horz" pos="572" userDrawn="1">
          <p15:clr>
            <a:srgbClr val="FBAE40"/>
          </p15:clr>
        </p15:guide>
        <p15:guide id="8" orient="horz" pos="709" userDrawn="1">
          <p15:clr>
            <a:srgbClr val="FBAE40"/>
          </p15:clr>
        </p15:guide>
        <p15:guide id="9" orient="horz" pos="1570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5689" y="1590037"/>
            <a:ext cx="10799980" cy="323165"/>
          </a:xfrm>
        </p:spPr>
        <p:txBody>
          <a:bodyPr>
            <a:spAutoFit/>
          </a:bodyPr>
          <a:lstStyle>
            <a:lvl1pPr marL="0" indent="0" algn="l">
              <a:buNone/>
              <a:defRPr sz="2000">
                <a:solidFill>
                  <a:srgbClr val="0F608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64000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Прямоугольник 17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15"/>
          <p:cNvSpPr>
            <a:spLocks noGrp="1"/>
          </p:cNvSpPr>
          <p:nvPr>
            <p:ph type="body" sz="quarter" idx="16" hasCustomPrompt="1"/>
          </p:nvPr>
        </p:nvSpPr>
        <p:spPr>
          <a:xfrm>
            <a:off x="2263999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7"/>
          </p:nvPr>
        </p:nvSpPr>
        <p:spPr>
          <a:xfrm>
            <a:off x="1061836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5" name="Текст 15"/>
          <p:cNvSpPr>
            <a:spLocks noGrp="1"/>
          </p:cNvSpPr>
          <p:nvPr>
            <p:ph type="body" sz="quarter" idx="18" hasCustomPrompt="1"/>
          </p:nvPr>
        </p:nvSpPr>
        <p:spPr>
          <a:xfrm>
            <a:off x="5934306" y="4378445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15"/>
          <p:cNvSpPr>
            <a:spLocks noGrp="1"/>
          </p:cNvSpPr>
          <p:nvPr>
            <p:ph type="body" sz="quarter" idx="19" hasCustomPrompt="1"/>
          </p:nvPr>
        </p:nvSpPr>
        <p:spPr>
          <a:xfrm>
            <a:off x="5934305" y="3901264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27" name="Объект 7"/>
          <p:cNvSpPr>
            <a:spLocks noGrp="1"/>
          </p:cNvSpPr>
          <p:nvPr>
            <p:ph sz="quarter" idx="20"/>
          </p:nvPr>
        </p:nvSpPr>
        <p:spPr>
          <a:xfrm>
            <a:off x="4732142" y="3814307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sp>
        <p:nvSpPr>
          <p:cNvPr id="28" name="Текст 15"/>
          <p:cNvSpPr>
            <a:spLocks noGrp="1"/>
          </p:cNvSpPr>
          <p:nvPr>
            <p:ph type="body" sz="quarter" idx="21" hasCustomPrompt="1"/>
          </p:nvPr>
        </p:nvSpPr>
        <p:spPr>
          <a:xfrm>
            <a:off x="9606425" y="4378039"/>
            <a:ext cx="2231799" cy="323165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 baseline="0">
                <a:solidFill>
                  <a:schemeClr val="tx1"/>
                </a:solidFill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Текст 15"/>
          <p:cNvSpPr>
            <a:spLocks noGrp="1"/>
          </p:cNvSpPr>
          <p:nvPr>
            <p:ph type="body" sz="quarter" idx="22" hasCustomPrompt="1"/>
          </p:nvPr>
        </p:nvSpPr>
        <p:spPr>
          <a:xfrm>
            <a:off x="9606424" y="3900858"/>
            <a:ext cx="2231799" cy="45763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628650" indent="-1714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50" b="0">
                <a:solidFill>
                  <a:schemeClr val="tx1"/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None/>
              <a:defRPr sz="900" b="0">
                <a:solidFill>
                  <a:schemeClr val="tx1"/>
                </a:solidFill>
              </a:defRPr>
            </a:lvl3pPr>
            <a:lvl4pPr marL="1371600" indent="0">
              <a:buNone/>
              <a:defRPr sz="1050" b="0">
                <a:solidFill>
                  <a:schemeClr val="tx1"/>
                </a:solidFill>
              </a:defRPr>
            </a:lvl4pPr>
            <a:lvl5pPr marL="1828800" indent="0">
              <a:buNone/>
              <a:defRPr sz="1050" b="0"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1 000</a:t>
            </a:r>
          </a:p>
        </p:txBody>
      </p:sp>
      <p:sp>
        <p:nvSpPr>
          <p:cNvPr id="30" name="Объект 7"/>
          <p:cNvSpPr>
            <a:spLocks noGrp="1"/>
          </p:cNvSpPr>
          <p:nvPr>
            <p:ph sz="quarter" idx="23"/>
          </p:nvPr>
        </p:nvSpPr>
        <p:spPr>
          <a:xfrm>
            <a:off x="8404261" y="3813901"/>
            <a:ext cx="1052513" cy="10525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6A8A36A-4D7A-4716-8A87-9E2AEA9C78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4FD3728-82E8-41B0-8E3F-E50B9F269F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32" name="Нижний колонтитул 4">
            <a:extLst>
              <a:ext uri="{FF2B5EF4-FFF2-40B4-BE49-F238E27FC236}">
                <a16:creationId xmlns:a16="http://schemas.microsoft.com/office/drawing/2014/main" id="{87A59F01-A755-4591-844A-BF74DA56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3" name="Текст 30">
            <a:extLst>
              <a:ext uri="{FF2B5EF4-FFF2-40B4-BE49-F238E27FC236}">
                <a16:creationId xmlns:a16="http://schemas.microsoft.com/office/drawing/2014/main" id="{3BC243F4-3A4C-4AAC-B0CC-C4860EDCF2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79C40A6-2864-416B-A229-278457EB2721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415DFB3C-D7A0-4EED-B37D-2F405F129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469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  <p15:guide id="4" pos="7469">
          <p15:clr>
            <a:srgbClr val="FBAE40"/>
          </p15:clr>
        </p15:guide>
        <p15:guide id="5" pos="4067">
          <p15:clr>
            <a:srgbClr val="FBAE40"/>
          </p15:clr>
        </p15:guide>
        <p15:guide id="6" pos="4294">
          <p15:clr>
            <a:srgbClr val="FBAE40"/>
          </p15:clr>
        </p15:guide>
        <p15:guide id="7" orient="horz" pos="572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98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 userDrawn="1"/>
        </p:nvSpPr>
        <p:spPr>
          <a:xfrm>
            <a:off x="2579914" y="2019090"/>
            <a:ext cx="9187070" cy="3489081"/>
          </a:xfrm>
          <a:prstGeom prst="rect">
            <a:avLst/>
          </a:prstGeom>
          <a:noFill/>
          <a:ln w="165100">
            <a:solidFill>
              <a:srgbClr val="FCB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398768" y="2713382"/>
            <a:ext cx="6037319" cy="2156791"/>
          </a:xfrm>
          <a:noFill/>
        </p:spPr>
        <p:txBody>
          <a:bodyPr rIns="9000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52943" y="6366398"/>
            <a:ext cx="596757" cy="365125"/>
          </a:xfrm>
        </p:spPr>
        <p:txBody>
          <a:bodyPr/>
          <a:lstStyle/>
          <a:p>
            <a:fld id="{DC31608B-6ACE-444C-9DB8-D58F7232F59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3" name="Объект 2"/>
          <p:cNvSpPr>
            <a:spLocks noGrp="1"/>
          </p:cNvSpPr>
          <p:nvPr>
            <p:ph idx="13" hasCustomPrompt="1"/>
          </p:nvPr>
        </p:nvSpPr>
        <p:spPr>
          <a:xfrm>
            <a:off x="1055689" y="4194382"/>
            <a:ext cx="1319763" cy="1515110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Второй уровень</a:t>
            </a:r>
          </a:p>
        </p:txBody>
      </p:sp>
      <p:sp>
        <p:nvSpPr>
          <p:cNvPr id="24" name="Объект 2"/>
          <p:cNvSpPr>
            <a:spLocks noGrp="1"/>
          </p:cNvSpPr>
          <p:nvPr>
            <p:ph idx="14"/>
          </p:nvPr>
        </p:nvSpPr>
        <p:spPr>
          <a:xfrm>
            <a:off x="1055689" y="1886036"/>
            <a:ext cx="2155597" cy="2138086"/>
          </a:xfrm>
          <a:noFill/>
        </p:spPr>
        <p:txBody>
          <a:bodyPr rIns="90000"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ru-RU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3515204" y="232716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390170" y="4505484"/>
            <a:ext cx="792846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3800" dirty="0">
                <a:latin typeface="+mj-lt"/>
              </a:rPr>
              <a:t>”</a:t>
            </a:r>
            <a:endParaRPr lang="ru-RU" sz="13800" dirty="0">
              <a:latin typeface="+mj-lt"/>
            </a:endParaRPr>
          </a:p>
        </p:txBody>
      </p:sp>
      <p:sp>
        <p:nvSpPr>
          <p:cNvPr id="27" name="Прямоугольник 26"/>
          <p:cNvSpPr/>
          <p:nvPr userDrawn="1"/>
        </p:nvSpPr>
        <p:spPr>
          <a:xfrm flipV="1">
            <a:off x="359884" y="6310625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558F6C5-9DE4-4867-A413-7F3BD4513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814" y="393698"/>
            <a:ext cx="1374776" cy="1892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F668EE-65E5-4771-8F54-7FA6D48330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3" y="295451"/>
            <a:ext cx="601267" cy="755176"/>
          </a:xfrm>
          <a:prstGeom prst="rect">
            <a:avLst/>
          </a:prstGeom>
        </p:spPr>
      </p:pic>
      <p:sp>
        <p:nvSpPr>
          <p:cNvPr id="21" name="Нижний колонтитул 4">
            <a:extLst>
              <a:ext uri="{FF2B5EF4-FFF2-40B4-BE49-F238E27FC236}">
                <a16:creationId xmlns:a16="http://schemas.microsoft.com/office/drawing/2014/main" id="{3AFCFED4-1B54-4814-851B-C0D6716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069" y="6356350"/>
            <a:ext cx="2608267" cy="365125"/>
          </a:xfrm>
        </p:spPr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22" name="Текст 30">
            <a:extLst>
              <a:ext uri="{FF2B5EF4-FFF2-40B4-BE49-F238E27FC236}">
                <a16:creationId xmlns:a16="http://schemas.microsoft.com/office/drawing/2014/main" id="{5FE43758-4075-4C89-B705-46D639CC1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6499982"/>
            <a:ext cx="4894993" cy="198516"/>
          </a:xfrm>
        </p:spPr>
        <p:txBody>
          <a:bodyPr wrap="square" rIns="0" anchor="ctr">
            <a:spAutoFit/>
          </a:bodyPr>
          <a:lstStyle>
            <a:lvl1pPr marL="0" indent="0" algn="r">
              <a:buFontTx/>
              <a:buNone/>
              <a:defRPr sz="1100" b="0" cap="all" baseline="0">
                <a:solidFill>
                  <a:srgbClr val="0F608F"/>
                </a:solidFill>
              </a:defRPr>
            </a:lvl1pPr>
            <a:lvl2pPr marL="457200" indent="0">
              <a:buFontTx/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400" b="0">
                <a:solidFill>
                  <a:schemeClr val="tx1"/>
                </a:solidFill>
              </a:defRPr>
            </a:lvl5pPr>
          </a:lstStyle>
          <a:p>
            <a:r>
              <a:rPr lang="ru-RU" dirty="0"/>
              <a:t>Мастер-класс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A39B885-0BA1-4277-AD29-EDCF78354D25}"/>
              </a:ext>
            </a:extLst>
          </p:cNvPr>
          <p:cNvSpPr/>
          <p:nvPr userDrawn="1"/>
        </p:nvSpPr>
        <p:spPr>
          <a:xfrm flipV="1">
            <a:off x="359883" y="1351980"/>
            <a:ext cx="11497154" cy="36000"/>
          </a:xfrm>
          <a:prstGeom prst="rect">
            <a:avLst/>
          </a:prstGeom>
          <a:solidFill>
            <a:srgbClr val="FCB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2CC2693C-00E7-4A93-90E3-B5BDD444C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245" y="530291"/>
            <a:ext cx="8132479" cy="444737"/>
          </a:xfrm>
        </p:spPr>
        <p:txBody>
          <a:bodyPr wrap="square" anchor="ctr">
            <a:spAutoFit/>
          </a:bodyPr>
          <a:lstStyle>
            <a:lvl1pPr algn="r"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5979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0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4029" y="365125"/>
            <a:ext cx="10789919" cy="1325563"/>
          </a:xfrm>
          <a:prstGeom prst="rect">
            <a:avLst/>
          </a:prstGeom>
        </p:spPr>
        <p:txBody>
          <a:bodyPr vert="horz" lIns="0" tIns="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4029" y="1825625"/>
            <a:ext cx="10789919" cy="4351338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Третий уровень</a:t>
            </a:r>
          </a:p>
          <a:p>
            <a:pPr lvl="2"/>
            <a:r>
              <a:rPr lang="ru-RU" dirty="0"/>
              <a:t>Четвертый уровень</a:t>
            </a:r>
          </a:p>
          <a:p>
            <a:pPr lvl="3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9437" y="5781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B5A1824-DE1E-4399-8590-C35D2F7907FF}" type="datetime1">
              <a:rPr lang="ru-RU" smtClean="0"/>
              <a:t>23.06.2022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4029" y="6456106"/>
            <a:ext cx="7089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kern="1200" baseline="0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110748" y="6476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DC31608B-6ACE-444C-9DB8-D58F7232F5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84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3" r:id="rId3"/>
    <p:sldLayoutId id="2147483666" r:id="rId4"/>
    <p:sldLayoutId id="2147483665" r:id="rId5"/>
    <p:sldLayoutId id="2147483667" r:id="rId6"/>
    <p:sldLayoutId id="2147483664" r:id="rId7"/>
    <p:sldLayoutId id="2147483661" r:id="rId8"/>
    <p:sldLayoutId id="2147483650" r:id="rId9"/>
    <p:sldLayoutId id="2147483662" r:id="rId10"/>
    <p:sldLayoutId id="2147483654" r:id="rId11"/>
    <p:sldLayoutId id="2147483651" r:id="rId12"/>
    <p:sldLayoutId id="2147483652" r:id="rId13"/>
    <p:sldLayoutId id="2147483653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Prata" panose="00000500000000000000" pitchFamily="2" charset="-52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pland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rp.ru/" TargetMode="External"/><Relationship Id="rId2" Type="http://schemas.microsoft.com/office/2018/10/relationships/comments" Target="../comments/modernComment_109_2D53A0B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hyperlink" Target="http://www.sapland.r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52C95A-C90C-4DF7-95E2-9B93A317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469" y="2481057"/>
            <a:ext cx="8580684" cy="424041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705340" y="346250"/>
            <a:ext cx="11011316" cy="1479966"/>
          </a:xfrm>
        </p:spPr>
        <p:txBody>
          <a:bodyPr>
            <a:noAutofit/>
          </a:bodyPr>
          <a:lstStyle/>
          <a:p>
            <a:pPr algn="l"/>
            <a:r>
              <a:rPr lang="ru-RU" sz="3200" dirty="0"/>
              <a:t>Введение в </a:t>
            </a:r>
            <a:r>
              <a:rPr lang="ro-RO" sz="3200" dirty="0"/>
              <a:t>ABAP- </a:t>
            </a:r>
            <a:r>
              <a:rPr lang="ru-RU" sz="3200" dirty="0"/>
              <a:t>инструментальные средства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068705" y="6257302"/>
            <a:ext cx="2743200" cy="558182"/>
          </a:xfrm>
        </p:spPr>
        <p:txBody>
          <a:bodyPr/>
          <a:lstStyle/>
          <a:p>
            <a:fld id="{85C82742-7E51-420D-BB67-B6F29893C5F1}" type="datetime4">
              <a:rPr lang="ru-RU" smtClean="0"/>
              <a:t>23 июня 2022 г.</a:t>
            </a:fld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>
          <a:xfrm>
            <a:off x="10371011" y="6399056"/>
            <a:ext cx="1577975" cy="334963"/>
          </a:xfrm>
        </p:spPr>
        <p:txBody>
          <a:bodyPr/>
          <a:lstStyle/>
          <a:p>
            <a:r>
              <a:rPr lang="en-US" dirty="0">
                <a:solidFill>
                  <a:srgbClr val="0F5F9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sapland.ru</a:t>
            </a:r>
            <a:endParaRPr lang="ru-RU" dirty="0">
              <a:solidFill>
                <a:srgbClr val="0F5F90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4795DB-DBEA-4F2C-85A4-521BCBFDE1BF}"/>
              </a:ext>
            </a:extLst>
          </p:cNvPr>
          <p:cNvSpPr/>
          <p:nvPr/>
        </p:nvSpPr>
        <p:spPr>
          <a:xfrm>
            <a:off x="919820" y="3924157"/>
            <a:ext cx="188224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chemeClr val="bg1"/>
                </a:solidFill>
              </a:rPr>
              <a:t>КУРС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>
                <a:solidFill>
                  <a:srgbClr val="0F5F90"/>
                </a:solidFill>
              </a:rPr>
              <a:t>Никиты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2400" b="1" dirty="0" err="1">
                <a:solidFill>
                  <a:srgbClr val="0F5F90"/>
                </a:solidFill>
              </a:rPr>
              <a:t>Калуцкого</a:t>
            </a:r>
            <a:endParaRPr lang="ru-RU" sz="2400" b="1" dirty="0">
              <a:solidFill>
                <a:srgbClr val="0F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6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9A0BBE2-5515-4C72-B1A2-65E8614B9C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598073" y="2978877"/>
            <a:ext cx="4995854" cy="900246"/>
          </a:xfrm>
        </p:spPr>
        <p:txBody>
          <a:bodyPr wrap="square">
            <a:spAutoFit/>
          </a:bodyPr>
          <a:lstStyle/>
          <a:p>
            <a:r>
              <a:rPr lang="ru-RU" sz="6000" dirty="0"/>
              <a:t>Обзор курса</a:t>
            </a:r>
          </a:p>
        </p:txBody>
      </p:sp>
    </p:spTree>
    <p:extLst>
      <p:ext uri="{BB962C8B-B14F-4D97-AF65-F5344CB8AC3E}">
        <p14:creationId xmlns:p14="http://schemas.microsoft.com/office/powerpoint/2010/main" val="162980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8323818" y="451207"/>
            <a:ext cx="3303940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Обзор курса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80404A-4AE7-1B13-3B8D-6BD8B14E4D28}"/>
              </a:ext>
            </a:extLst>
          </p:cNvPr>
          <p:cNvSpPr/>
          <p:nvPr/>
        </p:nvSpPr>
        <p:spPr>
          <a:xfrm>
            <a:off x="733231" y="1745803"/>
            <a:ext cx="5040312" cy="3609975"/>
          </a:xfrm>
          <a:prstGeom prst="rect">
            <a:avLst/>
          </a:prstGeom>
          <a:ln>
            <a:noFill/>
          </a:ln>
        </p:spPr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C7968B04-5BCE-786F-4D07-91B33E3BBC5E}"/>
              </a:ext>
            </a:extLst>
          </p:cNvPr>
          <p:cNvSpPr/>
          <p:nvPr/>
        </p:nvSpPr>
        <p:spPr>
          <a:xfrm>
            <a:off x="787148" y="3101474"/>
            <a:ext cx="4932478" cy="2563912"/>
          </a:xfrm>
          <a:custGeom>
            <a:avLst/>
            <a:gdLst>
              <a:gd name="connsiteX0" fmla="*/ 0 w 5040311"/>
              <a:gd name="connsiteY0" fmla="*/ 90000 h 900002"/>
              <a:gd name="connsiteX1" fmla="*/ 90000 w 5040311"/>
              <a:gd name="connsiteY1" fmla="*/ 0 h 900002"/>
              <a:gd name="connsiteX2" fmla="*/ 4950311 w 5040311"/>
              <a:gd name="connsiteY2" fmla="*/ 0 h 900002"/>
              <a:gd name="connsiteX3" fmla="*/ 5040311 w 5040311"/>
              <a:gd name="connsiteY3" fmla="*/ 90000 h 900002"/>
              <a:gd name="connsiteX4" fmla="*/ 5040311 w 5040311"/>
              <a:gd name="connsiteY4" fmla="*/ 810002 h 900002"/>
              <a:gd name="connsiteX5" fmla="*/ 4950311 w 5040311"/>
              <a:gd name="connsiteY5" fmla="*/ 900002 h 900002"/>
              <a:gd name="connsiteX6" fmla="*/ 90000 w 5040311"/>
              <a:gd name="connsiteY6" fmla="*/ 900002 h 900002"/>
              <a:gd name="connsiteX7" fmla="*/ 0 w 5040311"/>
              <a:gd name="connsiteY7" fmla="*/ 810002 h 900002"/>
              <a:gd name="connsiteX8" fmla="*/ 0 w 5040311"/>
              <a:gd name="connsiteY8" fmla="*/ 90000 h 9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1" h="900002">
                <a:moveTo>
                  <a:pt x="0" y="90000"/>
                </a:moveTo>
                <a:cubicBezTo>
                  <a:pt x="0" y="40294"/>
                  <a:pt x="40294" y="0"/>
                  <a:pt x="90000" y="0"/>
                </a:cubicBezTo>
                <a:lnTo>
                  <a:pt x="4950311" y="0"/>
                </a:lnTo>
                <a:cubicBezTo>
                  <a:pt x="5000017" y="0"/>
                  <a:pt x="5040311" y="40294"/>
                  <a:pt x="5040311" y="90000"/>
                </a:cubicBezTo>
                <a:lnTo>
                  <a:pt x="5040311" y="810002"/>
                </a:lnTo>
                <a:cubicBezTo>
                  <a:pt x="5040311" y="859708"/>
                  <a:pt x="5000017" y="900002"/>
                  <a:pt x="4950311" y="900002"/>
                </a:cubicBezTo>
                <a:lnTo>
                  <a:pt x="90000" y="900002"/>
                </a:lnTo>
                <a:cubicBezTo>
                  <a:pt x="40294" y="900002"/>
                  <a:pt x="0" y="859708"/>
                  <a:pt x="0" y="810002"/>
                </a:cubicBezTo>
                <a:lnTo>
                  <a:pt x="0" y="9000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70" tIns="54300" rIns="68270" bIns="54300" numCol="1" spcCol="1270" anchor="ctr" anchorCtr="0">
            <a:noAutofit/>
          </a:bodyPr>
          <a:lstStyle/>
          <a:p>
            <a:pPr marL="0" lvl="0" indent="0" defTabSz="977900" rt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tx1"/>
                </a:solidFill>
              </a:rPr>
              <a:t>Данный курс предназначен для следующих групп слушателей:</a:t>
            </a: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консультантов;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членов проектных групп;</a:t>
            </a:r>
          </a:p>
          <a:p>
            <a:pPr marL="285750" indent="-28575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не-программистов</a:t>
            </a:r>
            <a:r>
              <a:rPr lang="ru-RU" sz="2000" b="1" dirty="0">
                <a:solidFill>
                  <a:schemeClr val="tx1"/>
                </a:solidFill>
              </a:rPr>
              <a:t>.</a:t>
            </a:r>
            <a:endParaRPr lang="ru-RU" sz="2000" b="1" kern="1200" dirty="0">
              <a:solidFill>
                <a:schemeClr val="tx1"/>
              </a:solidFill>
            </a:endParaRP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CAA619D2-DE30-1804-D06F-0EA91248E7D1}"/>
              </a:ext>
            </a:extLst>
          </p:cNvPr>
          <p:cNvSpPr/>
          <p:nvPr/>
        </p:nvSpPr>
        <p:spPr>
          <a:xfrm>
            <a:off x="6564524" y="3101474"/>
            <a:ext cx="4894245" cy="1827293"/>
          </a:xfrm>
          <a:custGeom>
            <a:avLst/>
            <a:gdLst>
              <a:gd name="connsiteX0" fmla="*/ 0 w 5258729"/>
              <a:gd name="connsiteY0" fmla="*/ 89908 h 899076"/>
              <a:gd name="connsiteX1" fmla="*/ 89908 w 5258729"/>
              <a:gd name="connsiteY1" fmla="*/ 0 h 899076"/>
              <a:gd name="connsiteX2" fmla="*/ 5168821 w 5258729"/>
              <a:gd name="connsiteY2" fmla="*/ 0 h 899076"/>
              <a:gd name="connsiteX3" fmla="*/ 5258729 w 5258729"/>
              <a:gd name="connsiteY3" fmla="*/ 89908 h 899076"/>
              <a:gd name="connsiteX4" fmla="*/ 5258729 w 5258729"/>
              <a:gd name="connsiteY4" fmla="*/ 809168 h 899076"/>
              <a:gd name="connsiteX5" fmla="*/ 5168821 w 5258729"/>
              <a:gd name="connsiteY5" fmla="*/ 899076 h 899076"/>
              <a:gd name="connsiteX6" fmla="*/ 89908 w 5258729"/>
              <a:gd name="connsiteY6" fmla="*/ 899076 h 899076"/>
              <a:gd name="connsiteX7" fmla="*/ 0 w 5258729"/>
              <a:gd name="connsiteY7" fmla="*/ 809168 h 899076"/>
              <a:gd name="connsiteX8" fmla="*/ 0 w 5258729"/>
              <a:gd name="connsiteY8" fmla="*/ 89908 h 89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58729" h="899076">
                <a:moveTo>
                  <a:pt x="0" y="89908"/>
                </a:moveTo>
                <a:cubicBezTo>
                  <a:pt x="0" y="40253"/>
                  <a:pt x="40253" y="0"/>
                  <a:pt x="89908" y="0"/>
                </a:cubicBezTo>
                <a:lnTo>
                  <a:pt x="5168821" y="0"/>
                </a:lnTo>
                <a:cubicBezTo>
                  <a:pt x="5218476" y="0"/>
                  <a:pt x="5258729" y="40253"/>
                  <a:pt x="5258729" y="89908"/>
                </a:cubicBezTo>
                <a:lnTo>
                  <a:pt x="5258729" y="809168"/>
                </a:lnTo>
                <a:cubicBezTo>
                  <a:pt x="5258729" y="858823"/>
                  <a:pt x="5218476" y="899076"/>
                  <a:pt x="5168821" y="899076"/>
                </a:cubicBezTo>
                <a:lnTo>
                  <a:pt x="89908" y="899076"/>
                </a:lnTo>
                <a:cubicBezTo>
                  <a:pt x="40253" y="899076"/>
                  <a:pt x="0" y="858823"/>
                  <a:pt x="0" y="809168"/>
                </a:cubicBezTo>
                <a:lnTo>
                  <a:pt x="0" y="89908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243" tIns="54273" rIns="68243" bIns="54273" numCol="1" spcCol="1270" anchor="ctr" anchorCtr="0">
            <a:noAutofit/>
          </a:bodyPr>
          <a:lstStyle/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2000" b="1" kern="1200" dirty="0">
                <a:solidFill>
                  <a:schemeClr val="tx1"/>
                </a:solidFill>
              </a:rPr>
              <a:t>Требуемые знания:</a:t>
            </a: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b="1" kern="1200" dirty="0">
              <a:solidFill>
                <a:schemeClr val="tx1"/>
              </a:solidFill>
            </a:endParaRPr>
          </a:p>
          <a:p>
            <a:pPr marL="0" lvl="0" indent="0" defTabSz="977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ru-RU" sz="2000" b="1" kern="1200" dirty="0">
              <a:solidFill>
                <a:schemeClr val="tx1"/>
              </a:solidFill>
            </a:endParaRPr>
          </a:p>
          <a:p>
            <a:pPr marL="342900" indent="-342900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Общие принципы работы с </a:t>
            </a:r>
            <a:r>
              <a:rPr lang="en-US" sz="2000" dirty="0">
                <a:solidFill>
                  <a:schemeClr val="tx1"/>
                </a:solidFill>
              </a:rPr>
              <a:t> SAP.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23" name="Рисунок 22" descr="Программист">
            <a:extLst>
              <a:ext uri="{FF2B5EF4-FFF2-40B4-BE49-F238E27FC236}">
                <a16:creationId xmlns:a16="http://schemas.microsoft.com/office/drawing/2014/main" id="{AB0F0674-10FD-EE7A-410A-CA6FF9EBD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8496" y="1670187"/>
            <a:ext cx="1121679" cy="1121679"/>
          </a:xfrm>
          <a:prstGeom prst="rect">
            <a:avLst/>
          </a:prstGeom>
        </p:spPr>
      </p:pic>
      <p:pic>
        <p:nvPicPr>
          <p:cNvPr id="25" name="Рисунок 24" descr="Голова с шестеренками">
            <a:extLst>
              <a:ext uri="{FF2B5EF4-FFF2-40B4-BE49-F238E27FC236}">
                <a16:creationId xmlns:a16="http://schemas.microsoft.com/office/drawing/2014/main" id="{57245766-0F0A-8659-9983-EF4A2EB8D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660" y="1728636"/>
            <a:ext cx="987972" cy="9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3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353"/>
            <a:ext cx="8132479" cy="558614"/>
          </a:xfrm>
        </p:spPr>
        <p:txBody>
          <a:bodyPr wrap="square">
            <a:spAutoFit/>
          </a:bodyPr>
          <a:lstStyle/>
          <a:p>
            <a:r>
              <a:rPr lang="ru-RU" sz="3600" dirty="0"/>
              <a:t>Цели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 подготовит вас к тому, как:</a:t>
            </a: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DD72DF4D-2922-F07B-AD90-2ADF5F2683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3372235806"/>
              </p:ext>
            </p:extLst>
          </p:nvPr>
        </p:nvGraphicFramePr>
        <p:xfrm>
          <a:off x="1055688" y="2074295"/>
          <a:ext cx="9773281" cy="408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Подзаголовок 7">
            <a:extLst>
              <a:ext uri="{FF2B5EF4-FFF2-40B4-BE49-F238E27FC236}">
                <a16:creationId xmlns:a16="http://schemas.microsoft.com/office/drawing/2014/main" id="{CBD2CD28-3AA5-AB86-72D3-D345A77ECA0E}"/>
              </a:ext>
            </a:extLst>
          </p:cNvPr>
          <p:cNvSpPr txBox="1">
            <a:spLocks/>
          </p:cNvSpPr>
          <p:nvPr/>
        </p:nvSpPr>
        <p:spPr>
          <a:xfrm>
            <a:off x="1666077" y="2288141"/>
            <a:ext cx="321105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</a:t>
            </a:r>
          </a:p>
        </p:txBody>
      </p:sp>
      <p:sp>
        <p:nvSpPr>
          <p:cNvPr id="23" name="Подзаголовок 7">
            <a:extLst>
              <a:ext uri="{FF2B5EF4-FFF2-40B4-BE49-F238E27FC236}">
                <a16:creationId xmlns:a16="http://schemas.microsoft.com/office/drawing/2014/main" id="{D022032B-09A8-9C78-70E0-6881898F7DCA}"/>
              </a:ext>
            </a:extLst>
          </p:cNvPr>
          <p:cNvSpPr txBox="1">
            <a:spLocks/>
          </p:cNvSpPr>
          <p:nvPr/>
        </p:nvSpPr>
        <p:spPr>
          <a:xfrm>
            <a:off x="1659517" y="3148318"/>
            <a:ext cx="327665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</a:p>
        </p:txBody>
      </p:sp>
      <p:sp>
        <p:nvSpPr>
          <p:cNvPr id="24" name="Подзаголовок 7">
            <a:extLst>
              <a:ext uri="{FF2B5EF4-FFF2-40B4-BE49-F238E27FC236}">
                <a16:creationId xmlns:a16="http://schemas.microsoft.com/office/drawing/2014/main" id="{4707A704-12E9-6451-C97D-7A0B88EB518E}"/>
              </a:ext>
            </a:extLst>
          </p:cNvPr>
          <p:cNvSpPr txBox="1">
            <a:spLocks/>
          </p:cNvSpPr>
          <p:nvPr/>
        </p:nvSpPr>
        <p:spPr>
          <a:xfrm>
            <a:off x="1659517" y="4008495"/>
            <a:ext cx="260986" cy="323166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3</a:t>
            </a:r>
          </a:p>
        </p:txBody>
      </p:sp>
      <p:sp>
        <p:nvSpPr>
          <p:cNvPr id="26" name="Подзаголовок 7">
            <a:extLst>
              <a:ext uri="{FF2B5EF4-FFF2-40B4-BE49-F238E27FC236}">
                <a16:creationId xmlns:a16="http://schemas.microsoft.com/office/drawing/2014/main" id="{9D250BE9-DB60-2168-BE11-FA1B61FFEE41}"/>
              </a:ext>
            </a:extLst>
          </p:cNvPr>
          <p:cNvSpPr txBox="1">
            <a:spLocks/>
          </p:cNvSpPr>
          <p:nvPr/>
        </p:nvSpPr>
        <p:spPr>
          <a:xfrm>
            <a:off x="1673788" y="4868673"/>
            <a:ext cx="264716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4</a:t>
            </a:r>
          </a:p>
        </p:txBody>
      </p:sp>
      <p:sp>
        <p:nvSpPr>
          <p:cNvPr id="27" name="Подзаголовок 7">
            <a:extLst>
              <a:ext uri="{FF2B5EF4-FFF2-40B4-BE49-F238E27FC236}">
                <a16:creationId xmlns:a16="http://schemas.microsoft.com/office/drawing/2014/main" id="{4D093A6F-98C1-F71D-E8A3-2172F15908FA}"/>
              </a:ext>
            </a:extLst>
          </p:cNvPr>
          <p:cNvSpPr txBox="1">
            <a:spLocks/>
          </p:cNvSpPr>
          <p:nvPr/>
        </p:nvSpPr>
        <p:spPr>
          <a:xfrm>
            <a:off x="1706688" y="5684782"/>
            <a:ext cx="277390" cy="323165"/>
          </a:xfrm>
          <a:prstGeom prst="rect">
            <a:avLst/>
          </a:prstGeom>
        </p:spPr>
        <p:txBody>
          <a:bodyPr vert="horz" wrap="square" lIns="0" tIns="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0F608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347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608B-6ACE-444C-9DB8-D58F7232F590}" type="slidenum">
              <a:rPr lang="ru-RU" smtClean="0"/>
              <a:t>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3719245" y="473930"/>
            <a:ext cx="8132479" cy="557460"/>
          </a:xfrm>
        </p:spPr>
        <p:txBody>
          <a:bodyPr wrap="square">
            <a:spAutoFit/>
          </a:bodyPr>
          <a:lstStyle/>
          <a:p>
            <a:r>
              <a:rPr lang="ru-RU" sz="3600" dirty="0"/>
              <a:t>Задачи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590C966-FE7D-FD8C-8FB4-FB8193314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688" y="1557338"/>
            <a:ext cx="10796036" cy="378565"/>
          </a:xfrm>
        </p:spPr>
        <p:txBody>
          <a:bodyPr/>
          <a:lstStyle/>
          <a:p>
            <a:r>
              <a:rPr lang="ru-RU" sz="2400" dirty="0"/>
              <a:t>Прослушав этот курс, вы сможете</a:t>
            </a:r>
            <a:r>
              <a:rPr lang="ru-RU" dirty="0"/>
              <a:t>: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1096F6AF-9582-7AEC-C26D-F33E845C2034}"/>
              </a:ext>
            </a:extLst>
          </p:cNvPr>
          <p:cNvGraphicFramePr>
            <a:graphicFrameLocks noGrp="1" noChangeAspect="1"/>
          </p:cNvGraphicFramePr>
          <p:nvPr>
            <p:ph sz="half" idx="16"/>
            <p:extLst>
              <p:ext uri="{D42A27DB-BD31-4B8C-83A1-F6EECF244321}">
                <p14:modId xmlns:p14="http://schemas.microsoft.com/office/powerpoint/2010/main" val="4176148554"/>
              </p:ext>
            </p:extLst>
          </p:nvPr>
        </p:nvGraphicFramePr>
        <p:xfrm>
          <a:off x="859316" y="2069296"/>
          <a:ext cx="10245685" cy="415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1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контакты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© 2022 </a:t>
            </a:r>
            <a:r>
              <a:rPr lang="en-US" dirty="0" err="1"/>
              <a:t>ExRP</a:t>
            </a:r>
            <a:r>
              <a:rPr lang="en-US" dirty="0"/>
              <a:t> / </a:t>
            </a:r>
            <a:r>
              <a:rPr lang="ru-RU" dirty="0"/>
              <a:t>Эксперт РП. </a:t>
            </a:r>
            <a:r>
              <a:rPr lang="en-US" dirty="0"/>
              <a:t>exrp.ru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747C6D0-C57B-4065-9F3C-37FC815E7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5469" y="4068096"/>
            <a:ext cx="2955236" cy="649152"/>
          </a:xfrm>
        </p:spPr>
        <p:txBody>
          <a:bodyPr/>
          <a:lstStyle/>
          <a:p>
            <a:r>
              <a:rPr lang="ru-RU" dirty="0"/>
              <a:t>Никита </a:t>
            </a:r>
            <a:r>
              <a:rPr lang="ru-RU" dirty="0" err="1"/>
              <a:t>Калуцкий</a:t>
            </a:r>
            <a:endParaRPr lang="ru-RU" dirty="0"/>
          </a:p>
          <a:p>
            <a:r>
              <a:rPr lang="ru-RU" b="0" dirty="0"/>
              <a:t>Моб.: +7 (911) 000-00-00</a:t>
            </a:r>
          </a:p>
          <a:p>
            <a:r>
              <a:rPr lang="ru-RU" b="0" dirty="0" err="1"/>
              <a:t>Email</a:t>
            </a:r>
            <a:r>
              <a:rPr lang="ru-RU" b="0" dirty="0"/>
              <a:t>: 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www.exrp.ru</a:t>
            </a:r>
            <a:endParaRPr lang="en-US" dirty="0"/>
          </a:p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www.sapland.ru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27A759-B5B3-47A3-6922-AE6E182A27C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4" b="128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455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hyperlink" Target="https://exrp.ru/" TargetMode="External"/></Relationships>
</file>

<file path=ppt/theme/theme1.xml><?xml version="1.0" encoding="utf-8"?>
<a:theme xmlns:a="http://schemas.openxmlformats.org/drawingml/2006/main" name="Тема Office">
  <a:themeElements>
    <a:clrScheme name="ExRP">
      <a:dk1>
        <a:sysClr val="windowText" lastClr="000000"/>
      </a:dk1>
      <a:lt1>
        <a:sysClr val="window" lastClr="FFFFFF"/>
      </a:lt1>
      <a:dk2>
        <a:srgbClr val="055E8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ECB13A"/>
      </a:accent4>
      <a:accent5>
        <a:srgbClr val="4472C4"/>
      </a:accent5>
      <a:accent6>
        <a:srgbClr val="70AD47"/>
      </a:accent6>
      <a:hlink>
        <a:srgbClr val="48A1FA"/>
      </a:hlink>
      <a:folHlink>
        <a:srgbClr val="7030A0"/>
      </a:folHlink>
    </a:clrScheme>
    <a:fontScheme name="ExRP">
      <a:majorFont>
        <a:latin typeface="Prata"/>
        <a:ea typeface=""/>
        <a:cs typeface=""/>
      </a:majorFont>
      <a:minorFont>
        <a:latin typeface="Noto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sz="1200" b="1" dirty="0" smtClean="0">
            <a:solidFill>
              <a:srgbClr val="0F608F"/>
            </a:solidFill>
            <a:hlinkClick xmlns:r="http://schemas.openxmlformats.org/officeDocument/2006/relationships" r:id="rId1"/>
          </a:defRPr>
        </a:defPPr>
      </a:lstStyle>
    </a:spDef>
    <a:txDef>
      <a:spPr>
        <a:noFill/>
      </a:spPr>
      <a:bodyPr wrap="square" rIns="0" rtlCol="0" anchor="ctr" anchorCtr="0">
        <a:spAutoFit/>
      </a:bodyPr>
      <a:lstStyle>
        <a:defPPr algn="r">
          <a:defRPr sz="1400" dirty="0" smtClean="0">
            <a:solidFill>
              <a:srgbClr val="0F608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14585</TotalTime>
  <Words>219</Words>
  <Application>Microsoft Office PowerPoint</Application>
  <PresentationFormat>Широкоэкранный</PresentationFormat>
  <Paragraphs>50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Noto Sans</vt:lpstr>
      <vt:lpstr>Calibri</vt:lpstr>
      <vt:lpstr>Prata</vt:lpstr>
      <vt:lpstr>Тема Office</vt:lpstr>
      <vt:lpstr>Введение в ABAP- инструментальные средства</vt:lpstr>
      <vt:lpstr>Обзор курса</vt:lpstr>
      <vt:lpstr>Обзор курса</vt:lpstr>
      <vt:lpstr>Цели</vt:lpstr>
      <vt:lpstr>Задачи</vt:lpstr>
      <vt:lpstr>Наши 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Елена Рыбакова</cp:lastModifiedBy>
  <cp:revision>163</cp:revision>
  <dcterms:created xsi:type="dcterms:W3CDTF">2020-12-17T14:35:48Z</dcterms:created>
  <dcterms:modified xsi:type="dcterms:W3CDTF">2022-06-23T11:51:22Z</dcterms:modified>
</cp:coreProperties>
</file>