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8" r:id="rId3"/>
    <p:sldId id="257" r:id="rId4"/>
    <p:sldId id="269" r:id="rId5"/>
    <p:sldId id="258" r:id="rId6"/>
    <p:sldId id="270" r:id="rId7"/>
    <p:sldId id="261" r:id="rId8"/>
    <p:sldId id="259" r:id="rId9"/>
    <p:sldId id="266" r:id="rId10"/>
    <p:sldId id="262" r:id="rId11"/>
    <p:sldId id="263" r:id="rId12"/>
    <p:sldId id="264" r:id="rId13"/>
    <p:sldId id="265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4CFC-23C5-4773-A362-99E023AC4FD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964F-8204-4F74-8A7C-BF758AA4417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4CFC-23C5-4773-A362-99E023AC4FD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964F-8204-4F74-8A7C-BF758AA44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4CFC-23C5-4773-A362-99E023AC4FD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964F-8204-4F74-8A7C-BF758AA44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4CFC-23C5-4773-A362-99E023AC4FD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964F-8204-4F74-8A7C-BF758AA441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4CFC-23C5-4773-A362-99E023AC4FD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964F-8204-4F74-8A7C-BF758AA44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4CFC-23C5-4773-A362-99E023AC4FD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964F-8204-4F74-8A7C-BF758AA441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4CFC-23C5-4773-A362-99E023AC4FD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964F-8204-4F74-8A7C-BF758AA441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4CFC-23C5-4773-A362-99E023AC4FD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964F-8204-4F74-8A7C-BF758AA44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4CFC-23C5-4773-A362-99E023AC4FD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964F-8204-4F74-8A7C-BF758AA44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4CFC-23C5-4773-A362-99E023AC4FD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964F-8204-4F74-8A7C-BF758AA44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4CFC-23C5-4773-A362-99E023AC4FD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964F-8204-4F74-8A7C-BF758AA4417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E624CFC-23C5-4773-A362-99E023AC4FD0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4A964F-8204-4F74-8A7C-BF758AA441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POLS 1101 Spring 2016</a:t>
            </a:r>
          </a:p>
          <a:p>
            <a:r>
              <a:rPr lang="en-US" dirty="0" smtClean="0"/>
              <a:t>Lab Three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Senate Judiciary Committee Rosters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adjustments are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file will look like the one on the next slide after you have resized and formatted your spreadsheet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6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Resized and renamed spreadsheet ready to accept data entry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61356" y="731838"/>
            <a:ext cx="6364088" cy="347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9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your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this file naming convention</a:t>
            </a:r>
          </a:p>
          <a:p>
            <a:pPr lvl="1"/>
            <a:r>
              <a:rPr lang="en-US" dirty="0" smtClean="0"/>
              <a:t>Senate Judiciary 114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Remember </a:t>
            </a:r>
            <a:r>
              <a:rPr lang="en-US" dirty="0" smtClean="0"/>
              <a:t>to save after each step</a:t>
            </a:r>
          </a:p>
          <a:p>
            <a:r>
              <a:rPr lang="en-US" dirty="0" smtClean="0"/>
              <a:t>ALERT:  </a:t>
            </a:r>
            <a:r>
              <a:rPr lang="en-US" dirty="0" smtClean="0">
                <a:solidFill>
                  <a:srgbClr val="FF0000"/>
                </a:solidFill>
              </a:rPr>
              <a:t>Do not </a:t>
            </a:r>
            <a:r>
              <a:rPr lang="en-US" dirty="0" smtClean="0"/>
              <a:t>create a new file each time you save your work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24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for Data Entry on Data Sheet tab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61356" y="731838"/>
            <a:ext cx="6364088" cy="347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5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Blue Notations to Turn in your Work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60160" y="731838"/>
            <a:ext cx="6366480" cy="347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that the first two tabs are the ones you want me to grade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60160" y="731838"/>
            <a:ext cx="6366480" cy="347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32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it is time to begin graphing your data in the Pyramids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60160" y="731838"/>
            <a:ext cx="6366480" cy="347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Judiciary </a:t>
            </a:r>
            <a:r>
              <a:rPr lang="en-US" dirty="0" smtClean="0"/>
              <a:t>Roster Example in Excel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60160" y="731838"/>
            <a:ext cx="6366480" cy="347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8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Download the Excel Spreadsheet from Folio or Open a new file</a:t>
            </a:r>
          </a:p>
          <a:p>
            <a:pPr lvl="1"/>
            <a:r>
              <a:rPr lang="en-US" dirty="0" smtClean="0"/>
              <a:t>Notice several things</a:t>
            </a:r>
          </a:p>
          <a:p>
            <a:pPr lvl="1"/>
            <a:r>
              <a:rPr lang="en-US" dirty="0" smtClean="0"/>
              <a:t>1) The tabs along the bottom</a:t>
            </a:r>
          </a:p>
          <a:p>
            <a:pPr lvl="2"/>
            <a:r>
              <a:rPr lang="en-US" dirty="0" smtClean="0"/>
              <a:t>Rename by double clicking inside the tab and typing </a:t>
            </a:r>
          </a:p>
          <a:p>
            <a:pPr lvl="1"/>
            <a:r>
              <a:rPr lang="en-US" dirty="0" smtClean="0"/>
              <a:t>2) Sizing the column width</a:t>
            </a:r>
          </a:p>
          <a:p>
            <a:pPr lvl="2"/>
            <a:r>
              <a:rPr lang="en-US" dirty="0" smtClean="0"/>
              <a:t>Double click the column title letter</a:t>
            </a:r>
          </a:p>
          <a:p>
            <a:pPr lvl="1"/>
            <a:r>
              <a:rPr lang="en-US" dirty="0" smtClean="0"/>
              <a:t>3) Insert information to help you identify which files you are opening</a:t>
            </a:r>
          </a:p>
          <a:p>
            <a:pPr lvl="1"/>
            <a:r>
              <a:rPr lang="en-US" dirty="0" smtClean="0"/>
              <a:t>4) Prepare to enter data by naming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Choose your </a:t>
            </a:r>
            <a:r>
              <a:rPr lang="en-US" dirty="0" smtClean="0"/>
              <a:t>subcommittee from the six available on the Senate Judiciary Committee</a:t>
            </a:r>
          </a:p>
          <a:p>
            <a:pPr lvl="1"/>
            <a:r>
              <a:rPr lang="en-US" dirty="0"/>
              <a:t>1) Antitrust, Competition Policy and Consumer Rights (ACPCR); 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dirty="0"/>
              <a:t>) Crime and Terrorism (C&amp;T); </a:t>
            </a:r>
            <a:endParaRPr lang="en-US" dirty="0" smtClean="0"/>
          </a:p>
          <a:p>
            <a:pPr lvl="1"/>
            <a:r>
              <a:rPr lang="en-US" dirty="0" smtClean="0"/>
              <a:t>3</a:t>
            </a:r>
            <a:r>
              <a:rPr lang="en-US" dirty="0"/>
              <a:t>) Oversight, Agency Action, Federal Rights and Federal Courts (OAAFRFC); </a:t>
            </a:r>
            <a:endParaRPr lang="en-US" dirty="0" smtClean="0"/>
          </a:p>
          <a:p>
            <a:pPr lvl="1"/>
            <a:r>
              <a:rPr lang="en-US" dirty="0" smtClean="0"/>
              <a:t>4</a:t>
            </a:r>
            <a:r>
              <a:rPr lang="en-US" dirty="0"/>
              <a:t>) Immigration and the National Interest (INI); </a:t>
            </a:r>
            <a:endParaRPr lang="en-US" dirty="0" smtClean="0"/>
          </a:p>
          <a:p>
            <a:pPr lvl="1"/>
            <a:r>
              <a:rPr lang="en-US" dirty="0" smtClean="0"/>
              <a:t>5</a:t>
            </a:r>
            <a:r>
              <a:rPr lang="en-US" dirty="0"/>
              <a:t>) Privacy, Technology and the Law (PTL); or </a:t>
            </a:r>
            <a:endParaRPr lang="en-US" dirty="0" smtClean="0"/>
          </a:p>
          <a:p>
            <a:pPr lvl="1"/>
            <a:r>
              <a:rPr lang="en-US" dirty="0" smtClean="0"/>
              <a:t>6</a:t>
            </a:r>
            <a:r>
              <a:rPr lang="en-US" dirty="0"/>
              <a:t>) The Constitution.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170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tabs can be named, just double click and type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60160" y="731838"/>
            <a:ext cx="6366480" cy="347503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447800" y="3733800"/>
            <a:ext cx="16002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tabs can also be moved, just double click and drag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60160" y="731838"/>
            <a:ext cx="6366480" cy="347503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447800" y="3733800"/>
            <a:ext cx="16002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9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Adjusting Column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width of columns can be adjusted by double clicking on the letter at the top of the column</a:t>
            </a:r>
          </a:p>
          <a:p>
            <a:pPr lvl="1"/>
            <a:r>
              <a:rPr lang="en-US" dirty="0" smtClean="0"/>
              <a:t>You can also adjust the size by clicking and dragging the line that defines either side of the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61356" y="731838"/>
            <a:ext cx="6364088" cy="3475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column width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81200" y="838200"/>
            <a:ext cx="1219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61356" y="731838"/>
            <a:ext cx="6364088" cy="3475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column width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5400000">
            <a:off x="2971799" y="2209800"/>
            <a:ext cx="1219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3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325</TotalTime>
  <Words>332</Words>
  <Application>Microsoft Office PowerPoint</Application>
  <PresentationFormat>On-screen Show (4:3)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Georgia</vt:lpstr>
      <vt:lpstr>Trebuchet MS</vt:lpstr>
      <vt:lpstr>Slipstream</vt:lpstr>
      <vt:lpstr>Senate Judiciary Committee Rosters</vt:lpstr>
      <vt:lpstr>Judiciary Roster Example in Excel</vt:lpstr>
      <vt:lpstr>Step One</vt:lpstr>
      <vt:lpstr>Step Two</vt:lpstr>
      <vt:lpstr>The tabs can be named, just double click and type</vt:lpstr>
      <vt:lpstr>The tabs can also be moved, just double click and drag</vt:lpstr>
      <vt:lpstr>Adjusting Column Width</vt:lpstr>
      <vt:lpstr>Adjust column width</vt:lpstr>
      <vt:lpstr>Adjust column width</vt:lpstr>
      <vt:lpstr>After adjustments are made</vt:lpstr>
      <vt:lpstr>Resized and renamed spreadsheet ready to accept data entry</vt:lpstr>
      <vt:lpstr>Saving your work</vt:lpstr>
      <vt:lpstr>Ready for Data Entry on Data Sheet tab</vt:lpstr>
      <vt:lpstr>Remove Blue Notations to Turn in your Work</vt:lpstr>
      <vt:lpstr>Confirm that the first two tabs are the ones you want me to grade</vt:lpstr>
      <vt:lpstr>Now it is time to begin graphing your data in the Pyramids</vt:lpstr>
    </vt:vector>
  </TitlesOfParts>
  <Company>Georgia Southern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McCurdy</dc:creator>
  <cp:lastModifiedBy>Karen McCurdy</cp:lastModifiedBy>
  <cp:revision>14</cp:revision>
  <dcterms:created xsi:type="dcterms:W3CDTF">2013-10-17T18:03:03Z</dcterms:created>
  <dcterms:modified xsi:type="dcterms:W3CDTF">2016-04-06T19:17:28Z</dcterms:modified>
</cp:coreProperties>
</file>