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tr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41"/>
    <p:restoredTop sz="92738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DE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C2F5-F93F-E444-B47C-82941CF03D25}" type="datetimeFigureOut">
              <a:rPr lang="tr-DE" smtClean="0"/>
              <a:t>14.01.22</a:t>
            </a:fld>
            <a:endParaRPr lang="tr-DE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DE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DE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DE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9D04F-A988-8340-831C-7A99CDFAEEA9}" type="slidenum">
              <a:rPr lang="tr-DE" smtClean="0"/>
              <a:t>‹#›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27270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DE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9D04F-A988-8340-831C-7A99CDFAEEA9}" type="slidenum">
              <a:rPr lang="tr-DE" smtClean="0"/>
              <a:t>1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161668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Plotly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performed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beautifully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deliver a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beautiful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chart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x-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y-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color-coding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distinguish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countries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me!</a:t>
            </a:r>
          </a:p>
          <a:p>
            <a:b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DE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9D04F-A988-8340-831C-7A99CDFAEEA9}" type="slidenum">
              <a:rPr lang="tr-DE" smtClean="0"/>
              <a:t>2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344787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DE" dirty="0"/>
              <a:t>In this example, th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has </a:t>
            </a:r>
            <a:r>
              <a:rPr lang="tr-TR" dirty="0" err="1"/>
              <a:t>animated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brain</a:t>
            </a:r>
            <a:r>
              <a:rPr lang="tr-TR" dirty="0"/>
              <a:t> </a:t>
            </a:r>
            <a:r>
              <a:rPr lang="tr-TR" dirty="0" err="1"/>
              <a:t>fractions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pyplot</a:t>
            </a:r>
            <a:r>
              <a:rPr lang="tr-TR" dirty="0"/>
              <a:t>.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Frankly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I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an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9D04F-A988-8340-831C-7A99CDFAEEA9}" type="slidenum">
              <a:rPr lang="tr-DE" smtClean="0"/>
              <a:t>3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341848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towardsdatascience.com</a:t>
            </a:r>
            <a:r>
              <a:rPr lang="tr-TR" dirty="0"/>
              <a:t>/matplotlib-vs-plotly-lets-decide-once-and-for-all-ad25a5e43322</a:t>
            </a:r>
            <a:endParaRPr lang="tr-DE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9D04F-A988-8340-831C-7A99CDFAEEA9}" type="slidenum">
              <a:rPr lang="tr-DE" smtClean="0"/>
              <a:t>4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150587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64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738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79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9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572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491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93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urcakbal/Desktop/ordinal-oregano-student-code/Week1/Project%20Week%201/temp-plo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python/visualizing-mri-volume-slic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F62A115-8CD3-9A42-8414-1518ECBD5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tr-DE" b="1" dirty="0"/>
              <a:t>Burcak Bal Oksuz</a:t>
            </a:r>
          </a:p>
          <a:p>
            <a:r>
              <a:rPr lang="tr-DE" u="sng" dirty="0"/>
              <a:t>Matplotlib vs. Plotly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1" descr="Mavi bloklar ve ağ teknolojisi arka planı">
            <a:extLst>
              <a:ext uri="{FF2B5EF4-FFF2-40B4-BE49-F238E27FC236}">
                <a16:creationId xmlns:a16="http://schemas.microsoft.com/office/drawing/2014/main" id="{05B791F4-E51F-4E76-AE09-EE8A168B7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0" r="37322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38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102BB-A3FC-3346-8013-F3D74675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143328"/>
            <a:ext cx="10077557" cy="661722"/>
          </a:xfrm>
        </p:spPr>
        <p:txBody>
          <a:bodyPr/>
          <a:lstStyle/>
          <a:p>
            <a:r>
              <a:rPr lang="tr-DE" dirty="0"/>
              <a:t>Plotly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1768D2-D489-034B-A88F-94F73619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636269" cy="3549045"/>
          </a:xfrm>
        </p:spPr>
        <p:txBody>
          <a:bodyPr>
            <a:normAutofit fontScale="25000" lnSpcReduction="20000"/>
          </a:bodyPr>
          <a:lstStyle/>
          <a:p>
            <a:r>
              <a:rPr lang="tr-TR" sz="7200" b="1" dirty="0" err="1"/>
              <a:t>What</a:t>
            </a:r>
            <a:r>
              <a:rPr lang="tr-TR" sz="7200" b="1" dirty="0"/>
              <a:t> is </a:t>
            </a:r>
            <a:r>
              <a:rPr lang="tr-TR" sz="7200" b="1" dirty="0" err="1"/>
              <a:t>Plotly</a:t>
            </a:r>
            <a:r>
              <a:rPr lang="tr-TR" sz="7200" b="1" dirty="0"/>
              <a:t>?</a:t>
            </a:r>
          </a:p>
          <a:p>
            <a:r>
              <a:rPr lang="tr-TR" sz="7200" dirty="0"/>
              <a:t>- </a:t>
            </a:r>
            <a:r>
              <a:rPr lang="tr-TR" sz="7200" dirty="0" err="1"/>
              <a:t>Plotly</a:t>
            </a:r>
            <a:r>
              <a:rPr lang="tr-TR" sz="7200" dirty="0"/>
              <a:t> is </a:t>
            </a:r>
            <a:r>
              <a:rPr lang="tr-TR" sz="7200" dirty="0" err="1"/>
              <a:t>one</a:t>
            </a:r>
            <a:r>
              <a:rPr lang="tr-TR" sz="7200" dirty="0"/>
              <a:t> of </a:t>
            </a:r>
            <a:r>
              <a:rPr lang="tr-TR" sz="7200" dirty="0" err="1"/>
              <a:t>the</a:t>
            </a:r>
            <a:r>
              <a:rPr lang="tr-TR" sz="7200" dirty="0"/>
              <a:t> data </a:t>
            </a:r>
            <a:r>
              <a:rPr lang="tr-TR" sz="7200" dirty="0" err="1"/>
              <a:t>visualization</a:t>
            </a:r>
            <a:r>
              <a:rPr lang="tr-TR" sz="7200" dirty="0"/>
              <a:t> </a:t>
            </a:r>
            <a:r>
              <a:rPr lang="tr-TR" sz="7200" dirty="0" err="1"/>
              <a:t>tools</a:t>
            </a:r>
            <a:r>
              <a:rPr lang="tr-TR" sz="7200" dirty="0"/>
              <a:t> </a:t>
            </a:r>
            <a:r>
              <a:rPr lang="tr-TR" sz="7200" dirty="0" err="1"/>
              <a:t>available</a:t>
            </a:r>
            <a:r>
              <a:rPr lang="tr-TR" sz="7200" dirty="0"/>
              <a:t>.</a:t>
            </a:r>
          </a:p>
          <a:p>
            <a:r>
              <a:rPr lang="tr-TR" sz="7200" dirty="0"/>
              <a:t>- </a:t>
            </a:r>
            <a:r>
              <a:rPr lang="tr-TR" sz="7200" dirty="0" err="1"/>
              <a:t>It</a:t>
            </a:r>
            <a:r>
              <a:rPr lang="tr-TR" sz="7200" dirty="0"/>
              <a:t> </a:t>
            </a:r>
            <a:r>
              <a:rPr lang="tr-TR" sz="7200" dirty="0" err="1"/>
              <a:t>was</a:t>
            </a:r>
            <a:r>
              <a:rPr lang="tr-TR" sz="7200" dirty="0"/>
              <a:t> </a:t>
            </a:r>
            <a:r>
              <a:rPr lang="tr-TR" sz="7200" dirty="0" err="1"/>
              <a:t>created</a:t>
            </a:r>
            <a:r>
              <a:rPr lang="tr-TR" sz="7200" dirty="0"/>
              <a:t> </a:t>
            </a:r>
            <a:r>
              <a:rPr lang="tr-TR" sz="7200" dirty="0" err="1"/>
              <a:t>using</a:t>
            </a:r>
            <a:r>
              <a:rPr lang="tr-TR" sz="7200" dirty="0"/>
              <a:t> </a:t>
            </a:r>
            <a:r>
              <a:rPr lang="tr-TR" sz="7200" dirty="0" err="1"/>
              <a:t>Python</a:t>
            </a:r>
            <a:r>
              <a:rPr lang="tr-TR" sz="7200" dirty="0"/>
              <a:t> </a:t>
            </a:r>
            <a:r>
              <a:rPr lang="tr-TR" sz="7200" dirty="0" err="1"/>
              <a:t>and</a:t>
            </a:r>
            <a:r>
              <a:rPr lang="tr-TR" sz="7200" dirty="0"/>
              <a:t> </a:t>
            </a:r>
            <a:r>
              <a:rPr lang="tr-TR" sz="7200" dirty="0" err="1"/>
              <a:t>the</a:t>
            </a:r>
            <a:r>
              <a:rPr lang="tr-TR" sz="7200" dirty="0"/>
              <a:t> </a:t>
            </a:r>
            <a:r>
              <a:rPr lang="tr-TR" sz="7200" dirty="0" err="1"/>
              <a:t>Django</a:t>
            </a:r>
            <a:r>
              <a:rPr lang="tr-TR" sz="7200" dirty="0"/>
              <a:t> </a:t>
            </a:r>
            <a:r>
              <a:rPr lang="tr-TR" sz="7200" dirty="0" err="1"/>
              <a:t>framework</a:t>
            </a:r>
            <a:r>
              <a:rPr lang="tr-TR" sz="7200" dirty="0"/>
              <a:t>.  </a:t>
            </a:r>
          </a:p>
          <a:p>
            <a:r>
              <a:rPr lang="tr-TR" sz="7200" dirty="0"/>
              <a:t>- </a:t>
            </a:r>
            <a:r>
              <a:rPr lang="tr-TR" sz="7200" dirty="0" err="1"/>
              <a:t>One</a:t>
            </a:r>
            <a:r>
              <a:rPr lang="tr-TR" sz="7200" dirty="0"/>
              <a:t> can </a:t>
            </a:r>
            <a:r>
              <a:rPr lang="tr-TR" sz="7200" dirty="0" err="1"/>
              <a:t>choose</a:t>
            </a:r>
            <a:r>
              <a:rPr lang="tr-TR" sz="7200" dirty="0"/>
              <a:t> </a:t>
            </a:r>
            <a:r>
              <a:rPr lang="tr-TR" sz="7200" dirty="0" err="1"/>
              <a:t>to</a:t>
            </a:r>
            <a:r>
              <a:rPr lang="tr-TR" sz="7200" dirty="0"/>
              <a:t> </a:t>
            </a:r>
            <a:r>
              <a:rPr lang="tr-TR" sz="7200" dirty="0" err="1"/>
              <a:t>create</a:t>
            </a:r>
            <a:r>
              <a:rPr lang="tr-TR" sz="7200" dirty="0"/>
              <a:t> </a:t>
            </a:r>
            <a:r>
              <a:rPr lang="tr-TR" sz="7200" dirty="0" err="1"/>
              <a:t>interactive</a:t>
            </a:r>
            <a:r>
              <a:rPr lang="tr-TR" sz="7200" dirty="0"/>
              <a:t> data </a:t>
            </a:r>
            <a:r>
              <a:rPr lang="tr-TR" sz="7200" dirty="0" err="1"/>
              <a:t>visualizations</a:t>
            </a:r>
            <a:endParaRPr lang="tr-TR" sz="7200" dirty="0"/>
          </a:p>
          <a:p>
            <a:r>
              <a:rPr lang="tr-TR" sz="7200" dirty="0"/>
              <a:t>- A </a:t>
            </a:r>
            <a:r>
              <a:rPr lang="tr-TR" sz="7200" dirty="0" err="1"/>
              <a:t>user-friendly</a:t>
            </a:r>
            <a:r>
              <a:rPr lang="tr-TR" sz="7200" dirty="0"/>
              <a:t> data </a:t>
            </a:r>
            <a:r>
              <a:rPr lang="tr-TR" sz="7200" dirty="0" err="1"/>
              <a:t>visulizitaion</a:t>
            </a:r>
            <a:r>
              <a:rPr lang="tr-TR" sz="7200" dirty="0"/>
              <a:t> software</a:t>
            </a:r>
          </a:p>
          <a:p>
            <a:endParaRPr lang="tr-TR" sz="7200" dirty="0"/>
          </a:p>
          <a:p>
            <a:endParaRPr lang="tr-DE" sz="72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tr-DE" dirty="0">
              <a:hlinkClick r:id="rId3"/>
            </a:endParaRPr>
          </a:p>
          <a:p>
            <a:r>
              <a:rPr lang="tr-DE" sz="4800" dirty="0">
                <a:hlinkClick r:id="rId3"/>
              </a:rPr>
              <a:t>Video</a:t>
            </a:r>
            <a:endParaRPr lang="tr-DE" sz="48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4659548-E247-5943-BAB3-CC262CBE7B83}"/>
              </a:ext>
            </a:extLst>
          </p:cNvPr>
          <p:cNvSpPr txBox="1"/>
          <p:nvPr/>
        </p:nvSpPr>
        <p:spPr>
          <a:xfrm>
            <a:off x="1920240" y="34094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DE" dirty="0"/>
          </a:p>
        </p:txBody>
      </p:sp>
    </p:spTree>
    <p:extLst>
      <p:ext uri="{BB962C8B-B14F-4D97-AF65-F5344CB8AC3E}">
        <p14:creationId xmlns:p14="http://schemas.microsoft.com/office/powerpoint/2010/main" val="406734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F3D81-1764-424A-8663-E8160554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802" y="2766218"/>
            <a:ext cx="10077557" cy="1325563"/>
          </a:xfrm>
        </p:spPr>
        <p:txBody>
          <a:bodyPr>
            <a:normAutofit/>
          </a:bodyPr>
          <a:lstStyle/>
          <a:p>
            <a:r>
              <a:rPr lang="tr-TR" sz="2200" i="0" dirty="0"/>
              <a:t>How </a:t>
            </a:r>
            <a:r>
              <a:rPr lang="tr-TR" sz="2200" i="0" dirty="0" err="1"/>
              <a:t>to</a:t>
            </a:r>
            <a:r>
              <a:rPr lang="tr-TR" sz="2200" i="0" dirty="0"/>
              <a:t> </a:t>
            </a:r>
            <a:r>
              <a:rPr lang="tr-TR" sz="2200" i="0" dirty="0" err="1"/>
              <a:t>create</a:t>
            </a:r>
            <a:r>
              <a:rPr lang="tr-TR" sz="2200" i="0" dirty="0"/>
              <a:t> an </a:t>
            </a:r>
            <a:r>
              <a:rPr lang="tr-TR" sz="2200" i="0" dirty="0" err="1"/>
              <a:t>plotly</a:t>
            </a:r>
            <a:r>
              <a:rPr lang="tr-TR" sz="2200" i="0" dirty="0"/>
              <a:t> </a:t>
            </a:r>
            <a:r>
              <a:rPr lang="tr-TR" sz="2200" i="0" dirty="0" err="1"/>
              <a:t>animation</a:t>
            </a:r>
            <a:r>
              <a:rPr lang="tr-TR" sz="2200" i="0" dirty="0"/>
              <a:t> </a:t>
            </a:r>
            <a:r>
              <a:rPr lang="tr-TR" sz="2200" i="0" dirty="0" err="1"/>
              <a:t>with</a:t>
            </a:r>
            <a:r>
              <a:rPr lang="tr-TR" sz="2200" i="0" dirty="0"/>
              <a:t> </a:t>
            </a:r>
            <a:r>
              <a:rPr lang="tr-TR" sz="2200" i="0" dirty="0" err="1"/>
              <a:t>slider</a:t>
            </a:r>
            <a:r>
              <a:rPr lang="tr-TR" sz="2200" i="0" dirty="0"/>
              <a:t> </a:t>
            </a:r>
            <a:r>
              <a:rPr lang="tr-TR" sz="2200" i="0" dirty="0" err="1"/>
              <a:t>that</a:t>
            </a:r>
            <a:r>
              <a:rPr lang="tr-TR" sz="2200" i="0" dirty="0"/>
              <a:t> </a:t>
            </a:r>
            <a:r>
              <a:rPr lang="tr-TR" sz="2200" i="0" dirty="0" err="1"/>
              <a:t>cycles</a:t>
            </a:r>
            <a:r>
              <a:rPr lang="tr-TR" sz="2200" i="0" dirty="0"/>
              <a:t> </a:t>
            </a:r>
            <a:r>
              <a:rPr lang="tr-TR" sz="2200" i="0" dirty="0" err="1"/>
              <a:t>through</a:t>
            </a:r>
            <a:r>
              <a:rPr lang="tr-TR" sz="2200" i="0" dirty="0"/>
              <a:t> MRI </a:t>
            </a:r>
            <a:r>
              <a:rPr lang="tr-TR" sz="2200" i="0" dirty="0" err="1"/>
              <a:t>cross-sections</a:t>
            </a:r>
            <a:r>
              <a:rPr lang="tr-TR" sz="2200" i="0" dirty="0"/>
              <a:t> of a </a:t>
            </a:r>
            <a:r>
              <a:rPr lang="tr-TR" sz="2200" i="0" dirty="0" err="1"/>
              <a:t>human</a:t>
            </a:r>
            <a:r>
              <a:rPr lang="tr-TR" sz="2200" i="0" dirty="0"/>
              <a:t> </a:t>
            </a:r>
            <a:r>
              <a:rPr lang="tr-TR" sz="2200" i="0" dirty="0" err="1"/>
              <a:t>brain</a:t>
            </a:r>
            <a:r>
              <a:rPr lang="tr-TR" sz="2200" i="0" dirty="0"/>
              <a:t>?</a:t>
            </a:r>
            <a:br>
              <a:rPr lang="tr-TR" sz="2200" i="0" dirty="0"/>
            </a:br>
            <a:endParaRPr lang="tr-D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70BDB5-1960-4D4B-B5B2-71E0A0994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803" y="1955828"/>
            <a:ext cx="10077557" cy="3549045"/>
          </a:xfrm>
        </p:spPr>
        <p:txBody>
          <a:bodyPr>
            <a:normAutofit lnSpcReduction="10000"/>
          </a:bodyPr>
          <a:lstStyle/>
          <a:p>
            <a:endParaRPr lang="tr-DE" dirty="0">
              <a:hlinkClick r:id="rId3"/>
            </a:endParaRPr>
          </a:p>
          <a:p>
            <a:endParaRPr lang="tr-DE" dirty="0">
              <a:hlinkClick r:id="rId3"/>
            </a:endParaRPr>
          </a:p>
          <a:p>
            <a:endParaRPr lang="tr-DE" dirty="0">
              <a:hlinkClick r:id="rId3"/>
            </a:endParaRPr>
          </a:p>
          <a:p>
            <a:endParaRPr lang="tr-DE" dirty="0">
              <a:hlinkClick r:id="rId3"/>
            </a:endParaRPr>
          </a:p>
          <a:p>
            <a:endParaRPr lang="tr-DE" dirty="0">
              <a:hlinkClick r:id="rId3"/>
            </a:endParaRPr>
          </a:p>
          <a:p>
            <a:endParaRPr lang="tr-DE" dirty="0">
              <a:hlinkClick r:id="rId3"/>
            </a:endParaRPr>
          </a:p>
          <a:p>
            <a:endParaRPr lang="tr-DE" dirty="0">
              <a:hlinkClick r:id="rId3"/>
            </a:endParaRPr>
          </a:p>
          <a:p>
            <a:r>
              <a:rPr lang="tr-DE" dirty="0">
                <a:hlinkClick r:id="rId3"/>
              </a:rPr>
              <a:t>Page</a:t>
            </a:r>
            <a:endParaRPr lang="tr-DE" dirty="0"/>
          </a:p>
        </p:txBody>
      </p:sp>
    </p:spTree>
    <p:extLst>
      <p:ext uri="{BB962C8B-B14F-4D97-AF65-F5344CB8AC3E}">
        <p14:creationId xmlns:p14="http://schemas.microsoft.com/office/powerpoint/2010/main" val="349443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CCC55-C268-BA49-B019-3ECDC497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077557" cy="692816"/>
          </a:xfrm>
        </p:spPr>
        <p:txBody>
          <a:bodyPr/>
          <a:lstStyle/>
          <a:p>
            <a:r>
              <a:rPr lang="tr-DE" dirty="0"/>
              <a:t>Plotly vs. Matplotlib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D8ADC830-A516-6049-9753-2CD855C53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722782"/>
              </p:ext>
            </p:extLst>
          </p:nvPr>
        </p:nvGraphicFramePr>
        <p:xfrm>
          <a:off x="525717" y="1644233"/>
          <a:ext cx="10077450" cy="3408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9150">
                  <a:extLst>
                    <a:ext uri="{9D8B030D-6E8A-4147-A177-3AD203B41FA5}">
                      <a16:colId xmlns:a16="http://schemas.microsoft.com/office/drawing/2014/main" val="3704525339"/>
                    </a:ext>
                  </a:extLst>
                </a:gridCol>
                <a:gridCol w="3359150">
                  <a:extLst>
                    <a:ext uri="{9D8B030D-6E8A-4147-A177-3AD203B41FA5}">
                      <a16:colId xmlns:a16="http://schemas.microsoft.com/office/drawing/2014/main" val="811500401"/>
                    </a:ext>
                  </a:extLst>
                </a:gridCol>
                <a:gridCol w="3359150">
                  <a:extLst>
                    <a:ext uri="{9D8B030D-6E8A-4147-A177-3AD203B41FA5}">
                      <a16:colId xmlns:a16="http://schemas.microsoft.com/office/drawing/2014/main" val="290578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DE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DE" dirty="0"/>
                        <a:t>Plotly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5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tr-TR" sz="14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usability</a:t>
                      </a:r>
                      <a:endParaRPr lang="tr-TR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DE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0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endParaRPr lang="tr-TR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DE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DE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0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tr-TR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tr-TR" sz="14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  <a:r>
                        <a:rPr lang="tr-TR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r>
                        <a:rPr lang="tr-TR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  <a:endParaRPr lang="tr-TR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tr-TR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DE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Interactivity</a:t>
                      </a:r>
                      <a:endParaRPr lang="tr-DE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tr-TR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DE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7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Customizations</a:t>
                      </a:r>
                      <a:endParaRPr lang="tr-TR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DE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6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Scatterplots</a:t>
                      </a:r>
                      <a:endParaRPr lang="tr-TR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tr-DE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DE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3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  <a:endParaRPr lang="tr-TR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DE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7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24882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212</Words>
  <Application>Microsoft Macintosh PowerPoint</Application>
  <PresentationFormat>Geniş ekran</PresentationFormat>
  <Paragraphs>48</Paragraphs>
  <Slides>4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PowerPoint Sunusu</vt:lpstr>
      <vt:lpstr>Plotly</vt:lpstr>
      <vt:lpstr>How to create an plotly animation with slider that cycles through MRI cross-sections of a human brain? </vt:lpstr>
      <vt:lpstr>Plotly vs. Matplotlib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TU-Pseudonym 5441705188574005</dc:creator>
  <cp:lastModifiedBy>TU-Pseudonym 5441705188574005</cp:lastModifiedBy>
  <cp:revision>5</cp:revision>
  <dcterms:created xsi:type="dcterms:W3CDTF">2022-01-13T23:04:21Z</dcterms:created>
  <dcterms:modified xsi:type="dcterms:W3CDTF">2022-01-16T16:16:39Z</dcterms:modified>
</cp:coreProperties>
</file>