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9" r:id="rId1"/>
    <p:sldMasterId id="2147483648" r:id="rId2"/>
  </p:sldMasterIdLst>
  <p:notesMasterIdLst>
    <p:notesMasterId r:id="rId12"/>
  </p:notesMasterIdLst>
  <p:handoutMasterIdLst>
    <p:handoutMasterId r:id="rId13"/>
  </p:handoutMasterIdLst>
  <p:sldIdLst>
    <p:sldId id="256" r:id="rId3"/>
    <p:sldId id="257" r:id="rId4"/>
    <p:sldId id="258" r:id="rId5"/>
    <p:sldId id="259" r:id="rId6"/>
    <p:sldId id="260" r:id="rId7"/>
    <p:sldId id="261" r:id="rId8"/>
    <p:sldId id="262" r:id="rId9"/>
    <p:sldId id="263" r:id="rId10"/>
    <p:sldId id="264" r:id="rId11"/>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89AD"/>
    <a:srgbClr val="7B9DC8"/>
    <a:srgbClr val="5E67CD"/>
    <a:srgbClr val="19317B"/>
    <a:srgbClr val="203467"/>
    <a:srgbClr val="03085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10" d="100"/>
          <a:sy n="110" d="100"/>
        </p:scale>
        <p:origin x="-1560" y="-17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4" d="100"/>
          <a:sy n="54" d="100"/>
        </p:scale>
        <p:origin x="196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5B1D93D5-5DC7-4BEC-8426-3ABD7221AD00}" type="datetimeFigureOut">
              <a:rPr lang="tr-TR" smtClean="0"/>
              <a:t>03.02.2017</a:t>
            </a:fld>
            <a:endParaRPr lang="tr-TR"/>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tr-TR"/>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0503952A-3FFF-49CB-8D73-235436ABD34D}" type="slidenum">
              <a:rPr lang="tr-TR" smtClean="0"/>
              <a:t>‹N›</a:t>
            </a:fld>
            <a:endParaRPr lang="tr-TR"/>
          </a:p>
        </p:txBody>
      </p:sp>
    </p:spTree>
    <p:extLst>
      <p:ext uri="{BB962C8B-B14F-4D97-AF65-F5344CB8AC3E}">
        <p14:creationId xmlns:p14="http://schemas.microsoft.com/office/powerpoint/2010/main" val="26921809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3820C9E6-0DB9-4136-844F-E174C8575D89}" type="datetimeFigureOut">
              <a:rPr lang="tr-TR" smtClean="0"/>
              <a:t>03.02.2017</a:t>
            </a:fld>
            <a:endParaRPr lang="tr-TR"/>
          </a:p>
        </p:txBody>
      </p:sp>
      <p:sp>
        <p:nvSpPr>
          <p:cNvPr id="4" name="Slide Image Placeholder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B35E51C9-E4DE-4923-8BAA-047846AF3D20}" type="slidenum">
              <a:rPr lang="tr-TR" smtClean="0"/>
              <a:t>‹N›</a:t>
            </a:fld>
            <a:endParaRPr lang="tr-TR"/>
          </a:p>
        </p:txBody>
      </p:sp>
    </p:spTree>
    <p:extLst>
      <p:ext uri="{BB962C8B-B14F-4D97-AF65-F5344CB8AC3E}">
        <p14:creationId xmlns:p14="http://schemas.microsoft.com/office/powerpoint/2010/main" val="3397871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pic>
        <p:nvPicPr>
          <p:cNvPr id="8" name="Picture 7" descr="eldo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712111"/>
            <a:ext cx="5760000" cy="1145889"/>
          </a:xfrm>
          <a:prstGeom prst="rect">
            <a:avLst/>
          </a:prstGeom>
        </p:spPr>
      </p:pic>
      <p:sp>
        <p:nvSpPr>
          <p:cNvPr id="2" name="Title 1"/>
          <p:cNvSpPr>
            <a:spLocks noGrp="1"/>
          </p:cNvSpPr>
          <p:nvPr>
            <p:ph type="ctrTitle" hasCustomPrompt="1"/>
          </p:nvPr>
        </p:nvSpPr>
        <p:spPr>
          <a:xfrm>
            <a:off x="2700000" y="2130425"/>
            <a:ext cx="4774096" cy="654439"/>
          </a:xfrm>
          <a:prstGeom prst="rect">
            <a:avLst/>
          </a:prstGeom>
        </p:spPr>
        <p:txBody>
          <a:bodyPr>
            <a:normAutofit/>
          </a:bodyPr>
          <a:lstStyle>
            <a:lvl1pPr algn="l">
              <a:defRPr sz="4000" b="1" baseline="0">
                <a:latin typeface="+mn-lt"/>
              </a:defRPr>
            </a:lvl1pPr>
          </a:lstStyle>
          <a:p>
            <a:r>
              <a:rPr lang="tr-TR" dirty="0" smtClean="0"/>
              <a:t>[Presentation </a:t>
            </a:r>
            <a:r>
              <a:rPr lang="tr-TR" dirty="0" err="1" smtClean="0"/>
              <a:t>Title</a:t>
            </a:r>
            <a:r>
              <a:rPr lang="tr-TR" dirty="0" smtClean="0"/>
              <a:t>]</a:t>
            </a:r>
            <a:endParaRPr lang="en-US" dirty="0"/>
          </a:p>
        </p:txBody>
      </p:sp>
      <p:sp>
        <p:nvSpPr>
          <p:cNvPr id="3" name="Subtitle 2"/>
          <p:cNvSpPr>
            <a:spLocks noGrp="1"/>
          </p:cNvSpPr>
          <p:nvPr>
            <p:ph type="subTitle" idx="1" hasCustomPrompt="1"/>
          </p:nvPr>
        </p:nvSpPr>
        <p:spPr>
          <a:xfrm>
            <a:off x="2687084" y="2799918"/>
            <a:ext cx="4589369" cy="624363"/>
          </a:xfrm>
          <a:prstGeom prst="rect">
            <a:avLst/>
          </a:prstGeom>
        </p:spPr>
        <p:txBody>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dirty="0" smtClean="0"/>
              <a:t>[Sub-title</a:t>
            </a:r>
            <a:r>
              <a:rPr lang="it-IT" dirty="0" smtClean="0"/>
              <a:t> and SAP code</a:t>
            </a:r>
            <a:r>
              <a:rPr lang="tr-TR" dirty="0" smtClean="0"/>
              <a:t> if any]</a:t>
            </a:r>
          </a:p>
        </p:txBody>
      </p:sp>
      <p:pic>
        <p:nvPicPr>
          <p:cNvPr id="7" name="Picture 6" descr="eldor.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84000" y="0"/>
            <a:ext cx="5760000" cy="1201087"/>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60000" y="308913"/>
            <a:ext cx="2340000" cy="659170"/>
          </a:xfrm>
          <a:prstGeom prst="rect">
            <a:avLst/>
          </a:prstGeom>
        </p:spPr>
      </p:pic>
      <p:sp>
        <p:nvSpPr>
          <p:cNvPr id="10" name="Title 1"/>
          <p:cNvSpPr txBox="1">
            <a:spLocks/>
          </p:cNvSpPr>
          <p:nvPr userDrawn="1"/>
        </p:nvSpPr>
        <p:spPr>
          <a:xfrm>
            <a:off x="2700000" y="2847975"/>
            <a:ext cx="4774096" cy="65443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000" kern="1200" baseline="0">
                <a:solidFill>
                  <a:schemeClr val="tx1"/>
                </a:solidFill>
                <a:latin typeface="+mj-lt"/>
                <a:ea typeface="+mj-ea"/>
                <a:cs typeface="+mj-cs"/>
              </a:defRPr>
            </a:lvl1pPr>
          </a:lstStyle>
          <a:p>
            <a:endParaRPr lang="en-US" sz="2800" dirty="0"/>
          </a:p>
        </p:txBody>
      </p:sp>
      <p:sp>
        <p:nvSpPr>
          <p:cNvPr id="15" name="Text Placeholder 14"/>
          <p:cNvSpPr>
            <a:spLocks noGrp="1"/>
          </p:cNvSpPr>
          <p:nvPr>
            <p:ph type="body" sz="quarter" idx="13" hasCustomPrompt="1"/>
          </p:nvPr>
        </p:nvSpPr>
        <p:spPr>
          <a:xfrm>
            <a:off x="2700468" y="3853866"/>
            <a:ext cx="2667000" cy="426879"/>
          </a:xfrm>
          <a:prstGeom prst="rect">
            <a:avLst/>
          </a:prstGeom>
        </p:spPr>
        <p:txBody>
          <a:bodyPr>
            <a:noAutofit/>
          </a:bodyPr>
          <a:lstStyle>
            <a:lvl1pPr marL="0" indent="0">
              <a:buNone/>
              <a:defRPr sz="2000"/>
            </a:lvl1pPr>
            <a:lvl2pPr>
              <a:defRPr sz="2000"/>
            </a:lvl2pPr>
            <a:lvl3pPr>
              <a:defRPr sz="2000"/>
            </a:lvl3pPr>
            <a:lvl4pPr>
              <a:defRPr sz="2000"/>
            </a:lvl4pPr>
            <a:lvl5pPr>
              <a:defRPr sz="2000"/>
            </a:lvl5pPr>
          </a:lstStyle>
          <a:p>
            <a:pPr lvl="0"/>
            <a:r>
              <a:rPr lang="tr-TR" dirty="0" smtClean="0"/>
              <a:t>[</a:t>
            </a:r>
            <a:r>
              <a:rPr lang="tr-TR" dirty="0" err="1" smtClean="0"/>
              <a:t>Date</a:t>
            </a:r>
            <a:r>
              <a:rPr lang="tr-TR" dirty="0" smtClean="0"/>
              <a:t>]</a:t>
            </a:r>
            <a:endParaRPr lang="tr-TR" dirty="0"/>
          </a:p>
        </p:txBody>
      </p:sp>
      <p:sp>
        <p:nvSpPr>
          <p:cNvPr id="19" name="Text Placeholder 18"/>
          <p:cNvSpPr>
            <a:spLocks noGrp="1"/>
          </p:cNvSpPr>
          <p:nvPr>
            <p:ph type="body" sz="quarter" idx="14" hasCustomPrompt="1"/>
          </p:nvPr>
        </p:nvSpPr>
        <p:spPr>
          <a:xfrm>
            <a:off x="2700467" y="4319532"/>
            <a:ext cx="4402697" cy="427038"/>
          </a:xfrm>
          <a:prstGeom prst="rect">
            <a:avLst/>
          </a:prstGeom>
        </p:spPr>
        <p:txBody>
          <a:bodyPr>
            <a:normAutofit/>
          </a:bodyPr>
          <a:lstStyle>
            <a:lvl1pPr marL="0" indent="0">
              <a:buNone/>
              <a:defRPr sz="2000" baseline="0"/>
            </a:lvl1pPr>
          </a:lstStyle>
          <a:p>
            <a:pPr lvl="0"/>
            <a:r>
              <a:rPr lang="tr-TR" dirty="0" smtClean="0"/>
              <a:t>[Name of </a:t>
            </a:r>
            <a:r>
              <a:rPr lang="tr-TR" dirty="0" err="1" smtClean="0"/>
              <a:t>the</a:t>
            </a:r>
            <a:r>
              <a:rPr lang="tr-TR" dirty="0" smtClean="0"/>
              <a:t> </a:t>
            </a:r>
            <a:r>
              <a:rPr lang="tr-TR" dirty="0" err="1" smtClean="0"/>
              <a:t>Presenter</a:t>
            </a:r>
            <a:r>
              <a:rPr lang="tr-TR" dirty="0" smtClean="0"/>
              <a:t>]</a:t>
            </a:r>
            <a:endParaRPr lang="tr-TR" dirty="0"/>
          </a:p>
        </p:txBody>
      </p:sp>
    </p:spTree>
    <p:extLst>
      <p:ext uri="{BB962C8B-B14F-4D97-AF65-F5344CB8AC3E}">
        <p14:creationId xmlns:p14="http://schemas.microsoft.com/office/powerpoint/2010/main" val="1145125603"/>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0000" y="308913"/>
            <a:ext cx="2340000" cy="659170"/>
          </a:xfrm>
          <a:prstGeom prst="rect">
            <a:avLst/>
          </a:prstGeom>
        </p:spPr>
      </p:pic>
      <p:sp>
        <p:nvSpPr>
          <p:cNvPr id="10" name="Title 1"/>
          <p:cNvSpPr txBox="1">
            <a:spLocks/>
          </p:cNvSpPr>
          <p:nvPr userDrawn="1"/>
        </p:nvSpPr>
        <p:spPr>
          <a:xfrm>
            <a:off x="2700000" y="2847975"/>
            <a:ext cx="4774096" cy="65443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000" kern="1200" baseline="0">
                <a:solidFill>
                  <a:schemeClr val="tx1"/>
                </a:solidFill>
                <a:latin typeface="+mj-lt"/>
                <a:ea typeface="+mj-ea"/>
                <a:cs typeface="+mj-cs"/>
              </a:defRPr>
            </a:lvl1pPr>
          </a:lstStyle>
          <a:p>
            <a:endParaRPr lang="en-US" sz="2800" dirty="0"/>
          </a:p>
        </p:txBody>
      </p:sp>
      <p:sp>
        <p:nvSpPr>
          <p:cNvPr id="5" name="Content Placeholder 3"/>
          <p:cNvSpPr txBox="1">
            <a:spLocks/>
          </p:cNvSpPr>
          <p:nvPr userDrawn="1"/>
        </p:nvSpPr>
        <p:spPr>
          <a:xfrm>
            <a:off x="360000" y="2209960"/>
            <a:ext cx="8372475" cy="4297365"/>
          </a:xfrm>
          <a:prstGeom prst="rect">
            <a:avLst/>
          </a:prstGeom>
          <a:ln>
            <a:noFill/>
            <a:prstDash val="sysDash"/>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spcAft>
                <a:spcPts val="600"/>
              </a:spcAft>
              <a:buNone/>
            </a:pPr>
            <a:r>
              <a:rPr lang="tr-TR" sz="2800" dirty="0" err="1"/>
              <a:t>Notice</a:t>
            </a:r>
            <a:r>
              <a:rPr lang="tr-TR" sz="2800" dirty="0"/>
              <a:t> </a:t>
            </a:r>
            <a:r>
              <a:rPr lang="tr-TR" sz="2800" dirty="0" err="1"/>
              <a:t>to</a:t>
            </a:r>
            <a:r>
              <a:rPr lang="tr-TR" sz="2800" dirty="0"/>
              <a:t> </a:t>
            </a:r>
            <a:r>
              <a:rPr lang="tr-TR" sz="2800" dirty="0" err="1"/>
              <a:t>Recipient</a:t>
            </a:r>
            <a:endParaRPr lang="tr-TR" sz="2800" dirty="0"/>
          </a:p>
          <a:p>
            <a:pPr marL="0" indent="0">
              <a:spcBef>
                <a:spcPts val="0"/>
              </a:spcBef>
              <a:spcAft>
                <a:spcPts val="600"/>
              </a:spcAft>
              <a:buNone/>
            </a:pPr>
            <a:endParaRPr lang="tr-TR" sz="1400" dirty="0"/>
          </a:p>
          <a:p>
            <a:pPr marL="0" indent="0" algn="just">
              <a:spcBef>
                <a:spcPts val="0"/>
              </a:spcBef>
              <a:spcAft>
                <a:spcPts val="600"/>
              </a:spcAft>
              <a:buNone/>
            </a:pPr>
            <a:r>
              <a:rPr lang="en-US" altLang="it-IT" sz="1400" dirty="0"/>
              <a:t>These materials have been prepared by one or more subsidiaries of ELDOR Corporation </a:t>
            </a:r>
            <a:r>
              <a:rPr lang="en-US" altLang="it-IT" sz="1400" dirty="0" err="1"/>
              <a:t>S.p.A</a:t>
            </a:r>
            <a:r>
              <a:rPr lang="en-US" altLang="it-IT" sz="1400" dirty="0"/>
              <a:t>. (“ELDOR” or the “Company”) for the employees, or clients, or potential clients to whom such materials are directly addressed and delivered and may not be used or relied upon for any purpose other than as specifically contemplated by a written agreement with us. These materials are for discussion purposes only and are sole property of the Company. These materials are intended for the exclusive benefit and use of ELDOR, and may not be reproduced, disseminated, quoted or referred to, in whole or in part, without our prior written consent. These materials may not reflect information known to other professionals in the Company and shall be kept confidential. These materials were designed for use by specific persons familiar with the business and affairs of the Company and are being furnished and should be considered only in connection with other information, oral, or written, being provided by us in connection herewith.  </a:t>
            </a:r>
            <a:endParaRPr lang="it-IT" altLang="it-IT" sz="1400" dirty="0"/>
          </a:p>
          <a:p>
            <a:pPr marL="0" indent="0">
              <a:spcBef>
                <a:spcPts val="0"/>
              </a:spcBef>
              <a:spcAft>
                <a:spcPts val="600"/>
              </a:spcAft>
              <a:buNone/>
            </a:pPr>
            <a:endParaRPr lang="tr-TR" dirty="0"/>
          </a:p>
        </p:txBody>
      </p:sp>
      <p:sp>
        <p:nvSpPr>
          <p:cNvPr id="7" name="TextBox 6"/>
          <p:cNvSpPr txBox="1"/>
          <p:nvPr userDrawn="1"/>
        </p:nvSpPr>
        <p:spPr>
          <a:xfrm>
            <a:off x="400050" y="1343092"/>
            <a:ext cx="8386762" cy="584775"/>
          </a:xfrm>
          <a:prstGeom prst="rect">
            <a:avLst/>
          </a:prstGeom>
          <a:noFill/>
          <a:ln>
            <a:noFill/>
            <a:prstDash val="sysDash"/>
          </a:ln>
        </p:spPr>
        <p:txBody>
          <a:bodyPr wrap="square" rtlCol="0">
            <a:spAutoFit/>
          </a:bodyPr>
          <a:lstStyle>
            <a:defPPr>
              <a:defRPr lang="en-US"/>
            </a:defPPr>
            <a:lvl1pPr>
              <a:defRPr sz="3600"/>
            </a:lvl1pPr>
          </a:lstStyle>
          <a:p>
            <a:pPr algn="ctr"/>
            <a:r>
              <a:rPr lang="tr-TR" sz="3200" dirty="0"/>
              <a:t>DISCLAIMER</a:t>
            </a:r>
          </a:p>
        </p:txBody>
      </p:sp>
    </p:spTree>
    <p:extLst>
      <p:ext uri="{BB962C8B-B14F-4D97-AF65-F5344CB8AC3E}">
        <p14:creationId xmlns:p14="http://schemas.microsoft.com/office/powerpoint/2010/main" val="1752072434"/>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divid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00000" y="2847974"/>
            <a:ext cx="4774096" cy="654439"/>
          </a:xfrm>
          <a:prstGeom prst="rect">
            <a:avLst/>
          </a:prstGeom>
        </p:spPr>
        <p:txBody>
          <a:bodyPr>
            <a:normAutofit/>
          </a:bodyPr>
          <a:lstStyle>
            <a:lvl1pPr algn="l">
              <a:defRPr sz="4000" b="1" baseline="0"/>
            </a:lvl1pPr>
          </a:lstStyle>
          <a:p>
            <a:r>
              <a:rPr lang="tr-TR" dirty="0" smtClean="0"/>
              <a:t>[</a:t>
            </a:r>
            <a:r>
              <a:rPr lang="tr-TR" dirty="0" err="1" smtClean="0"/>
              <a:t>Sub-divider</a:t>
            </a:r>
            <a:r>
              <a:rPr lang="tr-TR" dirty="0" smtClean="0"/>
              <a:t> </a:t>
            </a:r>
            <a:r>
              <a:rPr lang="tr-TR" dirty="0" err="1" smtClean="0"/>
              <a:t>if</a:t>
            </a:r>
            <a:r>
              <a:rPr lang="tr-TR" dirty="0" smtClean="0"/>
              <a:t> </a:t>
            </a:r>
            <a:r>
              <a:rPr lang="tr-TR" dirty="0" err="1" smtClean="0"/>
              <a:t>any</a:t>
            </a:r>
            <a:r>
              <a:rPr lang="tr-TR" dirty="0" smtClean="0"/>
              <a:t>]</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0000" y="308913"/>
            <a:ext cx="2340000" cy="659170"/>
          </a:xfrm>
          <a:prstGeom prst="rect">
            <a:avLst/>
          </a:prstGeom>
        </p:spPr>
      </p:pic>
      <p:sp>
        <p:nvSpPr>
          <p:cNvPr id="10" name="Title 1"/>
          <p:cNvSpPr txBox="1">
            <a:spLocks/>
          </p:cNvSpPr>
          <p:nvPr userDrawn="1"/>
        </p:nvSpPr>
        <p:spPr>
          <a:xfrm>
            <a:off x="2700000" y="2847975"/>
            <a:ext cx="4774096" cy="65443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000" kern="1200" baseline="0">
                <a:solidFill>
                  <a:schemeClr val="tx1"/>
                </a:solidFill>
                <a:latin typeface="+mj-lt"/>
                <a:ea typeface="+mj-ea"/>
                <a:cs typeface="+mj-cs"/>
              </a:defRPr>
            </a:lvl1pPr>
          </a:lstStyle>
          <a:p>
            <a:endParaRPr lang="en-US" sz="2800" dirty="0"/>
          </a:p>
        </p:txBody>
      </p:sp>
    </p:spTree>
    <p:extLst>
      <p:ext uri="{BB962C8B-B14F-4D97-AF65-F5344CB8AC3E}">
        <p14:creationId xmlns:p14="http://schemas.microsoft.com/office/powerpoint/2010/main" val="840616155"/>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With Plain Text">
    <p:spTree>
      <p:nvGrpSpPr>
        <p:cNvPr id="1" name=""/>
        <p:cNvGrpSpPr/>
        <p:nvPr/>
      </p:nvGrpSpPr>
      <p:grpSpPr>
        <a:xfrm>
          <a:off x="0" y="0"/>
          <a:ext cx="0" cy="0"/>
          <a:chOff x="0" y="0"/>
          <a:chExt cx="0" cy="0"/>
        </a:xfrm>
      </p:grpSpPr>
      <p:sp>
        <p:nvSpPr>
          <p:cNvPr id="13" name="Text Placeholder 12"/>
          <p:cNvSpPr>
            <a:spLocks noGrp="1"/>
          </p:cNvSpPr>
          <p:nvPr>
            <p:ph type="body" sz="quarter" idx="13" hasCustomPrompt="1"/>
          </p:nvPr>
        </p:nvSpPr>
        <p:spPr>
          <a:xfrm>
            <a:off x="360000" y="1600199"/>
            <a:ext cx="8424000" cy="4525963"/>
          </a:xfrm>
          <a:prstGeom prst="rect">
            <a:avLst/>
          </a:prstGeom>
        </p:spPr>
        <p:txBody>
          <a:bodyPr>
            <a:normAutofit/>
          </a:bodyPr>
          <a:lstStyle>
            <a:lvl1pPr marL="0" indent="0">
              <a:spcBef>
                <a:spcPts val="0"/>
              </a:spcBef>
              <a:spcAft>
                <a:spcPts val="600"/>
              </a:spcAft>
              <a:buNone/>
              <a:defRPr sz="1600" baseline="0"/>
            </a:lvl1pPr>
          </a:lstStyle>
          <a:p>
            <a:pPr lvl="0"/>
            <a:r>
              <a:rPr lang="tr-TR" sz="1600" dirty="0" smtClean="0"/>
              <a:t>[</a:t>
            </a:r>
            <a:r>
              <a:rPr lang="tr-TR" sz="1600" dirty="0" err="1" smtClean="0"/>
              <a:t>Plain</a:t>
            </a:r>
            <a:r>
              <a:rPr lang="tr-TR" sz="1600" dirty="0" smtClean="0"/>
              <a:t> </a:t>
            </a:r>
            <a:r>
              <a:rPr lang="tr-TR" sz="1600" dirty="0" err="1" smtClean="0"/>
              <a:t>Text</a:t>
            </a:r>
            <a:r>
              <a:rPr lang="tr-TR" sz="1600" dirty="0" smtClean="0"/>
              <a:t>]</a:t>
            </a:r>
            <a:endParaRPr lang="tr-TR" dirty="0"/>
          </a:p>
        </p:txBody>
      </p:sp>
      <p:sp>
        <p:nvSpPr>
          <p:cNvPr id="2" name="Title 1"/>
          <p:cNvSpPr>
            <a:spLocks noGrp="1"/>
          </p:cNvSpPr>
          <p:nvPr>
            <p:ph type="title" hasCustomPrompt="1"/>
          </p:nvPr>
        </p:nvSpPr>
        <p:spPr>
          <a:xfrm>
            <a:off x="360000" y="966186"/>
            <a:ext cx="8424000" cy="451452"/>
          </a:xfrm>
          <a:prstGeom prst="rect">
            <a:avLst/>
          </a:prstGeom>
        </p:spPr>
        <p:txBody>
          <a:bodyPr>
            <a:noAutofit/>
          </a:bodyPr>
          <a:lstStyle>
            <a:lvl1pPr>
              <a:defRPr sz="3200"/>
            </a:lvl1pPr>
          </a:lstStyle>
          <a:p>
            <a:r>
              <a:rPr lang="tr-TR" dirty="0" smtClean="0"/>
              <a:t>SLIDE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0000" y="264550"/>
            <a:ext cx="1440000" cy="405643"/>
          </a:xfrm>
          <a:prstGeom prst="rect">
            <a:avLst/>
          </a:prstGeom>
        </p:spPr>
      </p:pic>
    </p:spTree>
    <p:extLst>
      <p:ext uri="{BB962C8B-B14F-4D97-AF65-F5344CB8AC3E}">
        <p14:creationId xmlns:p14="http://schemas.microsoft.com/office/powerpoint/2010/main" val="4228619719"/>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436" userDrawn="1">
          <p15:clr>
            <a:srgbClr val="FBAE40"/>
          </p15:clr>
        </p15:guide>
        <p15:guide id="2" orient="horz" pos="100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With Bullets">
    <p:spTree>
      <p:nvGrpSpPr>
        <p:cNvPr id="1" name=""/>
        <p:cNvGrpSpPr/>
        <p:nvPr/>
      </p:nvGrpSpPr>
      <p:grpSpPr>
        <a:xfrm>
          <a:off x="0" y="0"/>
          <a:ext cx="0" cy="0"/>
          <a:chOff x="0" y="0"/>
          <a:chExt cx="0" cy="0"/>
        </a:xfrm>
      </p:grpSpPr>
      <p:sp>
        <p:nvSpPr>
          <p:cNvPr id="13" name="Text Placeholder 12"/>
          <p:cNvSpPr>
            <a:spLocks noGrp="1"/>
          </p:cNvSpPr>
          <p:nvPr>
            <p:ph type="body" sz="quarter" idx="13" hasCustomPrompt="1"/>
          </p:nvPr>
        </p:nvSpPr>
        <p:spPr>
          <a:xfrm>
            <a:off x="360000" y="1600199"/>
            <a:ext cx="8424000" cy="4525963"/>
          </a:xfrm>
          <a:prstGeom prst="rect">
            <a:avLst/>
          </a:prstGeom>
        </p:spPr>
        <p:txBody>
          <a:bodyPr>
            <a:normAutofit/>
          </a:bodyPr>
          <a:lstStyle>
            <a:lvl1pPr marL="285750" indent="-285750">
              <a:spcBef>
                <a:spcPts val="0"/>
              </a:spcBef>
              <a:spcAft>
                <a:spcPts val="600"/>
              </a:spcAft>
              <a:buFont typeface="Wingdings" panose="05000000000000000000" pitchFamily="2" charset="2"/>
              <a:buChar char="§"/>
              <a:defRPr sz="2400" baseline="0"/>
            </a:lvl1pPr>
            <a:lvl2pPr marL="742950" indent="-285750">
              <a:spcBef>
                <a:spcPts val="0"/>
              </a:spcBef>
              <a:spcAft>
                <a:spcPts val="600"/>
              </a:spcAft>
              <a:buFont typeface="Wingdings" panose="05000000000000000000" pitchFamily="2" charset="2"/>
              <a:buChar char="§"/>
              <a:defRPr sz="2000"/>
            </a:lvl2pPr>
            <a:lvl3pPr marL="1143000" indent="-228600">
              <a:spcBef>
                <a:spcPts val="0"/>
              </a:spcBef>
              <a:spcAft>
                <a:spcPts val="600"/>
              </a:spcAft>
              <a:buFont typeface="Wingdings" panose="05000000000000000000" pitchFamily="2" charset="2"/>
              <a:buChar char="§"/>
              <a:defRPr sz="1800" baseline="0"/>
            </a:lvl3pPr>
            <a:lvl4pPr marL="1600200" indent="-228600">
              <a:spcBef>
                <a:spcPts val="0"/>
              </a:spcBef>
              <a:spcAft>
                <a:spcPts val="600"/>
              </a:spcAft>
              <a:buFont typeface="Wingdings" panose="05000000000000000000" pitchFamily="2" charset="2"/>
              <a:buChar char="§"/>
              <a:defRPr sz="1600" baseline="0"/>
            </a:lvl4pPr>
            <a:lvl5pPr marL="2171700" indent="-342900">
              <a:spcBef>
                <a:spcPts val="0"/>
              </a:spcBef>
              <a:spcAft>
                <a:spcPts val="600"/>
              </a:spcAft>
              <a:buFont typeface="Wingdings" panose="05000000000000000000" pitchFamily="2" charset="2"/>
              <a:buChar char="§"/>
              <a:defRPr sz="1400" baseline="0"/>
            </a:lvl5pPr>
          </a:lstStyle>
          <a:p>
            <a:pPr lvl="0"/>
            <a:r>
              <a:rPr lang="tr-TR" dirty="0" smtClean="0"/>
              <a:t>Content – 1st Level</a:t>
            </a:r>
          </a:p>
          <a:p>
            <a:pPr lvl="1"/>
            <a:r>
              <a:rPr lang="tr-TR" sz="2000" dirty="0" smtClean="0"/>
              <a:t>Content – 2nd Level</a:t>
            </a:r>
          </a:p>
          <a:p>
            <a:pPr lvl="2"/>
            <a:r>
              <a:rPr lang="tr-TR" dirty="0" smtClean="0"/>
              <a:t>Content – 3rd Level</a:t>
            </a:r>
          </a:p>
          <a:p>
            <a:pPr lvl="3"/>
            <a:r>
              <a:rPr lang="tr-TR" dirty="0" smtClean="0"/>
              <a:t>Content – 4th Level</a:t>
            </a:r>
          </a:p>
          <a:p>
            <a:pPr lvl="4"/>
            <a:r>
              <a:rPr lang="tr-TR" dirty="0" smtClean="0"/>
              <a:t>Content – 5th Level</a:t>
            </a:r>
          </a:p>
        </p:txBody>
      </p:sp>
      <p:sp>
        <p:nvSpPr>
          <p:cNvPr id="2" name="Title 1"/>
          <p:cNvSpPr>
            <a:spLocks noGrp="1"/>
          </p:cNvSpPr>
          <p:nvPr>
            <p:ph type="title" hasCustomPrompt="1"/>
          </p:nvPr>
        </p:nvSpPr>
        <p:spPr>
          <a:xfrm>
            <a:off x="360000" y="966186"/>
            <a:ext cx="8424000" cy="451452"/>
          </a:xfrm>
          <a:prstGeom prst="rect">
            <a:avLst/>
          </a:prstGeom>
        </p:spPr>
        <p:txBody>
          <a:bodyPr>
            <a:noAutofit/>
          </a:bodyPr>
          <a:lstStyle>
            <a:lvl1pPr>
              <a:defRPr sz="3200"/>
            </a:lvl1pPr>
          </a:lstStyle>
          <a:p>
            <a:r>
              <a:rPr lang="tr-TR" dirty="0" smtClean="0"/>
              <a:t>SLIDE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0000" y="273176"/>
            <a:ext cx="1440000" cy="405643"/>
          </a:xfrm>
          <a:prstGeom prst="rect">
            <a:avLst/>
          </a:prstGeom>
        </p:spPr>
      </p:pic>
    </p:spTree>
    <p:extLst>
      <p:ext uri="{BB962C8B-B14F-4D97-AF65-F5344CB8AC3E}">
        <p14:creationId xmlns:p14="http://schemas.microsoft.com/office/powerpoint/2010/main" val="1344492236"/>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436">
          <p15:clr>
            <a:srgbClr val="FBAE40"/>
          </p15:clr>
        </p15:guide>
        <p15:guide id="2" orient="horz" pos="100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With Graph and Comments">
    <p:spTree>
      <p:nvGrpSpPr>
        <p:cNvPr id="1" name=""/>
        <p:cNvGrpSpPr/>
        <p:nvPr/>
      </p:nvGrpSpPr>
      <p:grpSpPr>
        <a:xfrm>
          <a:off x="0" y="0"/>
          <a:ext cx="0" cy="0"/>
          <a:chOff x="0" y="0"/>
          <a:chExt cx="0" cy="0"/>
        </a:xfrm>
      </p:grpSpPr>
      <p:sp>
        <p:nvSpPr>
          <p:cNvPr id="13" name="Text Placeholder 12"/>
          <p:cNvSpPr>
            <a:spLocks noGrp="1"/>
          </p:cNvSpPr>
          <p:nvPr>
            <p:ph type="body" sz="quarter" idx="13" hasCustomPrompt="1"/>
          </p:nvPr>
        </p:nvSpPr>
        <p:spPr>
          <a:xfrm>
            <a:off x="5977710" y="1870281"/>
            <a:ext cx="2804579" cy="4525963"/>
          </a:xfrm>
          <a:prstGeom prst="rect">
            <a:avLst/>
          </a:prstGeom>
        </p:spPr>
        <p:txBody>
          <a:bodyPr>
            <a:noAutofit/>
          </a:bodyPr>
          <a:lstStyle>
            <a:lvl1pPr marL="285750" indent="-285750">
              <a:spcBef>
                <a:spcPts val="0"/>
              </a:spcBef>
              <a:spcAft>
                <a:spcPts val="600"/>
              </a:spcAft>
              <a:buFont typeface="Wingdings" panose="05000000000000000000" pitchFamily="2" charset="2"/>
              <a:buChar char="§"/>
              <a:defRPr sz="1600" baseline="0"/>
            </a:lvl1pPr>
            <a:lvl2pPr marL="742950" indent="-285750">
              <a:spcBef>
                <a:spcPts val="0"/>
              </a:spcBef>
              <a:spcAft>
                <a:spcPts val="600"/>
              </a:spcAft>
              <a:buFont typeface="Wingdings" panose="05000000000000000000" pitchFamily="2" charset="2"/>
              <a:buChar char="§"/>
              <a:defRPr sz="1400"/>
            </a:lvl2pPr>
            <a:lvl3pPr marL="1143000" indent="-228600">
              <a:buFont typeface="Wingdings" panose="05000000000000000000" pitchFamily="2" charset="2"/>
              <a:buChar char="§"/>
              <a:defRPr sz="1600" baseline="0"/>
            </a:lvl3pPr>
            <a:lvl4pPr marL="1600200" indent="-228600">
              <a:buFont typeface="Wingdings" panose="05000000000000000000" pitchFamily="2" charset="2"/>
              <a:buChar char="§"/>
              <a:defRPr sz="1600" baseline="0"/>
            </a:lvl4pPr>
            <a:lvl5pPr marL="2171700" indent="-342900">
              <a:buFont typeface="Wingdings" panose="05000000000000000000" pitchFamily="2" charset="2"/>
              <a:buChar char="§"/>
              <a:defRPr sz="1600" baseline="0"/>
            </a:lvl5pPr>
          </a:lstStyle>
          <a:p>
            <a:pPr lvl="0"/>
            <a:r>
              <a:rPr lang="tr-TR" dirty="0" err="1" smtClean="0"/>
              <a:t>Comment</a:t>
            </a:r>
            <a:r>
              <a:rPr lang="tr-TR" dirty="0" smtClean="0"/>
              <a:t> 1…</a:t>
            </a:r>
          </a:p>
          <a:p>
            <a:pPr lvl="0"/>
            <a:r>
              <a:rPr lang="tr-TR" dirty="0" err="1" smtClean="0"/>
              <a:t>Comment</a:t>
            </a:r>
            <a:r>
              <a:rPr lang="tr-TR" dirty="0" smtClean="0"/>
              <a:t> 2…</a:t>
            </a:r>
          </a:p>
          <a:p>
            <a:pPr lvl="1"/>
            <a:r>
              <a:rPr lang="tr-TR" dirty="0" err="1" smtClean="0"/>
              <a:t>Sub</a:t>
            </a:r>
            <a:r>
              <a:rPr lang="tr-TR" dirty="0" smtClean="0"/>
              <a:t> 2…</a:t>
            </a:r>
          </a:p>
          <a:p>
            <a:pPr lvl="1"/>
            <a:r>
              <a:rPr lang="tr-TR" dirty="0" err="1" smtClean="0"/>
              <a:t>Sub</a:t>
            </a:r>
            <a:r>
              <a:rPr lang="tr-TR" dirty="0" smtClean="0"/>
              <a:t> 2…</a:t>
            </a:r>
          </a:p>
          <a:p>
            <a:pPr lvl="0"/>
            <a:r>
              <a:rPr lang="tr-TR" dirty="0" err="1" smtClean="0"/>
              <a:t>Comment</a:t>
            </a:r>
            <a:r>
              <a:rPr lang="tr-TR" dirty="0" smtClean="0"/>
              <a:t> 3…</a:t>
            </a:r>
          </a:p>
          <a:p>
            <a:pPr lvl="0"/>
            <a:r>
              <a:rPr lang="tr-TR" dirty="0" err="1" smtClean="0"/>
              <a:t>Comment</a:t>
            </a:r>
            <a:r>
              <a:rPr lang="tr-TR" dirty="0" smtClean="0"/>
              <a:t> 4…</a:t>
            </a:r>
          </a:p>
          <a:p>
            <a:pPr lvl="1"/>
            <a:r>
              <a:rPr lang="tr-TR" dirty="0" err="1" smtClean="0"/>
              <a:t>Sub</a:t>
            </a:r>
            <a:r>
              <a:rPr lang="tr-TR" dirty="0" smtClean="0"/>
              <a:t> 4…</a:t>
            </a:r>
          </a:p>
          <a:p>
            <a:pPr lvl="1"/>
            <a:r>
              <a:rPr lang="tr-TR" dirty="0" err="1" smtClean="0"/>
              <a:t>Sub</a:t>
            </a:r>
            <a:r>
              <a:rPr lang="tr-TR" dirty="0" smtClean="0"/>
              <a:t> 4…</a:t>
            </a:r>
          </a:p>
          <a:p>
            <a:pPr lvl="1"/>
            <a:r>
              <a:rPr lang="tr-TR" dirty="0" err="1" smtClean="0"/>
              <a:t>Sub</a:t>
            </a:r>
            <a:r>
              <a:rPr lang="tr-TR" dirty="0" smtClean="0"/>
              <a:t> 4…</a:t>
            </a:r>
          </a:p>
        </p:txBody>
      </p:sp>
      <p:sp>
        <p:nvSpPr>
          <p:cNvPr id="2" name="Title 1"/>
          <p:cNvSpPr>
            <a:spLocks noGrp="1"/>
          </p:cNvSpPr>
          <p:nvPr>
            <p:ph type="title" hasCustomPrompt="1"/>
          </p:nvPr>
        </p:nvSpPr>
        <p:spPr>
          <a:xfrm>
            <a:off x="360000" y="966186"/>
            <a:ext cx="8424000" cy="451452"/>
          </a:xfrm>
          <a:prstGeom prst="rect">
            <a:avLst/>
          </a:prstGeom>
        </p:spPr>
        <p:txBody>
          <a:bodyPr>
            <a:noAutofit/>
          </a:bodyPr>
          <a:lstStyle>
            <a:lvl1pPr>
              <a:defRPr sz="3200"/>
            </a:lvl1pPr>
          </a:lstStyle>
          <a:p>
            <a:r>
              <a:rPr lang="tr-TR" dirty="0" smtClean="0"/>
              <a:t>SLIDE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0000" y="273176"/>
            <a:ext cx="1440000" cy="405643"/>
          </a:xfrm>
          <a:prstGeom prst="rect">
            <a:avLst/>
          </a:prstGeom>
        </p:spPr>
      </p:pic>
      <p:cxnSp>
        <p:nvCxnSpPr>
          <p:cNvPr id="6" name="Straight Connector 5"/>
          <p:cNvCxnSpPr/>
          <p:nvPr userDrawn="1"/>
        </p:nvCxnSpPr>
        <p:spPr bwMode="auto">
          <a:xfrm>
            <a:off x="5940000" y="1583768"/>
            <a:ext cx="2880000" cy="0"/>
          </a:xfrm>
          <a:prstGeom prst="line">
            <a:avLst/>
          </a:prstGeom>
          <a:solidFill>
            <a:srgbClr val="FFFF99"/>
          </a:solidFill>
          <a:ln w="12700" cap="flat" cmpd="sng" algn="ctr">
            <a:solidFill>
              <a:srgbClr val="0033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7"/>
          <p:cNvCxnSpPr/>
          <p:nvPr userDrawn="1"/>
        </p:nvCxnSpPr>
        <p:spPr bwMode="auto">
          <a:xfrm>
            <a:off x="386505" y="1583768"/>
            <a:ext cx="5040000" cy="0"/>
          </a:xfrm>
          <a:prstGeom prst="line">
            <a:avLst/>
          </a:prstGeom>
          <a:solidFill>
            <a:srgbClr val="FFFF99"/>
          </a:solidFill>
          <a:ln w="12700" cap="flat" cmpd="sng" algn="ctr">
            <a:solidFill>
              <a:srgbClr val="0033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Rectangle 8"/>
          <p:cNvSpPr/>
          <p:nvPr userDrawn="1"/>
        </p:nvSpPr>
        <p:spPr bwMode="auto">
          <a:xfrm>
            <a:off x="360000" y="1581387"/>
            <a:ext cx="62982" cy="451780"/>
          </a:xfrm>
          <a:prstGeom prst="rect">
            <a:avLst/>
          </a:prstGeom>
          <a:solidFill>
            <a:srgbClr val="003399"/>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Char char="•"/>
              <a:tabLst/>
            </a:pPr>
            <a:endParaRPr kumimoji="0" lang="it-IT" sz="1800" b="0" i="0" u="none" strike="noStrike" cap="none" normalizeH="0" baseline="0" smtClean="0">
              <a:ln>
                <a:noFill/>
              </a:ln>
              <a:solidFill>
                <a:schemeClr val="accent2"/>
              </a:solidFill>
              <a:effectLst/>
              <a:latin typeface="Arial" charset="0"/>
            </a:endParaRPr>
          </a:p>
        </p:txBody>
      </p:sp>
      <p:sp>
        <p:nvSpPr>
          <p:cNvPr id="15" name="Text Placeholder 14"/>
          <p:cNvSpPr>
            <a:spLocks noGrp="1"/>
          </p:cNvSpPr>
          <p:nvPr>
            <p:ph type="body" sz="quarter" idx="16" hasCustomPrompt="1"/>
          </p:nvPr>
        </p:nvSpPr>
        <p:spPr>
          <a:xfrm>
            <a:off x="422275" y="1584324"/>
            <a:ext cx="5004230" cy="448843"/>
          </a:xfrm>
          <a:prstGeom prst="rect">
            <a:avLst/>
          </a:prstGeom>
        </p:spPr>
        <p:txBody>
          <a:bodyPr/>
          <a:lstStyle>
            <a:lvl1pPr marL="0" indent="0">
              <a:buNone/>
              <a:defRPr sz="2400"/>
            </a:lvl1pPr>
          </a:lstStyle>
          <a:p>
            <a:pPr lvl="0"/>
            <a:r>
              <a:rPr lang="tr-TR" dirty="0" smtClean="0"/>
              <a:t>[</a:t>
            </a:r>
            <a:r>
              <a:rPr lang="tr-TR" dirty="0" err="1" smtClean="0"/>
              <a:t>Sub-title</a:t>
            </a:r>
            <a:r>
              <a:rPr lang="tr-TR" dirty="0" smtClean="0"/>
              <a:t>]</a:t>
            </a:r>
            <a:endParaRPr lang="tr-TR" dirty="0"/>
          </a:p>
        </p:txBody>
      </p:sp>
      <p:sp>
        <p:nvSpPr>
          <p:cNvPr id="17" name="Chart Placeholder 16"/>
          <p:cNvSpPr>
            <a:spLocks noGrp="1"/>
          </p:cNvSpPr>
          <p:nvPr>
            <p:ph type="chart" sz="quarter" idx="17"/>
          </p:nvPr>
        </p:nvSpPr>
        <p:spPr>
          <a:xfrm>
            <a:off x="359999" y="2292556"/>
            <a:ext cx="5066505" cy="4103688"/>
          </a:xfrm>
          <a:prstGeom prst="rect">
            <a:avLst/>
          </a:prstGeom>
        </p:spPr>
        <p:txBody>
          <a:bodyPr anchor="ctr" anchorCtr="1"/>
          <a:lstStyle>
            <a:lvl1pPr marL="0" indent="0">
              <a:buNone/>
              <a:defRPr/>
            </a:lvl1pPr>
          </a:lstStyle>
          <a:p>
            <a:r>
              <a:rPr lang="tr-TR" dirty="0" err="1" smtClean="0"/>
              <a:t>Click</a:t>
            </a:r>
            <a:r>
              <a:rPr lang="tr-TR" dirty="0" smtClean="0"/>
              <a:t> </a:t>
            </a:r>
            <a:r>
              <a:rPr lang="tr-TR" dirty="0" err="1" smtClean="0"/>
              <a:t>icon</a:t>
            </a:r>
            <a:r>
              <a:rPr lang="tr-TR" dirty="0" smtClean="0"/>
              <a:t> </a:t>
            </a:r>
            <a:r>
              <a:rPr lang="tr-TR" dirty="0" err="1" smtClean="0"/>
              <a:t>to</a:t>
            </a:r>
            <a:r>
              <a:rPr lang="tr-TR" dirty="0" smtClean="0"/>
              <a:t> </a:t>
            </a:r>
            <a:r>
              <a:rPr lang="tr-TR" dirty="0" err="1" smtClean="0"/>
              <a:t>add</a:t>
            </a:r>
            <a:r>
              <a:rPr lang="tr-TR" dirty="0" smtClean="0"/>
              <a:t> </a:t>
            </a:r>
            <a:r>
              <a:rPr lang="tr-TR" dirty="0" err="1" smtClean="0"/>
              <a:t>chart</a:t>
            </a:r>
            <a:endParaRPr lang="tr-TR" dirty="0"/>
          </a:p>
        </p:txBody>
      </p:sp>
    </p:spTree>
    <p:extLst>
      <p:ext uri="{BB962C8B-B14F-4D97-AF65-F5344CB8AC3E}">
        <p14:creationId xmlns:p14="http://schemas.microsoft.com/office/powerpoint/2010/main" val="552254266"/>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436">
          <p15:clr>
            <a:srgbClr val="FBAE40"/>
          </p15:clr>
        </p15:guide>
        <p15:guide id="2" orient="horz" pos="100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With Two Sub-titles">
    <p:spTree>
      <p:nvGrpSpPr>
        <p:cNvPr id="1" name=""/>
        <p:cNvGrpSpPr/>
        <p:nvPr/>
      </p:nvGrpSpPr>
      <p:grpSpPr>
        <a:xfrm>
          <a:off x="0" y="0"/>
          <a:ext cx="0" cy="0"/>
          <a:chOff x="0" y="0"/>
          <a:chExt cx="0" cy="0"/>
        </a:xfrm>
      </p:grpSpPr>
      <p:sp>
        <p:nvSpPr>
          <p:cNvPr id="15" name="Text Placeholder 14"/>
          <p:cNvSpPr>
            <a:spLocks noGrp="1"/>
          </p:cNvSpPr>
          <p:nvPr>
            <p:ph type="body" sz="quarter" idx="16" hasCustomPrompt="1"/>
          </p:nvPr>
        </p:nvSpPr>
        <p:spPr>
          <a:xfrm>
            <a:off x="422274" y="1584324"/>
            <a:ext cx="8361725" cy="448843"/>
          </a:xfrm>
          <a:prstGeom prst="rect">
            <a:avLst/>
          </a:prstGeom>
        </p:spPr>
        <p:txBody>
          <a:bodyPr/>
          <a:lstStyle>
            <a:lvl1pPr marL="0" indent="0">
              <a:buNone/>
              <a:defRPr sz="2400"/>
            </a:lvl1pPr>
          </a:lstStyle>
          <a:p>
            <a:pPr lvl="0"/>
            <a:r>
              <a:rPr lang="tr-TR" dirty="0" smtClean="0"/>
              <a:t>[</a:t>
            </a:r>
            <a:r>
              <a:rPr lang="tr-TR" dirty="0" err="1" smtClean="0"/>
              <a:t>Sub-title</a:t>
            </a:r>
            <a:r>
              <a:rPr lang="tr-TR" dirty="0" smtClean="0"/>
              <a:t>]</a:t>
            </a:r>
            <a:endParaRPr lang="tr-TR" dirty="0"/>
          </a:p>
        </p:txBody>
      </p:sp>
      <p:sp>
        <p:nvSpPr>
          <p:cNvPr id="2" name="Title 1"/>
          <p:cNvSpPr>
            <a:spLocks noGrp="1"/>
          </p:cNvSpPr>
          <p:nvPr>
            <p:ph type="title" hasCustomPrompt="1"/>
          </p:nvPr>
        </p:nvSpPr>
        <p:spPr>
          <a:xfrm>
            <a:off x="360000" y="966186"/>
            <a:ext cx="8424000" cy="451452"/>
          </a:xfrm>
          <a:prstGeom prst="rect">
            <a:avLst/>
          </a:prstGeom>
        </p:spPr>
        <p:txBody>
          <a:bodyPr>
            <a:noAutofit/>
          </a:bodyPr>
          <a:lstStyle>
            <a:lvl1pPr>
              <a:defRPr sz="3200"/>
            </a:lvl1pPr>
          </a:lstStyle>
          <a:p>
            <a:r>
              <a:rPr lang="tr-TR" dirty="0" smtClean="0"/>
              <a:t>SLIDE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0000" y="273176"/>
            <a:ext cx="1440000" cy="405643"/>
          </a:xfrm>
          <a:prstGeom prst="rect">
            <a:avLst/>
          </a:prstGeom>
        </p:spPr>
      </p:pic>
      <p:cxnSp>
        <p:nvCxnSpPr>
          <p:cNvPr id="8" name="Straight Connector 7"/>
          <p:cNvCxnSpPr/>
          <p:nvPr userDrawn="1"/>
        </p:nvCxnSpPr>
        <p:spPr bwMode="auto">
          <a:xfrm>
            <a:off x="386505" y="1583768"/>
            <a:ext cx="8397495" cy="0"/>
          </a:xfrm>
          <a:prstGeom prst="line">
            <a:avLst/>
          </a:prstGeom>
          <a:solidFill>
            <a:srgbClr val="FFFF99"/>
          </a:solidFill>
          <a:ln w="12700" cap="flat" cmpd="sng" algn="ctr">
            <a:solidFill>
              <a:srgbClr val="0033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Rectangle 8"/>
          <p:cNvSpPr/>
          <p:nvPr userDrawn="1"/>
        </p:nvSpPr>
        <p:spPr bwMode="auto">
          <a:xfrm>
            <a:off x="360000" y="1581387"/>
            <a:ext cx="62982" cy="451780"/>
          </a:xfrm>
          <a:prstGeom prst="rect">
            <a:avLst/>
          </a:prstGeom>
          <a:solidFill>
            <a:srgbClr val="003399"/>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Char char="•"/>
              <a:tabLst/>
            </a:pPr>
            <a:endParaRPr kumimoji="0" lang="it-IT" sz="1800" b="0" i="0" u="none" strike="noStrike" cap="none" normalizeH="0" baseline="0" smtClean="0">
              <a:ln>
                <a:noFill/>
              </a:ln>
              <a:solidFill>
                <a:schemeClr val="accent2"/>
              </a:solidFill>
              <a:effectLst/>
              <a:latin typeface="Arial" charset="0"/>
            </a:endParaRPr>
          </a:p>
        </p:txBody>
      </p:sp>
      <p:cxnSp>
        <p:nvCxnSpPr>
          <p:cNvPr id="12" name="Straight Connector 11"/>
          <p:cNvCxnSpPr/>
          <p:nvPr userDrawn="1"/>
        </p:nvCxnSpPr>
        <p:spPr bwMode="auto">
          <a:xfrm>
            <a:off x="385797" y="4054255"/>
            <a:ext cx="8397495" cy="0"/>
          </a:xfrm>
          <a:prstGeom prst="line">
            <a:avLst/>
          </a:prstGeom>
          <a:solidFill>
            <a:srgbClr val="FFFF99"/>
          </a:solidFill>
          <a:ln w="12700" cap="flat" cmpd="sng" algn="ctr">
            <a:solidFill>
              <a:srgbClr val="0033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Rectangle 15"/>
          <p:cNvSpPr/>
          <p:nvPr userDrawn="1"/>
        </p:nvSpPr>
        <p:spPr bwMode="auto">
          <a:xfrm>
            <a:off x="359292" y="4051874"/>
            <a:ext cx="62982" cy="451780"/>
          </a:xfrm>
          <a:prstGeom prst="rect">
            <a:avLst/>
          </a:prstGeom>
          <a:solidFill>
            <a:srgbClr val="003399"/>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Char char="•"/>
              <a:tabLst/>
            </a:pPr>
            <a:endParaRPr kumimoji="0" lang="it-IT" sz="1800" b="0" i="0" u="none" strike="noStrike" cap="none" normalizeH="0" baseline="0" smtClean="0">
              <a:ln>
                <a:noFill/>
              </a:ln>
              <a:solidFill>
                <a:schemeClr val="accent2"/>
              </a:solidFill>
              <a:effectLst/>
              <a:latin typeface="Arial" charset="0"/>
            </a:endParaRPr>
          </a:p>
        </p:txBody>
      </p:sp>
      <p:sp>
        <p:nvSpPr>
          <p:cNvPr id="5" name="Text Placeholder 4"/>
          <p:cNvSpPr>
            <a:spLocks noGrp="1"/>
          </p:cNvSpPr>
          <p:nvPr>
            <p:ph type="body" sz="quarter" idx="17" hasCustomPrompt="1"/>
          </p:nvPr>
        </p:nvSpPr>
        <p:spPr>
          <a:xfrm>
            <a:off x="422982" y="4054601"/>
            <a:ext cx="8360310" cy="449053"/>
          </a:xfrm>
          <a:prstGeom prst="rect">
            <a:avLst/>
          </a:prstGeom>
        </p:spPr>
        <p:txBody>
          <a:bodyPr>
            <a:normAutofit/>
          </a:bodyPr>
          <a:lstStyle>
            <a:lvl1pPr marL="0" indent="0">
              <a:buNone/>
              <a:defRPr sz="2400"/>
            </a:lvl1pPr>
          </a:lstStyle>
          <a:p>
            <a:pPr lvl="0"/>
            <a:r>
              <a:rPr lang="tr-TR" dirty="0" smtClean="0"/>
              <a:t>[</a:t>
            </a:r>
            <a:r>
              <a:rPr lang="tr-TR" dirty="0" err="1" smtClean="0"/>
              <a:t>Sub-title</a:t>
            </a:r>
            <a:r>
              <a:rPr lang="tr-TR" dirty="0" smtClean="0"/>
              <a:t>]</a:t>
            </a:r>
            <a:endParaRPr lang="tr-TR" dirty="0"/>
          </a:p>
        </p:txBody>
      </p:sp>
    </p:spTree>
    <p:extLst>
      <p:ext uri="{BB962C8B-B14F-4D97-AF65-F5344CB8AC3E}">
        <p14:creationId xmlns:p14="http://schemas.microsoft.com/office/powerpoint/2010/main" val="2662501411"/>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436">
          <p15:clr>
            <a:srgbClr val="FBAE40"/>
          </p15:clr>
        </p15:guide>
        <p15:guide id="2" orient="horz" pos="100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With Three Sub-titles">
    <p:spTree>
      <p:nvGrpSpPr>
        <p:cNvPr id="1" name=""/>
        <p:cNvGrpSpPr/>
        <p:nvPr/>
      </p:nvGrpSpPr>
      <p:grpSpPr>
        <a:xfrm>
          <a:off x="0" y="0"/>
          <a:ext cx="0" cy="0"/>
          <a:chOff x="0" y="0"/>
          <a:chExt cx="0" cy="0"/>
        </a:xfrm>
      </p:grpSpPr>
      <p:sp>
        <p:nvSpPr>
          <p:cNvPr id="5" name="Text Placeholder 4"/>
          <p:cNvSpPr>
            <a:spLocks noGrp="1"/>
          </p:cNvSpPr>
          <p:nvPr>
            <p:ph type="body" sz="quarter" idx="17" hasCustomPrompt="1"/>
          </p:nvPr>
        </p:nvSpPr>
        <p:spPr>
          <a:xfrm>
            <a:off x="424466" y="4078243"/>
            <a:ext cx="3897227" cy="449053"/>
          </a:xfrm>
          <a:prstGeom prst="rect">
            <a:avLst/>
          </a:prstGeom>
        </p:spPr>
        <p:txBody>
          <a:bodyPr>
            <a:normAutofit/>
          </a:bodyPr>
          <a:lstStyle>
            <a:lvl1pPr marL="0" indent="0">
              <a:buNone/>
              <a:defRPr sz="2400"/>
            </a:lvl1pPr>
          </a:lstStyle>
          <a:p>
            <a:pPr lvl="0"/>
            <a:r>
              <a:rPr lang="tr-TR" dirty="0" smtClean="0"/>
              <a:t>[</a:t>
            </a:r>
            <a:r>
              <a:rPr lang="tr-TR" dirty="0" err="1" smtClean="0"/>
              <a:t>Sub-title</a:t>
            </a:r>
            <a:r>
              <a:rPr lang="tr-TR" dirty="0" smtClean="0"/>
              <a:t>]</a:t>
            </a:r>
            <a:endParaRPr lang="tr-TR" dirty="0"/>
          </a:p>
        </p:txBody>
      </p:sp>
      <p:sp>
        <p:nvSpPr>
          <p:cNvPr id="10" name="Text Placeholder 9"/>
          <p:cNvSpPr>
            <a:spLocks noGrp="1"/>
          </p:cNvSpPr>
          <p:nvPr>
            <p:ph type="body" sz="quarter" idx="18" hasCustomPrompt="1"/>
          </p:nvPr>
        </p:nvSpPr>
        <p:spPr>
          <a:xfrm>
            <a:off x="4886325" y="4054475"/>
            <a:ext cx="3897313" cy="449263"/>
          </a:xfrm>
          <a:prstGeom prst="rect">
            <a:avLst/>
          </a:prstGeom>
        </p:spPr>
        <p:txBody>
          <a:bodyP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400"/>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tr-TR" dirty="0" smtClean="0"/>
              <a:t>[</a:t>
            </a:r>
            <a:r>
              <a:rPr lang="tr-TR" dirty="0" err="1" smtClean="0"/>
              <a:t>Sub-title</a:t>
            </a:r>
            <a:r>
              <a:rPr lang="tr-TR" dirty="0" smtClean="0"/>
              <a:t>]</a:t>
            </a:r>
          </a:p>
        </p:txBody>
      </p:sp>
      <p:sp>
        <p:nvSpPr>
          <p:cNvPr id="15" name="Text Placeholder 14"/>
          <p:cNvSpPr>
            <a:spLocks noGrp="1"/>
          </p:cNvSpPr>
          <p:nvPr>
            <p:ph type="body" sz="quarter" idx="16" hasCustomPrompt="1"/>
          </p:nvPr>
        </p:nvSpPr>
        <p:spPr>
          <a:xfrm>
            <a:off x="435526" y="1597576"/>
            <a:ext cx="8361725" cy="448843"/>
          </a:xfrm>
          <a:prstGeom prst="rect">
            <a:avLst/>
          </a:prstGeom>
        </p:spPr>
        <p:txBody>
          <a:bodyPr/>
          <a:lstStyle>
            <a:lvl1pPr marL="0" indent="0">
              <a:buNone/>
              <a:defRPr sz="2400"/>
            </a:lvl1pPr>
          </a:lstStyle>
          <a:p>
            <a:pPr lvl="0"/>
            <a:r>
              <a:rPr lang="tr-TR" dirty="0" smtClean="0"/>
              <a:t>[</a:t>
            </a:r>
            <a:r>
              <a:rPr lang="tr-TR" dirty="0" err="1" smtClean="0"/>
              <a:t>Sub-title</a:t>
            </a:r>
            <a:r>
              <a:rPr lang="tr-TR" dirty="0" smtClean="0"/>
              <a:t>]</a:t>
            </a:r>
            <a:endParaRPr lang="tr-TR" dirty="0"/>
          </a:p>
        </p:txBody>
      </p:sp>
      <p:sp>
        <p:nvSpPr>
          <p:cNvPr id="2" name="Title 1"/>
          <p:cNvSpPr>
            <a:spLocks noGrp="1"/>
          </p:cNvSpPr>
          <p:nvPr>
            <p:ph type="title" hasCustomPrompt="1"/>
          </p:nvPr>
        </p:nvSpPr>
        <p:spPr>
          <a:xfrm>
            <a:off x="360000" y="966186"/>
            <a:ext cx="8424000" cy="451452"/>
          </a:xfrm>
          <a:prstGeom prst="rect">
            <a:avLst/>
          </a:prstGeom>
        </p:spPr>
        <p:txBody>
          <a:bodyPr>
            <a:noAutofit/>
          </a:bodyPr>
          <a:lstStyle>
            <a:lvl1pPr>
              <a:defRPr sz="3200"/>
            </a:lvl1pPr>
          </a:lstStyle>
          <a:p>
            <a:r>
              <a:rPr lang="tr-TR" dirty="0" smtClean="0"/>
              <a:t>SLIDE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0000" y="273176"/>
            <a:ext cx="1440000" cy="405643"/>
          </a:xfrm>
          <a:prstGeom prst="rect">
            <a:avLst/>
          </a:prstGeom>
        </p:spPr>
      </p:pic>
      <p:cxnSp>
        <p:nvCxnSpPr>
          <p:cNvPr id="8" name="Straight Connector 7"/>
          <p:cNvCxnSpPr/>
          <p:nvPr userDrawn="1"/>
        </p:nvCxnSpPr>
        <p:spPr bwMode="auto">
          <a:xfrm>
            <a:off x="386505" y="1583768"/>
            <a:ext cx="8397495" cy="0"/>
          </a:xfrm>
          <a:prstGeom prst="line">
            <a:avLst/>
          </a:prstGeom>
          <a:solidFill>
            <a:srgbClr val="FFFF99"/>
          </a:solidFill>
          <a:ln w="12700" cap="flat" cmpd="sng" algn="ctr">
            <a:solidFill>
              <a:srgbClr val="0033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Rectangle 8"/>
          <p:cNvSpPr/>
          <p:nvPr userDrawn="1"/>
        </p:nvSpPr>
        <p:spPr bwMode="auto">
          <a:xfrm>
            <a:off x="361484" y="1590996"/>
            <a:ext cx="62982" cy="451780"/>
          </a:xfrm>
          <a:prstGeom prst="rect">
            <a:avLst/>
          </a:prstGeom>
          <a:solidFill>
            <a:srgbClr val="003399"/>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Char char="•"/>
              <a:tabLst/>
            </a:pPr>
            <a:endParaRPr kumimoji="0" lang="it-IT" sz="1800" b="0" i="0" u="none" strike="noStrike" cap="none" normalizeH="0" baseline="0" smtClean="0">
              <a:ln>
                <a:noFill/>
              </a:ln>
              <a:solidFill>
                <a:schemeClr val="accent2"/>
              </a:solidFill>
              <a:effectLst/>
              <a:latin typeface="Arial" charset="0"/>
            </a:endParaRPr>
          </a:p>
        </p:txBody>
      </p:sp>
      <p:cxnSp>
        <p:nvCxnSpPr>
          <p:cNvPr id="12" name="Straight Connector 11"/>
          <p:cNvCxnSpPr/>
          <p:nvPr userDrawn="1"/>
        </p:nvCxnSpPr>
        <p:spPr bwMode="auto">
          <a:xfrm>
            <a:off x="385797" y="4054255"/>
            <a:ext cx="3934412" cy="0"/>
          </a:xfrm>
          <a:prstGeom prst="line">
            <a:avLst/>
          </a:prstGeom>
          <a:solidFill>
            <a:srgbClr val="FFFF99"/>
          </a:solidFill>
          <a:ln w="12700" cap="flat" cmpd="sng" algn="ctr">
            <a:solidFill>
              <a:srgbClr val="0033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Rectangle 15"/>
          <p:cNvSpPr/>
          <p:nvPr userDrawn="1"/>
        </p:nvSpPr>
        <p:spPr bwMode="auto">
          <a:xfrm>
            <a:off x="359292" y="4051874"/>
            <a:ext cx="62982" cy="451780"/>
          </a:xfrm>
          <a:prstGeom prst="rect">
            <a:avLst/>
          </a:prstGeom>
          <a:solidFill>
            <a:srgbClr val="003399"/>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Char char="•"/>
              <a:tabLst/>
            </a:pPr>
            <a:endParaRPr kumimoji="0" lang="it-IT" sz="1800" b="0" i="0" u="none" strike="noStrike" cap="none" normalizeH="0" baseline="0" smtClean="0">
              <a:ln>
                <a:noFill/>
              </a:ln>
              <a:solidFill>
                <a:schemeClr val="accent2"/>
              </a:solidFill>
              <a:effectLst/>
              <a:latin typeface="Arial" charset="0"/>
            </a:endParaRPr>
          </a:p>
        </p:txBody>
      </p:sp>
      <p:cxnSp>
        <p:nvCxnSpPr>
          <p:cNvPr id="13" name="Straight Connector 12"/>
          <p:cNvCxnSpPr/>
          <p:nvPr userDrawn="1"/>
        </p:nvCxnSpPr>
        <p:spPr bwMode="auto">
          <a:xfrm>
            <a:off x="4849588" y="4061311"/>
            <a:ext cx="3934412" cy="0"/>
          </a:xfrm>
          <a:prstGeom prst="line">
            <a:avLst/>
          </a:prstGeom>
          <a:solidFill>
            <a:srgbClr val="FFFF99"/>
          </a:solidFill>
          <a:ln w="12700" cap="flat" cmpd="sng" algn="ctr">
            <a:solidFill>
              <a:srgbClr val="0033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Rectangle 16"/>
          <p:cNvSpPr/>
          <p:nvPr userDrawn="1"/>
        </p:nvSpPr>
        <p:spPr bwMode="auto">
          <a:xfrm>
            <a:off x="4823083" y="4058930"/>
            <a:ext cx="62982" cy="451780"/>
          </a:xfrm>
          <a:prstGeom prst="rect">
            <a:avLst/>
          </a:prstGeom>
          <a:solidFill>
            <a:srgbClr val="003399"/>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Char char="•"/>
              <a:tabLst/>
            </a:pPr>
            <a:endParaRPr kumimoji="0" lang="it-IT" sz="1800" b="0" i="0" u="none" strike="noStrike" cap="none" normalizeH="0" baseline="0" smtClean="0">
              <a:ln>
                <a:noFill/>
              </a:ln>
              <a:solidFill>
                <a:schemeClr val="accent2"/>
              </a:solidFill>
              <a:effectLst/>
              <a:latin typeface="Arial" charset="0"/>
            </a:endParaRPr>
          </a:p>
        </p:txBody>
      </p:sp>
    </p:spTree>
    <p:extLst>
      <p:ext uri="{BB962C8B-B14F-4D97-AF65-F5344CB8AC3E}">
        <p14:creationId xmlns:p14="http://schemas.microsoft.com/office/powerpoint/2010/main" val="3992766229"/>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436">
          <p15:clr>
            <a:srgbClr val="FBAE40"/>
          </p15:clr>
        </p15:guide>
        <p15:guide id="2" orient="horz" pos="100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With Four Sub-titles">
    <p:bg>
      <p:bgPr>
        <a:solidFill>
          <a:schemeClr val="bg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0" y="966186"/>
            <a:ext cx="8424000" cy="451452"/>
          </a:xfrm>
          <a:prstGeom prst="rect">
            <a:avLst/>
          </a:prstGeom>
        </p:spPr>
        <p:txBody>
          <a:bodyPr>
            <a:noAutofit/>
          </a:bodyPr>
          <a:lstStyle>
            <a:lvl1pPr>
              <a:defRPr sz="3200"/>
            </a:lvl1pPr>
          </a:lstStyle>
          <a:p>
            <a:r>
              <a:rPr lang="tr-TR" dirty="0" smtClean="0"/>
              <a:t>SLIDE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0000" y="273176"/>
            <a:ext cx="1440000" cy="405643"/>
          </a:xfrm>
          <a:prstGeom prst="rect">
            <a:avLst/>
          </a:prstGeom>
        </p:spPr>
      </p:pic>
      <p:cxnSp>
        <p:nvCxnSpPr>
          <p:cNvPr id="12" name="Straight Connector 11"/>
          <p:cNvCxnSpPr/>
          <p:nvPr userDrawn="1"/>
        </p:nvCxnSpPr>
        <p:spPr bwMode="auto">
          <a:xfrm>
            <a:off x="385797" y="4054255"/>
            <a:ext cx="3934412" cy="0"/>
          </a:xfrm>
          <a:prstGeom prst="line">
            <a:avLst/>
          </a:prstGeom>
          <a:solidFill>
            <a:srgbClr val="FFFF99"/>
          </a:solidFill>
          <a:ln w="12700" cap="flat" cmpd="sng" algn="ctr">
            <a:solidFill>
              <a:srgbClr val="0033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Rectangle 15"/>
          <p:cNvSpPr/>
          <p:nvPr userDrawn="1"/>
        </p:nvSpPr>
        <p:spPr bwMode="auto">
          <a:xfrm>
            <a:off x="359292" y="4051874"/>
            <a:ext cx="62982" cy="451780"/>
          </a:xfrm>
          <a:prstGeom prst="rect">
            <a:avLst/>
          </a:prstGeom>
          <a:solidFill>
            <a:srgbClr val="003399"/>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Char char="•"/>
              <a:tabLst/>
            </a:pPr>
            <a:endParaRPr kumimoji="0" lang="it-IT" sz="1800" b="0" i="0" u="none" strike="noStrike" cap="none" normalizeH="0" baseline="0" smtClean="0">
              <a:ln>
                <a:noFill/>
              </a:ln>
              <a:solidFill>
                <a:schemeClr val="accent2"/>
              </a:solidFill>
              <a:effectLst/>
              <a:latin typeface="Arial" charset="0"/>
            </a:endParaRPr>
          </a:p>
        </p:txBody>
      </p:sp>
      <p:sp>
        <p:nvSpPr>
          <p:cNvPr id="5" name="Text Placeholder 4"/>
          <p:cNvSpPr>
            <a:spLocks noGrp="1"/>
          </p:cNvSpPr>
          <p:nvPr>
            <p:ph type="body" sz="quarter" idx="17" hasCustomPrompt="1"/>
          </p:nvPr>
        </p:nvSpPr>
        <p:spPr>
          <a:xfrm>
            <a:off x="422982" y="4067853"/>
            <a:ext cx="3897227" cy="449053"/>
          </a:xfrm>
          <a:prstGeom prst="rect">
            <a:avLst/>
          </a:prstGeom>
        </p:spPr>
        <p:txBody>
          <a:bodyPr>
            <a:normAutofit/>
          </a:bodyPr>
          <a:lstStyle>
            <a:lvl1pPr marL="0" indent="0">
              <a:buNone/>
              <a:defRPr sz="2400"/>
            </a:lvl1pPr>
          </a:lstStyle>
          <a:p>
            <a:pPr lvl="0"/>
            <a:r>
              <a:rPr lang="tr-TR" dirty="0" smtClean="0"/>
              <a:t>[</a:t>
            </a:r>
            <a:r>
              <a:rPr lang="tr-TR" dirty="0" err="1" smtClean="0"/>
              <a:t>Sub-title</a:t>
            </a:r>
            <a:r>
              <a:rPr lang="tr-TR" dirty="0" smtClean="0"/>
              <a:t>]</a:t>
            </a:r>
            <a:endParaRPr lang="tr-TR" dirty="0"/>
          </a:p>
        </p:txBody>
      </p:sp>
      <p:cxnSp>
        <p:nvCxnSpPr>
          <p:cNvPr id="13" name="Straight Connector 12"/>
          <p:cNvCxnSpPr/>
          <p:nvPr userDrawn="1"/>
        </p:nvCxnSpPr>
        <p:spPr bwMode="auto">
          <a:xfrm>
            <a:off x="4849588" y="4061311"/>
            <a:ext cx="3934412" cy="0"/>
          </a:xfrm>
          <a:prstGeom prst="line">
            <a:avLst/>
          </a:prstGeom>
          <a:solidFill>
            <a:srgbClr val="FFFF99"/>
          </a:solidFill>
          <a:ln w="12700" cap="flat" cmpd="sng" algn="ctr">
            <a:solidFill>
              <a:srgbClr val="0033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Rectangle 16"/>
          <p:cNvSpPr/>
          <p:nvPr userDrawn="1"/>
        </p:nvSpPr>
        <p:spPr bwMode="auto">
          <a:xfrm>
            <a:off x="4823083" y="4058930"/>
            <a:ext cx="62982" cy="451780"/>
          </a:xfrm>
          <a:prstGeom prst="rect">
            <a:avLst/>
          </a:prstGeom>
          <a:solidFill>
            <a:srgbClr val="003399"/>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Char char="•"/>
              <a:tabLst/>
            </a:pPr>
            <a:endParaRPr kumimoji="0" lang="it-IT" sz="1800" b="0" i="0" u="none" strike="noStrike" cap="none" normalizeH="0" baseline="0" smtClean="0">
              <a:ln>
                <a:noFill/>
              </a:ln>
              <a:solidFill>
                <a:schemeClr val="accent2"/>
              </a:solidFill>
              <a:effectLst/>
              <a:latin typeface="Arial" charset="0"/>
            </a:endParaRPr>
          </a:p>
        </p:txBody>
      </p:sp>
      <p:sp>
        <p:nvSpPr>
          <p:cNvPr id="10" name="Text Placeholder 9"/>
          <p:cNvSpPr>
            <a:spLocks noGrp="1"/>
          </p:cNvSpPr>
          <p:nvPr>
            <p:ph type="body" sz="quarter" idx="18" hasCustomPrompt="1"/>
          </p:nvPr>
        </p:nvSpPr>
        <p:spPr>
          <a:xfrm>
            <a:off x="4886325" y="4054475"/>
            <a:ext cx="3897313" cy="449263"/>
          </a:xfrm>
          <a:prstGeom prst="rect">
            <a:avLst/>
          </a:prstGeom>
        </p:spPr>
        <p:txBody>
          <a:bodyP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400"/>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tr-TR" dirty="0" smtClean="0"/>
              <a:t>[</a:t>
            </a:r>
            <a:r>
              <a:rPr lang="tr-TR" dirty="0" err="1" smtClean="0"/>
              <a:t>Sub-title</a:t>
            </a:r>
            <a:r>
              <a:rPr lang="tr-TR" dirty="0" smtClean="0"/>
              <a:t>]</a:t>
            </a:r>
          </a:p>
        </p:txBody>
      </p:sp>
      <p:cxnSp>
        <p:nvCxnSpPr>
          <p:cNvPr id="18" name="Straight Connector 17"/>
          <p:cNvCxnSpPr/>
          <p:nvPr userDrawn="1"/>
        </p:nvCxnSpPr>
        <p:spPr bwMode="auto">
          <a:xfrm>
            <a:off x="385849" y="1816641"/>
            <a:ext cx="3934412" cy="0"/>
          </a:xfrm>
          <a:prstGeom prst="line">
            <a:avLst/>
          </a:prstGeom>
          <a:solidFill>
            <a:srgbClr val="FFFF99"/>
          </a:solidFill>
          <a:ln w="12700" cap="flat" cmpd="sng" algn="ctr">
            <a:solidFill>
              <a:srgbClr val="0033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Rectangle 18"/>
          <p:cNvSpPr/>
          <p:nvPr userDrawn="1"/>
        </p:nvSpPr>
        <p:spPr bwMode="auto">
          <a:xfrm>
            <a:off x="359344" y="1814260"/>
            <a:ext cx="62982" cy="451780"/>
          </a:xfrm>
          <a:prstGeom prst="rect">
            <a:avLst/>
          </a:prstGeom>
          <a:solidFill>
            <a:srgbClr val="003399"/>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Char char="•"/>
              <a:tabLst/>
            </a:pPr>
            <a:endParaRPr kumimoji="0" lang="it-IT" sz="1800" b="0" i="0" u="none" strike="noStrike" cap="none" normalizeH="0" baseline="0" smtClean="0">
              <a:ln>
                <a:noFill/>
              </a:ln>
              <a:solidFill>
                <a:schemeClr val="accent2"/>
              </a:solidFill>
              <a:effectLst/>
              <a:latin typeface="Arial" charset="0"/>
            </a:endParaRPr>
          </a:p>
        </p:txBody>
      </p:sp>
      <p:sp>
        <p:nvSpPr>
          <p:cNvPr id="20" name="Text Placeholder 4"/>
          <p:cNvSpPr>
            <a:spLocks noGrp="1"/>
          </p:cNvSpPr>
          <p:nvPr>
            <p:ph type="body" sz="quarter" idx="19" hasCustomPrompt="1"/>
          </p:nvPr>
        </p:nvSpPr>
        <p:spPr>
          <a:xfrm>
            <a:off x="423034" y="1854137"/>
            <a:ext cx="3897227" cy="449053"/>
          </a:xfrm>
          <a:prstGeom prst="rect">
            <a:avLst/>
          </a:prstGeom>
        </p:spPr>
        <p:txBody>
          <a:bodyPr>
            <a:normAutofit/>
          </a:bodyPr>
          <a:lstStyle>
            <a:lvl1pPr marL="0" indent="0">
              <a:buNone/>
              <a:defRPr sz="2400"/>
            </a:lvl1pPr>
          </a:lstStyle>
          <a:p>
            <a:pPr lvl="0"/>
            <a:r>
              <a:rPr lang="tr-TR" dirty="0" smtClean="0"/>
              <a:t>[</a:t>
            </a:r>
            <a:r>
              <a:rPr lang="tr-TR" dirty="0" err="1" smtClean="0"/>
              <a:t>Sub-title</a:t>
            </a:r>
            <a:r>
              <a:rPr lang="tr-TR" dirty="0" smtClean="0"/>
              <a:t>]</a:t>
            </a:r>
            <a:endParaRPr lang="tr-TR" dirty="0"/>
          </a:p>
        </p:txBody>
      </p:sp>
      <p:cxnSp>
        <p:nvCxnSpPr>
          <p:cNvPr id="21" name="Straight Connector 20"/>
          <p:cNvCxnSpPr/>
          <p:nvPr userDrawn="1"/>
        </p:nvCxnSpPr>
        <p:spPr bwMode="auto">
          <a:xfrm>
            <a:off x="4848880" y="1816641"/>
            <a:ext cx="3934412" cy="0"/>
          </a:xfrm>
          <a:prstGeom prst="line">
            <a:avLst/>
          </a:prstGeom>
          <a:solidFill>
            <a:srgbClr val="FFFF99"/>
          </a:solidFill>
          <a:ln w="12700" cap="flat" cmpd="sng" algn="ctr">
            <a:solidFill>
              <a:srgbClr val="0033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Rectangle 21"/>
          <p:cNvSpPr/>
          <p:nvPr userDrawn="1"/>
        </p:nvSpPr>
        <p:spPr bwMode="auto">
          <a:xfrm>
            <a:off x="4822375" y="1814260"/>
            <a:ext cx="62982" cy="451780"/>
          </a:xfrm>
          <a:prstGeom prst="rect">
            <a:avLst/>
          </a:prstGeom>
          <a:solidFill>
            <a:srgbClr val="003399"/>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Char char="•"/>
              <a:tabLst/>
            </a:pPr>
            <a:endParaRPr kumimoji="0" lang="it-IT" sz="1800" b="0" i="0" u="none" strike="noStrike" cap="none" normalizeH="0" baseline="0" smtClean="0">
              <a:ln>
                <a:noFill/>
              </a:ln>
              <a:solidFill>
                <a:schemeClr val="accent2"/>
              </a:solidFill>
              <a:effectLst/>
              <a:latin typeface="Arial" charset="0"/>
            </a:endParaRPr>
          </a:p>
        </p:txBody>
      </p:sp>
      <p:sp>
        <p:nvSpPr>
          <p:cNvPr id="23" name="Text Placeholder 4"/>
          <p:cNvSpPr>
            <a:spLocks noGrp="1"/>
          </p:cNvSpPr>
          <p:nvPr>
            <p:ph type="body" sz="quarter" idx="20" hasCustomPrompt="1"/>
          </p:nvPr>
        </p:nvSpPr>
        <p:spPr>
          <a:xfrm>
            <a:off x="4886065" y="1854137"/>
            <a:ext cx="3897227" cy="449053"/>
          </a:xfrm>
          <a:prstGeom prst="rect">
            <a:avLst/>
          </a:prstGeom>
        </p:spPr>
        <p:txBody>
          <a:bodyPr>
            <a:normAutofit/>
          </a:bodyPr>
          <a:lstStyle>
            <a:lvl1pPr marL="0" indent="0">
              <a:buNone/>
              <a:defRPr sz="2400"/>
            </a:lvl1pPr>
          </a:lstStyle>
          <a:p>
            <a:pPr lvl="0"/>
            <a:r>
              <a:rPr lang="tr-TR" dirty="0" smtClean="0"/>
              <a:t>[</a:t>
            </a:r>
            <a:r>
              <a:rPr lang="tr-TR" dirty="0" err="1" smtClean="0"/>
              <a:t>Sub-title</a:t>
            </a:r>
            <a:r>
              <a:rPr lang="tr-TR" dirty="0" smtClean="0"/>
              <a:t>]</a:t>
            </a:r>
            <a:endParaRPr lang="tr-TR" dirty="0"/>
          </a:p>
        </p:txBody>
      </p:sp>
      <p:sp>
        <p:nvSpPr>
          <p:cNvPr id="4" name="Chart Placeholder 3"/>
          <p:cNvSpPr>
            <a:spLocks noGrp="1"/>
          </p:cNvSpPr>
          <p:nvPr>
            <p:ph type="chart" sz="quarter" idx="21"/>
          </p:nvPr>
        </p:nvSpPr>
        <p:spPr>
          <a:xfrm>
            <a:off x="422275" y="2303463"/>
            <a:ext cx="3897313" cy="1592262"/>
          </a:xfrm>
          <a:prstGeom prst="rect">
            <a:avLst/>
          </a:prstGeom>
        </p:spPr>
        <p:txBody>
          <a:bodyPr tIns="0" anchor="ctr" anchorCtr="1">
            <a:normAutofit/>
          </a:bodyPr>
          <a:lstStyle>
            <a:lvl1pPr marL="0" indent="0">
              <a:buNone/>
              <a:defRPr sz="2400"/>
            </a:lvl1pPr>
          </a:lstStyle>
          <a:p>
            <a:endParaRPr lang="tr-TR" dirty="0"/>
          </a:p>
        </p:txBody>
      </p:sp>
    </p:spTree>
    <p:extLst>
      <p:ext uri="{BB962C8B-B14F-4D97-AF65-F5344CB8AC3E}">
        <p14:creationId xmlns:p14="http://schemas.microsoft.com/office/powerpoint/2010/main" val="3230885757"/>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436">
          <p15:clr>
            <a:srgbClr val="FBAE40"/>
          </p15:clr>
        </p15:guide>
        <p15:guide id="2" orient="horz" pos="1003">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image" Target="../media/image2.png"/><Relationship Id="rId4" Type="http://schemas.openxmlformats.org/officeDocument/2006/relationships/slideLayout" Target="../slideLayouts/slideLayout6.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eldor4.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82437" y="0"/>
            <a:ext cx="5760000" cy="379494"/>
          </a:xfrm>
          <a:prstGeom prst="rect">
            <a:avLst/>
          </a:prstGeom>
        </p:spPr>
      </p:pic>
      <p:pic>
        <p:nvPicPr>
          <p:cNvPr id="8" name="Picture 7" descr="eldor5.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616524"/>
            <a:ext cx="5760000" cy="244553"/>
          </a:xfrm>
          <a:prstGeom prst="rect">
            <a:avLst/>
          </a:prstGeom>
        </p:spPr>
      </p:pic>
      <p:sp>
        <p:nvSpPr>
          <p:cNvPr id="9" name="Text Placeholder 22"/>
          <p:cNvSpPr txBox="1">
            <a:spLocks/>
          </p:cNvSpPr>
          <p:nvPr userDrawn="1"/>
        </p:nvSpPr>
        <p:spPr>
          <a:xfrm>
            <a:off x="6980995" y="6612421"/>
            <a:ext cx="2149475" cy="219075"/>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1200" b="1"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mtClean="0"/>
              <a:t>Confidentiality Classification</a:t>
            </a:r>
            <a:endParaRPr lang="tr-TR" dirty="0"/>
          </a:p>
        </p:txBody>
      </p:sp>
    </p:spTree>
    <p:extLst>
      <p:ext uri="{BB962C8B-B14F-4D97-AF65-F5344CB8AC3E}">
        <p14:creationId xmlns:p14="http://schemas.microsoft.com/office/powerpoint/2010/main" val="1665805683"/>
      </p:ext>
    </p:extLst>
  </p:cSld>
  <p:clrMap bg1="lt1" tx1="dk1" bg2="lt2" tx2="dk2" accent1="accent1" accent2="accent2" accent3="accent3" accent4="accent4" accent5="accent5" accent6="accent6" hlink="hlink" folHlink="folHlink"/>
  <p:sldLayoutIdLst>
    <p:sldLayoutId id="2147483649" r:id="rId1"/>
    <p:sldLayoutId id="2147483663"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eldor4.png"/>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3382437" y="0"/>
            <a:ext cx="5760000" cy="379494"/>
          </a:xfrm>
          <a:prstGeom prst="rect">
            <a:avLst/>
          </a:prstGeom>
        </p:spPr>
      </p:pic>
      <p:pic>
        <p:nvPicPr>
          <p:cNvPr id="8" name="Picture 7" descr="eldor5.p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616524"/>
            <a:ext cx="5760000" cy="244553"/>
          </a:xfrm>
          <a:prstGeom prst="rect">
            <a:avLst/>
          </a:prstGeom>
        </p:spPr>
      </p:pic>
      <p:sp>
        <p:nvSpPr>
          <p:cNvPr id="14" name="Footer Placeholder 12"/>
          <p:cNvSpPr txBox="1">
            <a:spLocks/>
          </p:cNvSpPr>
          <p:nvPr userDrawn="1"/>
        </p:nvSpPr>
        <p:spPr>
          <a:xfrm>
            <a:off x="6003234" y="6599168"/>
            <a:ext cx="2030897" cy="232328"/>
          </a:xfrm>
          <a:prstGeom prst="rect">
            <a:avLst/>
          </a:prstGeom>
        </p:spPr>
        <p:txBody>
          <a:bodyPr/>
          <a:lstStyle>
            <a:defPPr>
              <a:defRPr lang="en-US"/>
            </a:defPPr>
            <a:lvl1pPr marL="0" algn="r"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tr-TR" dirty="0" smtClean="0"/>
              <a:t>Name </a:t>
            </a:r>
            <a:r>
              <a:rPr lang="tr-TR" dirty="0" err="1" smtClean="0"/>
              <a:t>Surname</a:t>
            </a:r>
            <a:r>
              <a:rPr lang="tr-TR" dirty="0" smtClean="0"/>
              <a:t>, </a:t>
            </a:r>
            <a:r>
              <a:rPr lang="tr-TR" dirty="0" err="1" smtClean="0"/>
              <a:t>Month</a:t>
            </a:r>
            <a:r>
              <a:rPr lang="tr-TR" dirty="0" smtClean="0"/>
              <a:t>/</a:t>
            </a:r>
            <a:r>
              <a:rPr lang="tr-TR" dirty="0" err="1" smtClean="0"/>
              <a:t>Day</a:t>
            </a:r>
            <a:r>
              <a:rPr lang="tr-TR" dirty="0" smtClean="0"/>
              <a:t>, </a:t>
            </a:r>
            <a:r>
              <a:rPr lang="tr-TR" dirty="0" err="1" smtClean="0"/>
              <a:t>Year</a:t>
            </a:r>
            <a:r>
              <a:rPr lang="tr-TR" dirty="0" smtClean="0"/>
              <a:t>,</a:t>
            </a:r>
            <a:endParaRPr lang="en-US" dirty="0"/>
          </a:p>
        </p:txBody>
      </p:sp>
      <p:sp>
        <p:nvSpPr>
          <p:cNvPr id="15" name="Text Placeholder 22"/>
          <p:cNvSpPr txBox="1">
            <a:spLocks/>
          </p:cNvSpPr>
          <p:nvPr userDrawn="1"/>
        </p:nvSpPr>
        <p:spPr>
          <a:xfrm>
            <a:off x="0" y="6612421"/>
            <a:ext cx="2149475" cy="219075"/>
          </a:xfrm>
          <a:prstGeom prst="rect">
            <a:avLst/>
          </a:prstGeom>
        </p:spPr>
        <p:txBody>
          <a:bodyPr>
            <a:noAutofit/>
          </a:bodyPr>
          <a:lstStyle>
            <a:lvl1pPr marL="0" indent="0" algn="l" defTabSz="457200" rtl="0" eaLnBrk="1" latinLnBrk="0" hangingPunct="1">
              <a:spcBef>
                <a:spcPct val="20000"/>
              </a:spcBef>
              <a:buFont typeface="Arial"/>
              <a:buNone/>
              <a:defRPr sz="1200" b="1" kern="1200" baseline="0">
                <a:solidFill>
                  <a:schemeClr val="bg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tr-TR" dirty="0" err="1" smtClean="0"/>
              <a:t>Confidentiality</a:t>
            </a:r>
            <a:r>
              <a:rPr lang="tr-TR" dirty="0" smtClean="0"/>
              <a:t> </a:t>
            </a:r>
            <a:r>
              <a:rPr lang="tr-TR" dirty="0" err="1" smtClean="0"/>
              <a:t>Classification</a:t>
            </a:r>
            <a:endParaRPr lang="tr-TR" dirty="0"/>
          </a:p>
        </p:txBody>
      </p:sp>
      <p:sp>
        <p:nvSpPr>
          <p:cNvPr id="16" name="TextBox 15"/>
          <p:cNvSpPr txBox="1"/>
          <p:nvPr userDrawn="1"/>
        </p:nvSpPr>
        <p:spPr>
          <a:xfrm>
            <a:off x="7885042" y="6599168"/>
            <a:ext cx="1266693" cy="246221"/>
          </a:xfrm>
          <a:prstGeom prst="rect">
            <a:avLst/>
          </a:prstGeom>
          <a:noFill/>
        </p:spPr>
        <p:txBody>
          <a:bodyPr wrap="none" rtlCol="0">
            <a:spAutoFit/>
          </a:bodyPr>
          <a:lstStyle/>
          <a:p>
            <a:r>
              <a:rPr lang="tr-TR" sz="1000" dirty="0" err="1" smtClean="0"/>
              <a:t>Page</a:t>
            </a:r>
            <a:r>
              <a:rPr lang="tr-TR" sz="1000" dirty="0" smtClean="0"/>
              <a:t> </a:t>
            </a:r>
            <a:fld id="{4BC66157-2630-4862-888D-020FDDAF98C5}" type="slidenum">
              <a:rPr lang="tr-TR" sz="1000" smtClean="0"/>
              <a:t>‹N›</a:t>
            </a:fld>
            <a:r>
              <a:rPr lang="tr-TR" sz="1000" dirty="0" smtClean="0"/>
              <a:t> /</a:t>
            </a:r>
            <a:r>
              <a:rPr lang="tr-TR" sz="1000" baseline="0" dirty="0" smtClean="0"/>
              <a:t> Total </a:t>
            </a:r>
            <a:r>
              <a:rPr lang="tr-TR" sz="1000" baseline="0" dirty="0" err="1" smtClean="0"/>
              <a:t>Page</a:t>
            </a:r>
            <a:endParaRPr lang="tr-TR" sz="1000" dirty="0"/>
          </a:p>
        </p:txBody>
      </p:sp>
    </p:spTree>
    <p:extLst>
      <p:ext uri="{BB962C8B-B14F-4D97-AF65-F5344CB8AC3E}">
        <p14:creationId xmlns:p14="http://schemas.microsoft.com/office/powerpoint/2010/main" val="2956546896"/>
      </p:ext>
    </p:extLst>
  </p:cSld>
  <p:clrMap bg1="lt1" tx1="dk1" bg2="lt2" tx2="dk2" accent1="accent1" accent2="accent2" accent3="accent3" accent4="accent4" accent5="accent5" accent6="accent6" hlink="hlink" folHlink="folHlink"/>
  <p:sldLayoutIdLst>
    <p:sldLayoutId id="2147483662" r:id="rId1"/>
    <p:sldLayoutId id="2147483650" r:id="rId2"/>
    <p:sldLayoutId id="2147483664" r:id="rId3"/>
    <p:sldLayoutId id="2147483665" r:id="rId4"/>
    <p:sldLayoutId id="2147483666" r:id="rId5"/>
    <p:sldLayoutId id="2147483667" r:id="rId6"/>
    <p:sldLayoutId id="2147483668" r:id="rId7"/>
  </p:sldLayoutIdLst>
  <p:timing>
    <p:tnLst>
      <p:par>
        <p:cTn id="1" dur="indefinite" restart="never" nodeType="tmRoot"/>
      </p:par>
    </p:tnLst>
  </p:timing>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tr-TR" dirty="0"/>
          </a:p>
        </p:txBody>
      </p:sp>
      <p:sp>
        <p:nvSpPr>
          <p:cNvPr id="3" name="Subtitle 2"/>
          <p:cNvSpPr>
            <a:spLocks noGrp="1"/>
          </p:cNvSpPr>
          <p:nvPr>
            <p:ph type="subTitle" idx="1"/>
          </p:nvPr>
        </p:nvSpPr>
        <p:spPr/>
        <p:txBody>
          <a:bodyPr/>
          <a:lstStyle/>
          <a:p>
            <a:endParaRPr lang="tr-TR" dirty="0"/>
          </a:p>
        </p:txBody>
      </p:sp>
      <p:sp>
        <p:nvSpPr>
          <p:cNvPr id="4" name="Text Placeholder 3"/>
          <p:cNvSpPr>
            <a:spLocks noGrp="1"/>
          </p:cNvSpPr>
          <p:nvPr>
            <p:ph type="body" sz="quarter" idx="13"/>
          </p:nvPr>
        </p:nvSpPr>
        <p:spPr/>
        <p:txBody>
          <a:bodyPr/>
          <a:lstStyle/>
          <a:p>
            <a:endParaRPr lang="tr-TR" dirty="0"/>
          </a:p>
        </p:txBody>
      </p:sp>
      <p:sp>
        <p:nvSpPr>
          <p:cNvPr id="5" name="Text Placeholder 4"/>
          <p:cNvSpPr>
            <a:spLocks noGrp="1"/>
          </p:cNvSpPr>
          <p:nvPr>
            <p:ph type="body" sz="quarter" idx="14"/>
          </p:nvPr>
        </p:nvSpPr>
        <p:spPr/>
        <p:txBody>
          <a:bodyPr/>
          <a:lstStyle/>
          <a:p>
            <a:endParaRPr lang="tr-TR" dirty="0"/>
          </a:p>
        </p:txBody>
      </p:sp>
    </p:spTree>
    <p:extLst>
      <p:ext uri="{BB962C8B-B14F-4D97-AF65-F5344CB8AC3E}">
        <p14:creationId xmlns:p14="http://schemas.microsoft.com/office/powerpoint/2010/main" val="34703216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3208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endParaRPr lang="tr-TR"/>
          </a:p>
        </p:txBody>
      </p:sp>
    </p:spTree>
    <p:extLst>
      <p:ext uri="{BB962C8B-B14F-4D97-AF65-F5344CB8AC3E}">
        <p14:creationId xmlns:p14="http://schemas.microsoft.com/office/powerpoint/2010/main" val="4183170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endParaRPr lang="tr-TR"/>
          </a:p>
        </p:txBody>
      </p:sp>
      <p:sp>
        <p:nvSpPr>
          <p:cNvPr id="4" name="Title 3"/>
          <p:cNvSpPr>
            <a:spLocks noGrp="1"/>
          </p:cNvSpPr>
          <p:nvPr>
            <p:ph type="title"/>
          </p:nvPr>
        </p:nvSpPr>
        <p:spPr/>
        <p:txBody>
          <a:bodyPr/>
          <a:lstStyle/>
          <a:p>
            <a:endParaRPr lang="tr-TR"/>
          </a:p>
        </p:txBody>
      </p:sp>
    </p:spTree>
    <p:extLst>
      <p:ext uri="{BB962C8B-B14F-4D97-AF65-F5344CB8AC3E}">
        <p14:creationId xmlns:p14="http://schemas.microsoft.com/office/powerpoint/2010/main" val="3038841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endParaRPr lang="tr-TR"/>
          </a:p>
        </p:txBody>
      </p:sp>
      <p:sp>
        <p:nvSpPr>
          <p:cNvPr id="4" name="Title 3"/>
          <p:cNvSpPr>
            <a:spLocks noGrp="1"/>
          </p:cNvSpPr>
          <p:nvPr>
            <p:ph type="title"/>
          </p:nvPr>
        </p:nvSpPr>
        <p:spPr/>
        <p:txBody>
          <a:bodyPr/>
          <a:lstStyle/>
          <a:p>
            <a:endParaRPr lang="tr-TR"/>
          </a:p>
        </p:txBody>
      </p:sp>
    </p:spTree>
    <p:extLst>
      <p:ext uri="{BB962C8B-B14F-4D97-AF65-F5344CB8AC3E}">
        <p14:creationId xmlns:p14="http://schemas.microsoft.com/office/powerpoint/2010/main" val="2863996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endParaRPr lang="tr-TR"/>
          </a:p>
        </p:txBody>
      </p:sp>
      <p:sp>
        <p:nvSpPr>
          <p:cNvPr id="4" name="Title 3"/>
          <p:cNvSpPr>
            <a:spLocks noGrp="1"/>
          </p:cNvSpPr>
          <p:nvPr>
            <p:ph type="title"/>
          </p:nvPr>
        </p:nvSpPr>
        <p:spPr/>
        <p:txBody>
          <a:bodyPr/>
          <a:lstStyle/>
          <a:p>
            <a:endParaRPr lang="tr-TR"/>
          </a:p>
        </p:txBody>
      </p:sp>
      <p:sp>
        <p:nvSpPr>
          <p:cNvPr id="6" name="Text Placeholder 5"/>
          <p:cNvSpPr>
            <a:spLocks noGrp="1"/>
          </p:cNvSpPr>
          <p:nvPr>
            <p:ph type="body" sz="quarter" idx="16"/>
          </p:nvPr>
        </p:nvSpPr>
        <p:spPr/>
        <p:txBody>
          <a:bodyPr>
            <a:normAutofit lnSpcReduction="10000"/>
          </a:bodyPr>
          <a:lstStyle/>
          <a:p>
            <a:endParaRPr lang="tr-TR"/>
          </a:p>
        </p:txBody>
      </p:sp>
      <p:sp>
        <p:nvSpPr>
          <p:cNvPr id="7" name="Chart Placeholder 6"/>
          <p:cNvSpPr>
            <a:spLocks noGrp="1"/>
          </p:cNvSpPr>
          <p:nvPr>
            <p:ph type="chart" sz="quarter" idx="17"/>
          </p:nvPr>
        </p:nvSpPr>
        <p:spPr/>
      </p:sp>
    </p:spTree>
    <p:extLst>
      <p:ext uri="{BB962C8B-B14F-4D97-AF65-F5344CB8AC3E}">
        <p14:creationId xmlns:p14="http://schemas.microsoft.com/office/powerpoint/2010/main" val="990294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6"/>
          </p:nvPr>
        </p:nvSpPr>
        <p:spPr/>
        <p:txBody>
          <a:bodyPr>
            <a:normAutofit lnSpcReduction="10000"/>
          </a:bodyPr>
          <a:lstStyle/>
          <a:p>
            <a:endParaRPr lang="tr-TR"/>
          </a:p>
        </p:txBody>
      </p:sp>
      <p:sp>
        <p:nvSpPr>
          <p:cNvPr id="6" name="Title 5"/>
          <p:cNvSpPr>
            <a:spLocks noGrp="1"/>
          </p:cNvSpPr>
          <p:nvPr>
            <p:ph type="title"/>
          </p:nvPr>
        </p:nvSpPr>
        <p:spPr/>
        <p:txBody>
          <a:bodyPr/>
          <a:lstStyle/>
          <a:p>
            <a:endParaRPr lang="tr-TR"/>
          </a:p>
        </p:txBody>
      </p:sp>
      <p:sp>
        <p:nvSpPr>
          <p:cNvPr id="8" name="Text Placeholder 7"/>
          <p:cNvSpPr>
            <a:spLocks noGrp="1"/>
          </p:cNvSpPr>
          <p:nvPr>
            <p:ph type="body" sz="quarter" idx="17"/>
          </p:nvPr>
        </p:nvSpPr>
        <p:spPr/>
        <p:txBody>
          <a:bodyPr>
            <a:normAutofit lnSpcReduction="10000"/>
          </a:bodyPr>
          <a:lstStyle/>
          <a:p>
            <a:endParaRPr lang="tr-TR"/>
          </a:p>
        </p:txBody>
      </p:sp>
    </p:spTree>
    <p:extLst>
      <p:ext uri="{BB962C8B-B14F-4D97-AF65-F5344CB8AC3E}">
        <p14:creationId xmlns:p14="http://schemas.microsoft.com/office/powerpoint/2010/main" val="3141863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7"/>
          </p:nvPr>
        </p:nvSpPr>
        <p:spPr/>
        <p:txBody>
          <a:bodyPr>
            <a:normAutofit lnSpcReduction="10000"/>
          </a:bodyPr>
          <a:lstStyle/>
          <a:p>
            <a:endParaRPr lang="tr-TR"/>
          </a:p>
        </p:txBody>
      </p:sp>
      <p:sp>
        <p:nvSpPr>
          <p:cNvPr id="8" name="Text Placeholder 7"/>
          <p:cNvSpPr>
            <a:spLocks noGrp="1"/>
          </p:cNvSpPr>
          <p:nvPr>
            <p:ph type="body" sz="quarter" idx="18"/>
          </p:nvPr>
        </p:nvSpPr>
        <p:spPr/>
        <p:txBody>
          <a:bodyPr/>
          <a:lstStyle/>
          <a:p>
            <a:endParaRPr lang="tr-TR"/>
          </a:p>
        </p:txBody>
      </p:sp>
      <p:sp>
        <p:nvSpPr>
          <p:cNvPr id="6" name="Text Placeholder 5"/>
          <p:cNvSpPr>
            <a:spLocks noGrp="1"/>
          </p:cNvSpPr>
          <p:nvPr>
            <p:ph type="body" sz="quarter" idx="16"/>
          </p:nvPr>
        </p:nvSpPr>
        <p:spPr/>
        <p:txBody>
          <a:bodyPr>
            <a:normAutofit lnSpcReduction="10000"/>
          </a:bodyPr>
          <a:lstStyle/>
          <a:p>
            <a:endParaRPr lang="tr-TR"/>
          </a:p>
        </p:txBody>
      </p:sp>
      <p:sp>
        <p:nvSpPr>
          <p:cNvPr id="5" name="Title 4"/>
          <p:cNvSpPr>
            <a:spLocks noGrp="1"/>
          </p:cNvSpPr>
          <p:nvPr>
            <p:ph type="title"/>
          </p:nvPr>
        </p:nvSpPr>
        <p:spPr/>
        <p:txBody>
          <a:bodyPr/>
          <a:lstStyle/>
          <a:p>
            <a:endParaRPr lang="tr-TR"/>
          </a:p>
        </p:txBody>
      </p:sp>
    </p:spTree>
    <p:extLst>
      <p:ext uri="{BB962C8B-B14F-4D97-AF65-F5344CB8AC3E}">
        <p14:creationId xmlns:p14="http://schemas.microsoft.com/office/powerpoint/2010/main" val="26019676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tr-TR"/>
          </a:p>
        </p:txBody>
      </p:sp>
      <p:sp>
        <p:nvSpPr>
          <p:cNvPr id="7" name="Text Placeholder 6"/>
          <p:cNvSpPr>
            <a:spLocks noGrp="1"/>
          </p:cNvSpPr>
          <p:nvPr>
            <p:ph type="body" sz="quarter" idx="17"/>
          </p:nvPr>
        </p:nvSpPr>
        <p:spPr/>
        <p:txBody>
          <a:bodyPr>
            <a:normAutofit lnSpcReduction="10000"/>
          </a:bodyPr>
          <a:lstStyle/>
          <a:p>
            <a:endParaRPr lang="tr-TR"/>
          </a:p>
        </p:txBody>
      </p:sp>
      <p:sp>
        <p:nvSpPr>
          <p:cNvPr id="8" name="Text Placeholder 7"/>
          <p:cNvSpPr>
            <a:spLocks noGrp="1"/>
          </p:cNvSpPr>
          <p:nvPr>
            <p:ph type="body" sz="quarter" idx="18"/>
          </p:nvPr>
        </p:nvSpPr>
        <p:spPr>
          <a:xfrm>
            <a:off x="4886687" y="4054475"/>
            <a:ext cx="3897313" cy="449263"/>
          </a:xfrm>
        </p:spPr>
        <p:txBody>
          <a:bodyPr/>
          <a:lstStyle/>
          <a:p>
            <a:endParaRPr lang="tr-TR"/>
          </a:p>
        </p:txBody>
      </p:sp>
      <p:sp>
        <p:nvSpPr>
          <p:cNvPr id="9" name="Text Placeholder 8"/>
          <p:cNvSpPr>
            <a:spLocks noGrp="1"/>
          </p:cNvSpPr>
          <p:nvPr>
            <p:ph type="body" sz="quarter" idx="19"/>
          </p:nvPr>
        </p:nvSpPr>
        <p:spPr/>
        <p:txBody>
          <a:bodyPr>
            <a:normAutofit lnSpcReduction="10000"/>
          </a:bodyPr>
          <a:lstStyle/>
          <a:p>
            <a:endParaRPr lang="tr-TR"/>
          </a:p>
        </p:txBody>
      </p:sp>
      <p:sp>
        <p:nvSpPr>
          <p:cNvPr id="10" name="Text Placeholder 9"/>
          <p:cNvSpPr>
            <a:spLocks noGrp="1"/>
          </p:cNvSpPr>
          <p:nvPr>
            <p:ph type="body" sz="quarter" idx="20"/>
          </p:nvPr>
        </p:nvSpPr>
        <p:spPr/>
        <p:txBody>
          <a:bodyPr>
            <a:normAutofit lnSpcReduction="10000"/>
          </a:bodyPr>
          <a:lstStyle/>
          <a:p>
            <a:endParaRPr lang="tr-TR"/>
          </a:p>
        </p:txBody>
      </p:sp>
      <p:sp>
        <p:nvSpPr>
          <p:cNvPr id="11" name="Chart Placeholder 10"/>
          <p:cNvSpPr>
            <a:spLocks noGrp="1"/>
          </p:cNvSpPr>
          <p:nvPr>
            <p:ph type="chart" sz="quarter" idx="21"/>
          </p:nvPr>
        </p:nvSpPr>
        <p:spPr/>
      </p:sp>
    </p:spTree>
    <p:extLst>
      <p:ext uri="{BB962C8B-B14F-4D97-AF65-F5344CB8AC3E}">
        <p14:creationId xmlns:p14="http://schemas.microsoft.com/office/powerpoint/2010/main" val="1798304223"/>
      </p:ext>
    </p:extLst>
  </p:cSld>
  <p:clrMapOvr>
    <a:masterClrMapping/>
  </p:clrMapOvr>
</p:sld>
</file>

<file path=ppt/theme/theme1.xml><?xml version="1.0" encoding="utf-8"?>
<a:theme xmlns:a="http://schemas.openxmlformats.org/drawingml/2006/main" name="Cover &amp; Disclaim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de Layou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Angles.thmx</Template>
  <TotalTime>1582</TotalTime>
  <Words>0</Words>
  <Application>Microsoft Office PowerPoint</Application>
  <PresentationFormat>Presentazione su schermo (4:3)</PresentationFormat>
  <Paragraphs>0</Paragraphs>
  <Slides>9</Slides>
  <Notes>0</Notes>
  <HiddenSlides>0</HiddenSlides>
  <MMClips>0</MMClips>
  <ScaleCrop>false</ScaleCrop>
  <HeadingPairs>
    <vt:vector size="4" baseType="variant">
      <vt:variant>
        <vt:lpstr>Tema</vt:lpstr>
      </vt:variant>
      <vt:variant>
        <vt:i4>2</vt:i4>
      </vt:variant>
      <vt:variant>
        <vt:lpstr>Titoli diapositive</vt:lpstr>
      </vt:variant>
      <vt:variant>
        <vt:i4>9</vt:i4>
      </vt:variant>
    </vt:vector>
  </HeadingPairs>
  <TitlesOfParts>
    <vt:vector size="11" baseType="lpstr">
      <vt:lpstr>Cover &amp; Disclaimer</vt:lpstr>
      <vt:lpstr>Slide Layout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Hande</dc:creator>
  <cp:lastModifiedBy>Mostes Rosella</cp:lastModifiedBy>
  <cp:revision>109</cp:revision>
  <cp:lastPrinted>2015-08-11T13:55:39Z</cp:lastPrinted>
  <dcterms:created xsi:type="dcterms:W3CDTF">2014-04-09T13:54:37Z</dcterms:created>
  <dcterms:modified xsi:type="dcterms:W3CDTF">2017-02-03T14:45:22Z</dcterms:modified>
</cp:coreProperties>
</file>