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sldIdLst>
    <p:sldId id="256" r:id="rId5"/>
    <p:sldId id="262" r:id="rId6"/>
    <p:sldId id="260" r:id="rId7"/>
    <p:sldId id="261" r:id="rId8"/>
    <p:sldId id="259" r:id="rId9"/>
    <p:sldId id="257" r:id="rId10"/>
    <p:sldId id="263" r:id="rId11"/>
    <p:sldId id="264" r:id="rId12"/>
    <p:sldId id="267" r:id="rId13"/>
    <p:sldId id="266" r:id="rId14"/>
    <p:sldId id="265"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70" userDrawn="1">
          <p15:clr>
            <a:srgbClr val="A4A3A4"/>
          </p15:clr>
        </p15:guide>
        <p15:guide id="2" pos="2683" userDrawn="1">
          <p15:clr>
            <a:srgbClr val="A4A3A4"/>
          </p15:clr>
        </p15:guide>
        <p15:guide id="3" pos="74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A1E721-8958-4B4D-8CF5-C4EADF6894A6}" v="768" dt="2022-06-17T15:06:23.041"/>
    <p1510:client id="{F0CFAB94-5C8A-40AF-8544-C705B4173C3C}" v="724" dt="2022-06-16T19:37:42.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770"/>
        <p:guide pos="2683"/>
        <p:guide pos="740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essa Mettler" userId="ebbfa288-a0a5-414e-9fe8-98a5f7edb913" providerId="ADAL" clId="{7FA1E721-8958-4B4D-8CF5-C4EADF6894A6}"/>
    <pc:docChg chg="undo custSel addSld delSld modSld sldOrd">
      <pc:chgData name="Vanessa Mettler" userId="ebbfa288-a0a5-414e-9fe8-98a5f7edb913" providerId="ADAL" clId="{7FA1E721-8958-4B4D-8CF5-C4EADF6894A6}" dt="2022-06-17T15:06:23.041" v="1536" actId="1076"/>
      <pc:docMkLst>
        <pc:docMk/>
      </pc:docMkLst>
      <pc:sldChg chg="modSp">
        <pc:chgData name="Vanessa Mettler" userId="ebbfa288-a0a5-414e-9fe8-98a5f7edb913" providerId="ADAL" clId="{7FA1E721-8958-4B4D-8CF5-C4EADF6894A6}" dt="2022-06-15T19:01:15.554" v="1" actId="1076"/>
        <pc:sldMkLst>
          <pc:docMk/>
          <pc:sldMk cId="2110885995" sldId="256"/>
        </pc:sldMkLst>
        <pc:picChg chg="mod">
          <ac:chgData name="Vanessa Mettler" userId="ebbfa288-a0a5-414e-9fe8-98a5f7edb913" providerId="ADAL" clId="{7FA1E721-8958-4B4D-8CF5-C4EADF6894A6}" dt="2022-06-15T19:01:15.554" v="1" actId="1076"/>
          <ac:picMkLst>
            <pc:docMk/>
            <pc:sldMk cId="2110885995" sldId="256"/>
            <ac:picMk id="1026" creationId="{0C79C982-273A-2D42-FF7E-AE6BA75027F7}"/>
          </ac:picMkLst>
        </pc:picChg>
      </pc:sldChg>
      <pc:sldChg chg="addSp delSp modSp mod">
        <pc:chgData name="Vanessa Mettler" userId="ebbfa288-a0a5-414e-9fe8-98a5f7edb913" providerId="ADAL" clId="{7FA1E721-8958-4B4D-8CF5-C4EADF6894A6}" dt="2022-06-17T14:43:36.116" v="1525" actId="14100"/>
        <pc:sldMkLst>
          <pc:docMk/>
          <pc:sldMk cId="244217581" sldId="257"/>
        </pc:sldMkLst>
        <pc:picChg chg="del">
          <ac:chgData name="Vanessa Mettler" userId="ebbfa288-a0a5-414e-9fe8-98a5f7edb913" providerId="ADAL" clId="{7FA1E721-8958-4B4D-8CF5-C4EADF6894A6}" dt="2022-06-17T14:43:26.729" v="1521" actId="478"/>
          <ac:picMkLst>
            <pc:docMk/>
            <pc:sldMk cId="244217581" sldId="257"/>
            <ac:picMk id="4" creationId="{39755337-9178-C3E3-1D8B-414668E99753}"/>
          </ac:picMkLst>
        </pc:picChg>
        <pc:picChg chg="add mod">
          <ac:chgData name="Vanessa Mettler" userId="ebbfa288-a0a5-414e-9fe8-98a5f7edb913" providerId="ADAL" clId="{7FA1E721-8958-4B4D-8CF5-C4EADF6894A6}" dt="2022-06-17T14:43:36.116" v="1525" actId="14100"/>
          <ac:picMkLst>
            <pc:docMk/>
            <pc:sldMk cId="244217581" sldId="257"/>
            <ac:picMk id="12" creationId="{F8DB2C82-2947-0C3C-42EE-A41E7DE0220A}"/>
          </ac:picMkLst>
        </pc:picChg>
      </pc:sldChg>
      <pc:sldChg chg="modSp del mod">
        <pc:chgData name="Vanessa Mettler" userId="ebbfa288-a0a5-414e-9fe8-98a5f7edb913" providerId="ADAL" clId="{7FA1E721-8958-4B4D-8CF5-C4EADF6894A6}" dt="2022-06-15T21:16:33.755" v="118" actId="47"/>
        <pc:sldMkLst>
          <pc:docMk/>
          <pc:sldMk cId="1061056909" sldId="258"/>
        </pc:sldMkLst>
        <pc:spChg chg="mod">
          <ac:chgData name="Vanessa Mettler" userId="ebbfa288-a0a5-414e-9fe8-98a5f7edb913" providerId="ADAL" clId="{7FA1E721-8958-4B4D-8CF5-C4EADF6894A6}" dt="2022-06-15T21:16:03.437" v="99" actId="21"/>
          <ac:spMkLst>
            <pc:docMk/>
            <pc:sldMk cId="1061056909" sldId="258"/>
            <ac:spMk id="3" creationId="{9E6B09C2-D590-E414-7BB5-40CCCC82C560}"/>
          </ac:spMkLst>
        </pc:spChg>
        <pc:picChg chg="mod">
          <ac:chgData name="Vanessa Mettler" userId="ebbfa288-a0a5-414e-9fe8-98a5f7edb913" providerId="ADAL" clId="{7FA1E721-8958-4B4D-8CF5-C4EADF6894A6}" dt="2022-06-15T20:14:49.947" v="9" actId="14100"/>
          <ac:picMkLst>
            <pc:docMk/>
            <pc:sldMk cId="1061056909" sldId="258"/>
            <ac:picMk id="4" creationId="{7913B186-B7A0-6F29-C6D0-A50C4D77C38C}"/>
          </ac:picMkLst>
        </pc:picChg>
      </pc:sldChg>
      <pc:sldChg chg="addSp delSp modSp add mod ord">
        <pc:chgData name="Vanessa Mettler" userId="ebbfa288-a0a5-414e-9fe8-98a5f7edb913" providerId="ADAL" clId="{7FA1E721-8958-4B4D-8CF5-C4EADF6894A6}" dt="2022-06-17T15:06:23.041" v="1536" actId="1076"/>
        <pc:sldMkLst>
          <pc:docMk/>
          <pc:sldMk cId="3751049386" sldId="259"/>
        </pc:sldMkLst>
        <pc:spChg chg="mod">
          <ac:chgData name="Vanessa Mettler" userId="ebbfa288-a0a5-414e-9fe8-98a5f7edb913" providerId="ADAL" clId="{7FA1E721-8958-4B4D-8CF5-C4EADF6894A6}" dt="2022-06-15T21:16:56.774" v="145" actId="313"/>
          <ac:spMkLst>
            <pc:docMk/>
            <pc:sldMk cId="3751049386" sldId="259"/>
            <ac:spMk id="2" creationId="{CEB7CBDD-FCA1-22EE-9A6A-F757F663050B}"/>
          </ac:spMkLst>
        </pc:spChg>
        <pc:spChg chg="mod">
          <ac:chgData name="Vanessa Mettler" userId="ebbfa288-a0a5-414e-9fe8-98a5f7edb913" providerId="ADAL" clId="{7FA1E721-8958-4B4D-8CF5-C4EADF6894A6}" dt="2022-06-15T21:28:10.189" v="1392" actId="113"/>
          <ac:spMkLst>
            <pc:docMk/>
            <pc:sldMk cId="3751049386" sldId="259"/>
            <ac:spMk id="3" creationId="{4970BAC8-F58B-6938-10C8-B58AD4502220}"/>
          </ac:spMkLst>
        </pc:spChg>
        <pc:picChg chg="del">
          <ac:chgData name="Vanessa Mettler" userId="ebbfa288-a0a5-414e-9fe8-98a5f7edb913" providerId="ADAL" clId="{7FA1E721-8958-4B4D-8CF5-C4EADF6894A6}" dt="2022-06-15T21:14:56.576" v="58" actId="478"/>
          <ac:picMkLst>
            <pc:docMk/>
            <pc:sldMk cId="3751049386" sldId="259"/>
            <ac:picMk id="4" creationId="{39755337-9178-C3E3-1D8B-414668E99753}"/>
          </ac:picMkLst>
        </pc:picChg>
        <pc:picChg chg="add mod">
          <ac:chgData name="Vanessa Mettler" userId="ebbfa288-a0a5-414e-9fe8-98a5f7edb913" providerId="ADAL" clId="{7FA1E721-8958-4B4D-8CF5-C4EADF6894A6}" dt="2022-06-17T15:06:23.041" v="1536" actId="1076"/>
          <ac:picMkLst>
            <pc:docMk/>
            <pc:sldMk cId="3751049386" sldId="259"/>
            <ac:picMk id="6" creationId="{DD5DE42B-6071-9991-C322-26E34471D6FD}"/>
          </ac:picMkLst>
        </pc:picChg>
        <pc:picChg chg="add del mod">
          <ac:chgData name="Vanessa Mettler" userId="ebbfa288-a0a5-414e-9fe8-98a5f7edb913" providerId="ADAL" clId="{7FA1E721-8958-4B4D-8CF5-C4EADF6894A6}" dt="2022-06-15T21:17:00.733" v="146" actId="478"/>
          <ac:picMkLst>
            <pc:docMk/>
            <pc:sldMk cId="3751049386" sldId="259"/>
            <ac:picMk id="12" creationId="{8EF8D3B8-5C47-68F5-2D26-E45D12AAA1B5}"/>
          </ac:picMkLst>
        </pc:picChg>
        <pc:picChg chg="add del mod">
          <ac:chgData name="Vanessa Mettler" userId="ebbfa288-a0a5-414e-9fe8-98a5f7edb913" providerId="ADAL" clId="{7FA1E721-8958-4B4D-8CF5-C4EADF6894A6}" dt="2022-06-17T15:06:17.100" v="1532" actId="478"/>
          <ac:picMkLst>
            <pc:docMk/>
            <pc:sldMk cId="3751049386" sldId="259"/>
            <ac:picMk id="14" creationId="{A10A8563-7BC3-C900-7979-C25DEF51792D}"/>
          </ac:picMkLst>
        </pc:picChg>
      </pc:sldChg>
      <pc:sldChg chg="addSp delSp modSp add mod">
        <pc:chgData name="Vanessa Mettler" userId="ebbfa288-a0a5-414e-9fe8-98a5f7edb913" providerId="ADAL" clId="{7FA1E721-8958-4B4D-8CF5-C4EADF6894A6}" dt="2022-06-15T21:15:52.590" v="97" actId="1076"/>
        <pc:sldMkLst>
          <pc:docMk/>
          <pc:sldMk cId="891247617" sldId="260"/>
        </pc:sldMkLst>
        <pc:spChg chg="mod">
          <ac:chgData name="Vanessa Mettler" userId="ebbfa288-a0a5-414e-9fe8-98a5f7edb913" providerId="ADAL" clId="{7FA1E721-8958-4B4D-8CF5-C4EADF6894A6}" dt="2022-06-15T21:15:28.964" v="85" actId="20577"/>
          <ac:spMkLst>
            <pc:docMk/>
            <pc:sldMk cId="891247617" sldId="260"/>
            <ac:spMk id="2" creationId="{CEB7CBDD-FCA1-22EE-9A6A-F757F663050B}"/>
          </ac:spMkLst>
        </pc:spChg>
        <pc:spChg chg="mod">
          <ac:chgData name="Vanessa Mettler" userId="ebbfa288-a0a5-414e-9fe8-98a5f7edb913" providerId="ADAL" clId="{7FA1E721-8958-4B4D-8CF5-C4EADF6894A6}" dt="2022-06-15T21:15:41.719" v="92" actId="27636"/>
          <ac:spMkLst>
            <pc:docMk/>
            <pc:sldMk cId="891247617" sldId="260"/>
            <ac:spMk id="3" creationId="{4970BAC8-F58B-6938-10C8-B58AD4502220}"/>
          </ac:spMkLst>
        </pc:spChg>
        <pc:picChg chg="del">
          <ac:chgData name="Vanessa Mettler" userId="ebbfa288-a0a5-414e-9fe8-98a5f7edb913" providerId="ADAL" clId="{7FA1E721-8958-4B4D-8CF5-C4EADF6894A6}" dt="2022-06-15T21:15:43.824" v="93" actId="478"/>
          <ac:picMkLst>
            <pc:docMk/>
            <pc:sldMk cId="891247617" sldId="260"/>
            <ac:picMk id="12" creationId="{8EF8D3B8-5C47-68F5-2D26-E45D12AAA1B5}"/>
          </ac:picMkLst>
        </pc:picChg>
        <pc:picChg chg="add mod">
          <ac:chgData name="Vanessa Mettler" userId="ebbfa288-a0a5-414e-9fe8-98a5f7edb913" providerId="ADAL" clId="{7FA1E721-8958-4B4D-8CF5-C4EADF6894A6}" dt="2022-06-15T21:15:52.590" v="97" actId="1076"/>
          <ac:picMkLst>
            <pc:docMk/>
            <pc:sldMk cId="891247617" sldId="260"/>
            <ac:picMk id="14" creationId="{9B8D8C30-DE08-C6BC-4833-F6711C120435}"/>
          </ac:picMkLst>
        </pc:picChg>
      </pc:sldChg>
      <pc:sldChg chg="addSp delSp modSp add mod">
        <pc:chgData name="Vanessa Mettler" userId="ebbfa288-a0a5-414e-9fe8-98a5f7edb913" providerId="ADAL" clId="{7FA1E721-8958-4B4D-8CF5-C4EADF6894A6}" dt="2022-06-17T15:02:05.492" v="1531" actId="1076"/>
        <pc:sldMkLst>
          <pc:docMk/>
          <pc:sldMk cId="443447932" sldId="261"/>
        </pc:sldMkLst>
        <pc:spChg chg="mod">
          <ac:chgData name="Vanessa Mettler" userId="ebbfa288-a0a5-414e-9fe8-98a5f7edb913" providerId="ADAL" clId="{7FA1E721-8958-4B4D-8CF5-C4EADF6894A6}" dt="2022-06-15T21:16:11.617" v="109" actId="20577"/>
          <ac:spMkLst>
            <pc:docMk/>
            <pc:sldMk cId="443447932" sldId="261"/>
            <ac:spMk id="2" creationId="{CEB7CBDD-FCA1-22EE-9A6A-F757F663050B}"/>
          </ac:spMkLst>
        </pc:spChg>
        <pc:spChg chg="mod">
          <ac:chgData name="Vanessa Mettler" userId="ebbfa288-a0a5-414e-9fe8-98a5f7edb913" providerId="ADAL" clId="{7FA1E721-8958-4B4D-8CF5-C4EADF6894A6}" dt="2022-06-15T21:17:11.179" v="151" actId="27636"/>
          <ac:spMkLst>
            <pc:docMk/>
            <pc:sldMk cId="443447932" sldId="261"/>
            <ac:spMk id="3" creationId="{4970BAC8-F58B-6938-10C8-B58AD4502220}"/>
          </ac:spMkLst>
        </pc:spChg>
        <pc:picChg chg="add mod">
          <ac:chgData name="Vanessa Mettler" userId="ebbfa288-a0a5-414e-9fe8-98a5f7edb913" providerId="ADAL" clId="{7FA1E721-8958-4B4D-8CF5-C4EADF6894A6}" dt="2022-06-17T15:02:05.492" v="1531" actId="1076"/>
          <ac:picMkLst>
            <pc:docMk/>
            <pc:sldMk cId="443447932" sldId="261"/>
            <ac:picMk id="6" creationId="{FE4AF6A3-C49D-8899-73C6-B81A3279D15D}"/>
          </ac:picMkLst>
        </pc:picChg>
        <pc:picChg chg="add del mod">
          <ac:chgData name="Vanessa Mettler" userId="ebbfa288-a0a5-414e-9fe8-98a5f7edb913" providerId="ADAL" clId="{7FA1E721-8958-4B4D-8CF5-C4EADF6894A6}" dt="2022-06-17T15:01:55.125" v="1526" actId="478"/>
          <ac:picMkLst>
            <pc:docMk/>
            <pc:sldMk cId="443447932" sldId="261"/>
            <ac:picMk id="12" creationId="{CED710D9-9C26-D38A-EC18-3D383DF39266}"/>
          </ac:picMkLst>
        </pc:picChg>
        <pc:picChg chg="del">
          <ac:chgData name="Vanessa Mettler" userId="ebbfa288-a0a5-414e-9fe8-98a5f7edb913" providerId="ADAL" clId="{7FA1E721-8958-4B4D-8CF5-C4EADF6894A6}" dt="2022-06-15T21:16:13.315" v="110" actId="478"/>
          <ac:picMkLst>
            <pc:docMk/>
            <pc:sldMk cId="443447932" sldId="261"/>
            <ac:picMk id="14" creationId="{9B8D8C30-DE08-C6BC-4833-F6711C120435}"/>
          </ac:picMkLst>
        </pc:picChg>
      </pc:sldChg>
      <pc:sldChg chg="modSp add mod">
        <pc:chgData name="Vanessa Mettler" userId="ebbfa288-a0a5-414e-9fe8-98a5f7edb913" providerId="ADAL" clId="{7FA1E721-8958-4B4D-8CF5-C4EADF6894A6}" dt="2022-06-15T21:18:13.252" v="164" actId="27636"/>
        <pc:sldMkLst>
          <pc:docMk/>
          <pc:sldMk cId="3371144786" sldId="262"/>
        </pc:sldMkLst>
        <pc:spChg chg="mod">
          <ac:chgData name="Vanessa Mettler" userId="ebbfa288-a0a5-414e-9fe8-98a5f7edb913" providerId="ADAL" clId="{7FA1E721-8958-4B4D-8CF5-C4EADF6894A6}" dt="2022-06-15T21:18:13.252" v="164" actId="27636"/>
          <ac:spMkLst>
            <pc:docMk/>
            <pc:sldMk cId="3371144786" sldId="262"/>
            <ac:spMk id="3" creationId="{4970BAC8-F58B-6938-10C8-B58AD4502220}"/>
          </ac:spMkLst>
        </pc:spChg>
      </pc:sldChg>
      <pc:sldChg chg="addSp delSp modSp add mod">
        <pc:chgData name="Vanessa Mettler" userId="ebbfa288-a0a5-414e-9fe8-98a5f7edb913" providerId="ADAL" clId="{7FA1E721-8958-4B4D-8CF5-C4EADF6894A6}" dt="2022-06-16T20:24:12.142" v="1520" actId="6549"/>
        <pc:sldMkLst>
          <pc:docMk/>
          <pc:sldMk cId="3550630691" sldId="263"/>
        </pc:sldMkLst>
        <pc:spChg chg="mod">
          <ac:chgData name="Vanessa Mettler" userId="ebbfa288-a0a5-414e-9fe8-98a5f7edb913" providerId="ADAL" clId="{7FA1E721-8958-4B4D-8CF5-C4EADF6894A6}" dt="2022-06-15T21:19:07.072" v="211" actId="20577"/>
          <ac:spMkLst>
            <pc:docMk/>
            <pc:sldMk cId="3550630691" sldId="263"/>
            <ac:spMk id="2" creationId="{CEB7CBDD-FCA1-22EE-9A6A-F757F663050B}"/>
          </ac:spMkLst>
        </pc:spChg>
        <pc:spChg chg="mod">
          <ac:chgData name="Vanessa Mettler" userId="ebbfa288-a0a5-414e-9fe8-98a5f7edb913" providerId="ADAL" clId="{7FA1E721-8958-4B4D-8CF5-C4EADF6894A6}" dt="2022-06-16T20:24:12.142" v="1520" actId="6549"/>
          <ac:spMkLst>
            <pc:docMk/>
            <pc:sldMk cId="3550630691" sldId="263"/>
            <ac:spMk id="3" creationId="{4970BAC8-F58B-6938-10C8-B58AD4502220}"/>
          </ac:spMkLst>
        </pc:spChg>
        <pc:picChg chg="del">
          <ac:chgData name="Vanessa Mettler" userId="ebbfa288-a0a5-414e-9fe8-98a5f7edb913" providerId="ADAL" clId="{7FA1E721-8958-4B4D-8CF5-C4EADF6894A6}" dt="2022-06-15T21:19:12.717" v="217" actId="478"/>
          <ac:picMkLst>
            <pc:docMk/>
            <pc:sldMk cId="3550630691" sldId="263"/>
            <ac:picMk id="4" creationId="{39755337-9178-C3E3-1D8B-414668E99753}"/>
          </ac:picMkLst>
        </pc:picChg>
        <pc:picChg chg="add mod">
          <ac:chgData name="Vanessa Mettler" userId="ebbfa288-a0a5-414e-9fe8-98a5f7edb913" providerId="ADAL" clId="{7FA1E721-8958-4B4D-8CF5-C4EADF6894A6}" dt="2022-06-16T20:22:30.548" v="1398" actId="1076"/>
          <ac:picMkLst>
            <pc:docMk/>
            <pc:sldMk cId="3550630691" sldId="263"/>
            <ac:picMk id="6" creationId="{38DB8433-2F1A-1A22-76C7-93EC4B08230B}"/>
          </ac:picMkLst>
        </pc:picChg>
      </pc:sldChg>
      <pc:sldChg chg="addSp modSp add mod">
        <pc:chgData name="Vanessa Mettler" userId="ebbfa288-a0a5-414e-9fe8-98a5f7edb913" providerId="ADAL" clId="{7FA1E721-8958-4B4D-8CF5-C4EADF6894A6}" dt="2022-06-15T21:23:57.371" v="758" actId="27636"/>
        <pc:sldMkLst>
          <pc:docMk/>
          <pc:sldMk cId="1428857088" sldId="264"/>
        </pc:sldMkLst>
        <pc:spChg chg="mod">
          <ac:chgData name="Vanessa Mettler" userId="ebbfa288-a0a5-414e-9fe8-98a5f7edb913" providerId="ADAL" clId="{7FA1E721-8958-4B4D-8CF5-C4EADF6894A6}" dt="2022-06-15T21:19:29.181" v="251" actId="20577"/>
          <ac:spMkLst>
            <pc:docMk/>
            <pc:sldMk cId="1428857088" sldId="264"/>
            <ac:spMk id="2" creationId="{CEB7CBDD-FCA1-22EE-9A6A-F757F663050B}"/>
          </ac:spMkLst>
        </pc:spChg>
        <pc:spChg chg="mod">
          <ac:chgData name="Vanessa Mettler" userId="ebbfa288-a0a5-414e-9fe8-98a5f7edb913" providerId="ADAL" clId="{7FA1E721-8958-4B4D-8CF5-C4EADF6894A6}" dt="2022-06-15T21:23:57.371" v="758" actId="27636"/>
          <ac:spMkLst>
            <pc:docMk/>
            <pc:sldMk cId="1428857088" sldId="264"/>
            <ac:spMk id="3" creationId="{4970BAC8-F58B-6938-10C8-B58AD4502220}"/>
          </ac:spMkLst>
        </pc:spChg>
        <pc:picChg chg="add mod">
          <ac:chgData name="Vanessa Mettler" userId="ebbfa288-a0a5-414e-9fe8-98a5f7edb913" providerId="ADAL" clId="{7FA1E721-8958-4B4D-8CF5-C4EADF6894A6}" dt="2022-06-15T21:21:32.095" v="474" actId="1076"/>
          <ac:picMkLst>
            <pc:docMk/>
            <pc:sldMk cId="1428857088" sldId="264"/>
            <ac:picMk id="10" creationId="{C9630301-139D-D642-BE93-4DB58A19B152}"/>
          </ac:picMkLst>
        </pc:picChg>
        <pc:picChg chg="add mod">
          <ac:chgData name="Vanessa Mettler" userId="ebbfa288-a0a5-414e-9fe8-98a5f7edb913" providerId="ADAL" clId="{7FA1E721-8958-4B4D-8CF5-C4EADF6894A6}" dt="2022-06-15T21:21:47.508" v="478" actId="1076"/>
          <ac:picMkLst>
            <pc:docMk/>
            <pc:sldMk cId="1428857088" sldId="264"/>
            <ac:picMk id="12" creationId="{D89823F4-8349-87EF-9F9F-5E4A137A14FD}"/>
          </ac:picMkLst>
        </pc:picChg>
        <pc:cxnChg chg="add mod">
          <ac:chgData name="Vanessa Mettler" userId="ebbfa288-a0a5-414e-9fe8-98a5f7edb913" providerId="ADAL" clId="{7FA1E721-8958-4B4D-8CF5-C4EADF6894A6}" dt="2022-06-15T21:22:41.450" v="493" actId="208"/>
          <ac:cxnSpMkLst>
            <pc:docMk/>
            <pc:sldMk cId="1428857088" sldId="264"/>
            <ac:cxnSpMk id="6" creationId="{0538F864-C4D7-7839-6DF7-2F6EF9EEEC35}"/>
          </ac:cxnSpMkLst>
        </pc:cxnChg>
      </pc:sldChg>
      <pc:sldChg chg="addSp modSp add mod">
        <pc:chgData name="Vanessa Mettler" userId="ebbfa288-a0a5-414e-9fe8-98a5f7edb913" providerId="ADAL" clId="{7FA1E721-8958-4B4D-8CF5-C4EADF6894A6}" dt="2022-06-15T21:27:34.264" v="1391" actId="20577"/>
        <pc:sldMkLst>
          <pc:docMk/>
          <pc:sldMk cId="844039684" sldId="265"/>
        </pc:sldMkLst>
        <pc:spChg chg="mod">
          <ac:chgData name="Vanessa Mettler" userId="ebbfa288-a0a5-414e-9fe8-98a5f7edb913" providerId="ADAL" clId="{7FA1E721-8958-4B4D-8CF5-C4EADF6894A6}" dt="2022-06-15T21:19:45.987" v="304" actId="20577"/>
          <ac:spMkLst>
            <pc:docMk/>
            <pc:sldMk cId="844039684" sldId="265"/>
            <ac:spMk id="2" creationId="{CEB7CBDD-FCA1-22EE-9A6A-F757F663050B}"/>
          </ac:spMkLst>
        </pc:spChg>
        <pc:spChg chg="mod">
          <ac:chgData name="Vanessa Mettler" userId="ebbfa288-a0a5-414e-9fe8-98a5f7edb913" providerId="ADAL" clId="{7FA1E721-8958-4B4D-8CF5-C4EADF6894A6}" dt="2022-06-15T21:27:34.264" v="1391" actId="20577"/>
          <ac:spMkLst>
            <pc:docMk/>
            <pc:sldMk cId="844039684" sldId="265"/>
            <ac:spMk id="3" creationId="{4970BAC8-F58B-6938-10C8-B58AD4502220}"/>
          </ac:spMkLst>
        </pc:spChg>
        <pc:picChg chg="add mod">
          <ac:chgData name="Vanessa Mettler" userId="ebbfa288-a0a5-414e-9fe8-98a5f7edb913" providerId="ADAL" clId="{7FA1E721-8958-4B4D-8CF5-C4EADF6894A6}" dt="2022-06-15T21:24:55.707" v="776" actId="1076"/>
          <ac:picMkLst>
            <pc:docMk/>
            <pc:sldMk cId="844039684" sldId="265"/>
            <ac:picMk id="10" creationId="{2A03EFDA-35BB-2096-5B43-A4C299973863}"/>
          </ac:picMkLst>
        </pc:picChg>
      </pc:sldChg>
      <pc:sldChg chg="addSp delSp modSp add del mod">
        <pc:chgData name="Vanessa Mettler" userId="ebbfa288-a0a5-414e-9fe8-98a5f7edb913" providerId="ADAL" clId="{7FA1E721-8958-4B4D-8CF5-C4EADF6894A6}" dt="2022-06-15T21:24:32.668" v="766" actId="47"/>
        <pc:sldMkLst>
          <pc:docMk/>
          <pc:sldMk cId="952305241" sldId="266"/>
        </pc:sldMkLst>
        <pc:spChg chg="mod">
          <ac:chgData name="Vanessa Mettler" userId="ebbfa288-a0a5-414e-9fe8-98a5f7edb913" providerId="ADAL" clId="{7FA1E721-8958-4B4D-8CF5-C4EADF6894A6}" dt="2022-06-15T21:24:19.924" v="760"/>
          <ac:spMkLst>
            <pc:docMk/>
            <pc:sldMk cId="952305241" sldId="266"/>
            <ac:spMk id="2" creationId="{CEB7CBDD-FCA1-22EE-9A6A-F757F663050B}"/>
          </ac:spMkLst>
        </pc:spChg>
        <pc:picChg chg="del">
          <ac:chgData name="Vanessa Mettler" userId="ebbfa288-a0a5-414e-9fe8-98a5f7edb913" providerId="ADAL" clId="{7FA1E721-8958-4B4D-8CF5-C4EADF6894A6}" dt="2022-06-15T21:24:23.870" v="761" actId="478"/>
          <ac:picMkLst>
            <pc:docMk/>
            <pc:sldMk cId="952305241" sldId="266"/>
            <ac:picMk id="10" creationId="{C9630301-139D-D642-BE93-4DB58A19B152}"/>
          </ac:picMkLst>
        </pc:picChg>
        <pc:picChg chg="add mod">
          <ac:chgData name="Vanessa Mettler" userId="ebbfa288-a0a5-414e-9fe8-98a5f7edb913" providerId="ADAL" clId="{7FA1E721-8958-4B4D-8CF5-C4EADF6894A6}" dt="2022-06-15T21:24:30.727" v="765"/>
          <ac:picMkLst>
            <pc:docMk/>
            <pc:sldMk cId="952305241" sldId="266"/>
            <ac:picMk id="14" creationId="{823C52CD-9B87-2A3C-B9BD-96BF56A3D0E6}"/>
          </ac:picMkLst>
        </pc:picChg>
      </pc:sldChg>
      <pc:sldChg chg="addSp modSp add mod ord">
        <pc:chgData name="Vanessa Mettler" userId="ebbfa288-a0a5-414e-9fe8-98a5f7edb913" providerId="ADAL" clId="{7FA1E721-8958-4B4D-8CF5-C4EADF6894A6}" dt="2022-06-15T21:28:26.481" v="1393" actId="1076"/>
        <pc:sldMkLst>
          <pc:docMk/>
          <pc:sldMk cId="2520298106" sldId="266"/>
        </pc:sldMkLst>
        <pc:spChg chg="mod">
          <ac:chgData name="Vanessa Mettler" userId="ebbfa288-a0a5-414e-9fe8-98a5f7edb913" providerId="ADAL" clId="{7FA1E721-8958-4B4D-8CF5-C4EADF6894A6}" dt="2022-06-15T21:25:58.653" v="985" actId="20577"/>
          <ac:spMkLst>
            <pc:docMk/>
            <pc:sldMk cId="2520298106" sldId="266"/>
            <ac:spMk id="3" creationId="{4970BAC8-F58B-6938-10C8-B58AD4502220}"/>
          </ac:spMkLst>
        </pc:spChg>
        <pc:picChg chg="add mod">
          <ac:chgData name="Vanessa Mettler" userId="ebbfa288-a0a5-414e-9fe8-98a5f7edb913" providerId="ADAL" clId="{7FA1E721-8958-4B4D-8CF5-C4EADF6894A6}" dt="2022-06-15T21:28:26.481" v="1393" actId="1076"/>
          <ac:picMkLst>
            <pc:docMk/>
            <pc:sldMk cId="2520298106" sldId="266"/>
            <ac:picMk id="10" creationId="{5D1D1068-58A6-CE6C-0453-C585F55EB2FE}"/>
          </ac:picMkLst>
        </pc:picChg>
      </pc:sldChg>
    </pc:docChg>
  </pc:docChgLst>
  <pc:docChgLst>
    <pc:chgData name="Nagel Cedric I.MSCWI.2101" userId="1736e826-807e-4fef-8167-ac8a84fdab41" providerId="ADAL" clId="{F0CFAB94-5C8A-40AF-8544-C705B4173C3C}"/>
    <pc:docChg chg="undo redo custSel addSld modSld">
      <pc:chgData name="Nagel Cedric I.MSCWI.2101" userId="1736e826-807e-4fef-8167-ac8a84fdab41" providerId="ADAL" clId="{F0CFAB94-5C8A-40AF-8544-C705B4173C3C}" dt="2022-06-16T19:37:42.768" v="950" actId="1038"/>
      <pc:docMkLst>
        <pc:docMk/>
      </pc:docMkLst>
      <pc:sldChg chg="modSp mod">
        <pc:chgData name="Nagel Cedric I.MSCWI.2101" userId="1736e826-807e-4fef-8167-ac8a84fdab41" providerId="ADAL" clId="{F0CFAB94-5C8A-40AF-8544-C705B4173C3C}" dt="2022-06-16T19:35:30.027" v="872" actId="20577"/>
        <pc:sldMkLst>
          <pc:docMk/>
          <pc:sldMk cId="2110885995" sldId="256"/>
        </pc:sldMkLst>
        <pc:spChg chg="mod">
          <ac:chgData name="Nagel Cedric I.MSCWI.2101" userId="1736e826-807e-4fef-8167-ac8a84fdab41" providerId="ADAL" clId="{F0CFAB94-5C8A-40AF-8544-C705B4173C3C}" dt="2022-06-16T19:35:27.501" v="871" actId="1036"/>
          <ac:spMkLst>
            <pc:docMk/>
            <pc:sldMk cId="2110885995" sldId="256"/>
            <ac:spMk id="2" creationId="{C24E9A9A-EA57-C6E3-A6D2-942A35C5F4A6}"/>
          </ac:spMkLst>
        </pc:spChg>
        <pc:spChg chg="mod">
          <ac:chgData name="Nagel Cedric I.MSCWI.2101" userId="1736e826-807e-4fef-8167-ac8a84fdab41" providerId="ADAL" clId="{F0CFAB94-5C8A-40AF-8544-C705B4173C3C}" dt="2022-06-16T19:35:30.027" v="872" actId="20577"/>
          <ac:spMkLst>
            <pc:docMk/>
            <pc:sldMk cId="2110885995" sldId="256"/>
            <ac:spMk id="3" creationId="{2F274CA5-61AF-992D-01A0-A2D873202CF9}"/>
          </ac:spMkLst>
        </pc:spChg>
      </pc:sldChg>
      <pc:sldChg chg="modSp mod">
        <pc:chgData name="Nagel Cedric I.MSCWI.2101" userId="1736e826-807e-4fef-8167-ac8a84fdab41" providerId="ADAL" clId="{F0CFAB94-5C8A-40AF-8544-C705B4173C3C}" dt="2022-06-16T19:29:45.564" v="740" actId="20577"/>
        <pc:sldMkLst>
          <pc:docMk/>
          <pc:sldMk cId="244217581" sldId="257"/>
        </pc:sldMkLst>
        <pc:spChg chg="mod">
          <ac:chgData name="Nagel Cedric I.MSCWI.2101" userId="1736e826-807e-4fef-8167-ac8a84fdab41" providerId="ADAL" clId="{F0CFAB94-5C8A-40AF-8544-C705B4173C3C}" dt="2022-06-16T19:22:24.910" v="525" actId="20577"/>
          <ac:spMkLst>
            <pc:docMk/>
            <pc:sldMk cId="244217581" sldId="257"/>
            <ac:spMk id="2" creationId="{CEB7CBDD-FCA1-22EE-9A6A-F757F663050B}"/>
          </ac:spMkLst>
        </pc:spChg>
        <pc:spChg chg="mod">
          <ac:chgData name="Nagel Cedric I.MSCWI.2101" userId="1736e826-807e-4fef-8167-ac8a84fdab41" providerId="ADAL" clId="{F0CFAB94-5C8A-40AF-8544-C705B4173C3C}" dt="2022-06-16T19:29:45.564" v="740" actId="20577"/>
          <ac:spMkLst>
            <pc:docMk/>
            <pc:sldMk cId="244217581" sldId="257"/>
            <ac:spMk id="3" creationId="{4970BAC8-F58B-6938-10C8-B58AD4502220}"/>
          </ac:spMkLst>
        </pc:spChg>
        <pc:picChg chg="mod">
          <ac:chgData name="Nagel Cedric I.MSCWI.2101" userId="1736e826-807e-4fef-8167-ac8a84fdab41" providerId="ADAL" clId="{F0CFAB94-5C8A-40AF-8544-C705B4173C3C}" dt="2022-06-16T19:19:36.700" v="434" actId="14100"/>
          <ac:picMkLst>
            <pc:docMk/>
            <pc:sldMk cId="244217581" sldId="257"/>
            <ac:picMk id="4" creationId="{39755337-9178-C3E3-1D8B-414668E99753}"/>
          </ac:picMkLst>
        </pc:picChg>
      </pc:sldChg>
      <pc:sldChg chg="modSp mod">
        <pc:chgData name="Nagel Cedric I.MSCWI.2101" userId="1736e826-807e-4fef-8167-ac8a84fdab41" providerId="ADAL" clId="{F0CFAB94-5C8A-40AF-8544-C705B4173C3C}" dt="2022-06-16T19:21:09.589" v="456" actId="20577"/>
        <pc:sldMkLst>
          <pc:docMk/>
          <pc:sldMk cId="3751049386" sldId="259"/>
        </pc:sldMkLst>
        <pc:spChg chg="mod">
          <ac:chgData name="Nagel Cedric I.MSCWI.2101" userId="1736e826-807e-4fef-8167-ac8a84fdab41" providerId="ADAL" clId="{F0CFAB94-5C8A-40AF-8544-C705B4173C3C}" dt="2022-06-16T19:21:09.589" v="456" actId="20577"/>
          <ac:spMkLst>
            <pc:docMk/>
            <pc:sldMk cId="3751049386" sldId="259"/>
            <ac:spMk id="2" creationId="{CEB7CBDD-FCA1-22EE-9A6A-F757F663050B}"/>
          </ac:spMkLst>
        </pc:spChg>
      </pc:sldChg>
      <pc:sldChg chg="modSp mod">
        <pc:chgData name="Nagel Cedric I.MSCWI.2101" userId="1736e826-807e-4fef-8167-ac8a84fdab41" providerId="ADAL" clId="{F0CFAB94-5C8A-40AF-8544-C705B4173C3C}" dt="2022-06-16T19:20:56.381" v="454" actId="1037"/>
        <pc:sldMkLst>
          <pc:docMk/>
          <pc:sldMk cId="891247617" sldId="260"/>
        </pc:sldMkLst>
        <pc:spChg chg="mod">
          <ac:chgData name="Nagel Cedric I.MSCWI.2101" userId="1736e826-807e-4fef-8167-ac8a84fdab41" providerId="ADAL" clId="{F0CFAB94-5C8A-40AF-8544-C705B4173C3C}" dt="2022-06-16T19:20:56.381" v="454" actId="1037"/>
          <ac:spMkLst>
            <pc:docMk/>
            <pc:sldMk cId="891247617" sldId="260"/>
            <ac:spMk id="2" creationId="{CEB7CBDD-FCA1-22EE-9A6A-F757F663050B}"/>
          </ac:spMkLst>
        </pc:spChg>
      </pc:sldChg>
      <pc:sldChg chg="modSp mod">
        <pc:chgData name="Nagel Cedric I.MSCWI.2101" userId="1736e826-807e-4fef-8167-ac8a84fdab41" providerId="ADAL" clId="{F0CFAB94-5C8A-40AF-8544-C705B4173C3C}" dt="2022-06-16T19:20:41.576" v="437" actId="113"/>
        <pc:sldMkLst>
          <pc:docMk/>
          <pc:sldMk cId="443447932" sldId="261"/>
        </pc:sldMkLst>
        <pc:spChg chg="mod">
          <ac:chgData name="Nagel Cedric I.MSCWI.2101" userId="1736e826-807e-4fef-8167-ac8a84fdab41" providerId="ADAL" clId="{F0CFAB94-5C8A-40AF-8544-C705B4173C3C}" dt="2022-06-16T19:20:41.576" v="437" actId="113"/>
          <ac:spMkLst>
            <pc:docMk/>
            <pc:sldMk cId="443447932" sldId="261"/>
            <ac:spMk id="2" creationId="{CEB7CBDD-FCA1-22EE-9A6A-F757F663050B}"/>
          </ac:spMkLst>
        </pc:spChg>
      </pc:sldChg>
      <pc:sldChg chg="modSp mod">
        <pc:chgData name="Nagel Cedric I.MSCWI.2101" userId="1736e826-807e-4fef-8167-ac8a84fdab41" providerId="ADAL" clId="{F0CFAB94-5C8A-40AF-8544-C705B4173C3C}" dt="2022-06-16T19:20:32.605" v="435" actId="113"/>
        <pc:sldMkLst>
          <pc:docMk/>
          <pc:sldMk cId="3371144786" sldId="262"/>
        </pc:sldMkLst>
        <pc:spChg chg="mod">
          <ac:chgData name="Nagel Cedric I.MSCWI.2101" userId="1736e826-807e-4fef-8167-ac8a84fdab41" providerId="ADAL" clId="{F0CFAB94-5C8A-40AF-8544-C705B4173C3C}" dt="2022-06-16T19:20:32.605" v="435" actId="113"/>
          <ac:spMkLst>
            <pc:docMk/>
            <pc:sldMk cId="3371144786" sldId="262"/>
            <ac:spMk id="2" creationId="{CEB7CBDD-FCA1-22EE-9A6A-F757F663050B}"/>
          </ac:spMkLst>
        </pc:spChg>
      </pc:sldChg>
      <pc:sldChg chg="addSp delSp modSp mod">
        <pc:chgData name="Nagel Cedric I.MSCWI.2101" userId="1736e826-807e-4fef-8167-ac8a84fdab41" providerId="ADAL" clId="{F0CFAB94-5C8A-40AF-8544-C705B4173C3C}" dt="2022-06-16T19:23:02.738" v="563" actId="20577"/>
        <pc:sldMkLst>
          <pc:docMk/>
          <pc:sldMk cId="3550630691" sldId="263"/>
        </pc:sldMkLst>
        <pc:spChg chg="del">
          <ac:chgData name="Nagel Cedric I.MSCWI.2101" userId="1736e826-807e-4fef-8167-ac8a84fdab41" providerId="ADAL" clId="{F0CFAB94-5C8A-40AF-8544-C705B4173C3C}" dt="2022-06-16T19:22:42.527" v="526" actId="478"/>
          <ac:spMkLst>
            <pc:docMk/>
            <pc:sldMk cId="3550630691" sldId="263"/>
            <ac:spMk id="2" creationId="{CEB7CBDD-FCA1-22EE-9A6A-F757F663050B}"/>
          </ac:spMkLst>
        </pc:spChg>
        <pc:spChg chg="add del mod">
          <ac:chgData name="Nagel Cedric I.MSCWI.2101" userId="1736e826-807e-4fef-8167-ac8a84fdab41" providerId="ADAL" clId="{F0CFAB94-5C8A-40AF-8544-C705B4173C3C}" dt="2022-06-16T19:22:47.192" v="527" actId="478"/>
          <ac:spMkLst>
            <pc:docMk/>
            <pc:sldMk cId="3550630691" sldId="263"/>
            <ac:spMk id="6" creationId="{925308C3-C610-9E8B-C06C-090E0C0DDFB3}"/>
          </ac:spMkLst>
        </pc:spChg>
        <pc:spChg chg="add mod">
          <ac:chgData name="Nagel Cedric I.MSCWI.2101" userId="1736e826-807e-4fef-8167-ac8a84fdab41" providerId="ADAL" clId="{F0CFAB94-5C8A-40AF-8544-C705B4173C3C}" dt="2022-06-16T19:23:02.738" v="563" actId="20577"/>
          <ac:spMkLst>
            <pc:docMk/>
            <pc:sldMk cId="3550630691" sldId="263"/>
            <ac:spMk id="12" creationId="{4C74B2F3-630E-8756-8CAF-ADBB8EE97EEE}"/>
          </ac:spMkLst>
        </pc:spChg>
      </pc:sldChg>
      <pc:sldChg chg="addSp delSp modSp mod">
        <pc:chgData name="Nagel Cedric I.MSCWI.2101" userId="1736e826-807e-4fef-8167-ac8a84fdab41" providerId="ADAL" clId="{F0CFAB94-5C8A-40AF-8544-C705B4173C3C}" dt="2022-06-16T19:36:39.745" v="934" actId="1036"/>
        <pc:sldMkLst>
          <pc:docMk/>
          <pc:sldMk cId="1428857088" sldId="264"/>
        </pc:sldMkLst>
        <pc:spChg chg="add del">
          <ac:chgData name="Nagel Cedric I.MSCWI.2101" userId="1736e826-807e-4fef-8167-ac8a84fdab41" providerId="ADAL" clId="{F0CFAB94-5C8A-40AF-8544-C705B4173C3C}" dt="2022-06-16T19:23:30.266" v="570" actId="478"/>
          <ac:spMkLst>
            <pc:docMk/>
            <pc:sldMk cId="1428857088" sldId="264"/>
            <ac:spMk id="2" creationId="{CEB7CBDD-FCA1-22EE-9A6A-F757F663050B}"/>
          </ac:spMkLst>
        </pc:spChg>
        <pc:spChg chg="mod">
          <ac:chgData name="Nagel Cedric I.MSCWI.2101" userId="1736e826-807e-4fef-8167-ac8a84fdab41" providerId="ADAL" clId="{F0CFAB94-5C8A-40AF-8544-C705B4173C3C}" dt="2022-06-16T19:11:07.822" v="259" actId="5793"/>
          <ac:spMkLst>
            <pc:docMk/>
            <pc:sldMk cId="1428857088" sldId="264"/>
            <ac:spMk id="3" creationId="{4970BAC8-F58B-6938-10C8-B58AD4502220}"/>
          </ac:spMkLst>
        </pc:spChg>
        <pc:spChg chg="add del mod">
          <ac:chgData name="Nagel Cedric I.MSCWI.2101" userId="1736e826-807e-4fef-8167-ac8a84fdab41" providerId="ADAL" clId="{F0CFAB94-5C8A-40AF-8544-C705B4173C3C}" dt="2022-06-16T19:23:30.407" v="571" actId="478"/>
          <ac:spMkLst>
            <pc:docMk/>
            <pc:sldMk cId="1428857088" sldId="264"/>
            <ac:spMk id="7" creationId="{C876D8C9-7A32-8484-EA1B-BF97D230BA1A}"/>
          </ac:spMkLst>
        </pc:spChg>
        <pc:spChg chg="add del mod">
          <ac:chgData name="Nagel Cedric I.MSCWI.2101" userId="1736e826-807e-4fef-8167-ac8a84fdab41" providerId="ADAL" clId="{F0CFAB94-5C8A-40AF-8544-C705B4173C3C}" dt="2022-06-16T19:23:40.732" v="593" actId="20577"/>
          <ac:spMkLst>
            <pc:docMk/>
            <pc:sldMk cId="1428857088" sldId="264"/>
            <ac:spMk id="16" creationId="{F1C97CCE-0198-9660-4689-A2866A774B6C}"/>
          </ac:spMkLst>
        </pc:spChg>
        <pc:picChg chg="mod ord">
          <ac:chgData name="Nagel Cedric I.MSCWI.2101" userId="1736e826-807e-4fef-8167-ac8a84fdab41" providerId="ADAL" clId="{F0CFAB94-5C8A-40AF-8544-C705B4173C3C}" dt="2022-06-16T19:36:39.745" v="934" actId="1036"/>
          <ac:picMkLst>
            <pc:docMk/>
            <pc:sldMk cId="1428857088" sldId="264"/>
            <ac:picMk id="10" creationId="{C9630301-139D-D642-BE93-4DB58A19B152}"/>
          </ac:picMkLst>
        </pc:picChg>
        <pc:picChg chg="add del mod">
          <ac:chgData name="Nagel Cedric I.MSCWI.2101" userId="1736e826-807e-4fef-8167-ac8a84fdab41" providerId="ADAL" clId="{F0CFAB94-5C8A-40AF-8544-C705B4173C3C}" dt="2022-06-16T19:17:59.174" v="422" actId="478"/>
          <ac:picMkLst>
            <pc:docMk/>
            <pc:sldMk cId="1428857088" sldId="264"/>
            <ac:picMk id="12" creationId="{D89823F4-8349-87EF-9F9F-5E4A137A14FD}"/>
          </ac:picMkLst>
        </pc:picChg>
        <pc:cxnChg chg="del">
          <ac:chgData name="Nagel Cedric I.MSCWI.2101" userId="1736e826-807e-4fef-8167-ac8a84fdab41" providerId="ADAL" clId="{F0CFAB94-5C8A-40AF-8544-C705B4173C3C}" dt="2022-06-16T19:12:28.311" v="291" actId="478"/>
          <ac:cxnSpMkLst>
            <pc:docMk/>
            <pc:sldMk cId="1428857088" sldId="264"/>
            <ac:cxnSpMk id="6" creationId="{0538F864-C4D7-7839-6DF7-2F6EF9EEEC35}"/>
          </ac:cxnSpMkLst>
        </pc:cxnChg>
      </pc:sldChg>
      <pc:sldChg chg="addSp delSp modSp mod">
        <pc:chgData name="Nagel Cedric I.MSCWI.2101" userId="1736e826-807e-4fef-8167-ac8a84fdab41" providerId="ADAL" clId="{F0CFAB94-5C8A-40AF-8544-C705B4173C3C}" dt="2022-06-16T19:26:08.373" v="696" actId="20577"/>
        <pc:sldMkLst>
          <pc:docMk/>
          <pc:sldMk cId="844039684" sldId="265"/>
        </pc:sldMkLst>
        <pc:spChg chg="del">
          <ac:chgData name="Nagel Cedric I.MSCWI.2101" userId="1736e826-807e-4fef-8167-ac8a84fdab41" providerId="ADAL" clId="{F0CFAB94-5C8A-40AF-8544-C705B4173C3C}" dt="2022-06-16T19:25:32.495" v="656" actId="478"/>
          <ac:spMkLst>
            <pc:docMk/>
            <pc:sldMk cId="844039684" sldId="265"/>
            <ac:spMk id="2" creationId="{CEB7CBDD-FCA1-22EE-9A6A-F757F663050B}"/>
          </ac:spMkLst>
        </pc:spChg>
        <pc:spChg chg="add del mod">
          <ac:chgData name="Nagel Cedric I.MSCWI.2101" userId="1736e826-807e-4fef-8167-ac8a84fdab41" providerId="ADAL" clId="{F0CFAB94-5C8A-40AF-8544-C705B4173C3C}" dt="2022-06-16T19:25:35.210" v="657" actId="478"/>
          <ac:spMkLst>
            <pc:docMk/>
            <pc:sldMk cId="844039684" sldId="265"/>
            <ac:spMk id="6" creationId="{31FAE5EB-1E73-0917-5022-8C715CEF488A}"/>
          </ac:spMkLst>
        </pc:spChg>
        <pc:spChg chg="add mod">
          <ac:chgData name="Nagel Cedric I.MSCWI.2101" userId="1736e826-807e-4fef-8167-ac8a84fdab41" providerId="ADAL" clId="{F0CFAB94-5C8A-40AF-8544-C705B4173C3C}" dt="2022-06-16T19:26:08.373" v="696" actId="20577"/>
          <ac:spMkLst>
            <pc:docMk/>
            <pc:sldMk cId="844039684" sldId="265"/>
            <ac:spMk id="14" creationId="{EC1F0917-6F65-0B9B-E7DA-F936553D5EA0}"/>
          </ac:spMkLst>
        </pc:spChg>
        <pc:picChg chg="del mod">
          <ac:chgData name="Nagel Cedric I.MSCWI.2101" userId="1736e826-807e-4fef-8167-ac8a84fdab41" providerId="ADAL" clId="{F0CFAB94-5C8A-40AF-8544-C705B4173C3C}" dt="2022-06-16T19:10:16.525" v="235" actId="478"/>
          <ac:picMkLst>
            <pc:docMk/>
            <pc:sldMk cId="844039684" sldId="265"/>
            <ac:picMk id="10" creationId="{2A03EFDA-35BB-2096-5B43-A4C299973863}"/>
          </ac:picMkLst>
        </pc:picChg>
        <pc:picChg chg="add mod">
          <ac:chgData name="Nagel Cedric I.MSCWI.2101" userId="1736e826-807e-4fef-8167-ac8a84fdab41" providerId="ADAL" clId="{F0CFAB94-5C8A-40AF-8544-C705B4173C3C}" dt="2022-06-16T19:10:52.394" v="257" actId="1076"/>
          <ac:picMkLst>
            <pc:docMk/>
            <pc:sldMk cId="844039684" sldId="265"/>
            <ac:picMk id="12" creationId="{6715E169-B791-D615-7F68-F6069CDE1B43}"/>
          </ac:picMkLst>
        </pc:picChg>
      </pc:sldChg>
      <pc:sldChg chg="addSp delSp modSp mod">
        <pc:chgData name="Nagel Cedric I.MSCWI.2101" userId="1736e826-807e-4fef-8167-ac8a84fdab41" providerId="ADAL" clId="{F0CFAB94-5C8A-40AF-8544-C705B4173C3C}" dt="2022-06-16T19:37:42.768" v="950" actId="1038"/>
        <pc:sldMkLst>
          <pc:docMk/>
          <pc:sldMk cId="2520298106" sldId="266"/>
        </pc:sldMkLst>
        <pc:spChg chg="del">
          <ac:chgData name="Nagel Cedric I.MSCWI.2101" userId="1736e826-807e-4fef-8167-ac8a84fdab41" providerId="ADAL" clId="{F0CFAB94-5C8A-40AF-8544-C705B4173C3C}" dt="2022-06-16T19:25:02.885" v="601" actId="478"/>
          <ac:spMkLst>
            <pc:docMk/>
            <pc:sldMk cId="2520298106" sldId="266"/>
            <ac:spMk id="2" creationId="{CEB7CBDD-FCA1-22EE-9A6A-F757F663050B}"/>
          </ac:spMkLst>
        </pc:spChg>
        <pc:spChg chg="mod">
          <ac:chgData name="Nagel Cedric I.MSCWI.2101" userId="1736e826-807e-4fef-8167-ac8a84fdab41" providerId="ADAL" clId="{F0CFAB94-5C8A-40AF-8544-C705B4173C3C}" dt="2022-06-16T19:09:22.183" v="221" actId="20577"/>
          <ac:spMkLst>
            <pc:docMk/>
            <pc:sldMk cId="2520298106" sldId="266"/>
            <ac:spMk id="3" creationId="{4970BAC8-F58B-6938-10C8-B58AD4502220}"/>
          </ac:spMkLst>
        </pc:spChg>
        <pc:spChg chg="add del mod">
          <ac:chgData name="Nagel Cedric I.MSCWI.2101" userId="1736e826-807e-4fef-8167-ac8a84fdab41" providerId="ADAL" clId="{F0CFAB94-5C8A-40AF-8544-C705B4173C3C}" dt="2022-06-16T19:25:05.639" v="602" actId="478"/>
          <ac:spMkLst>
            <pc:docMk/>
            <pc:sldMk cId="2520298106" sldId="266"/>
            <ac:spMk id="6" creationId="{3626C71B-67FE-704E-3AC3-92328765EF5C}"/>
          </ac:spMkLst>
        </pc:spChg>
        <pc:spChg chg="add mod">
          <ac:chgData name="Nagel Cedric I.MSCWI.2101" userId="1736e826-807e-4fef-8167-ac8a84fdab41" providerId="ADAL" clId="{F0CFAB94-5C8A-40AF-8544-C705B4173C3C}" dt="2022-06-16T19:25:25.131" v="655" actId="1038"/>
          <ac:spMkLst>
            <pc:docMk/>
            <pc:sldMk cId="2520298106" sldId="266"/>
            <ac:spMk id="14" creationId="{4D856811-258A-B595-5C8F-B0957AE1D4A6}"/>
          </ac:spMkLst>
        </pc:spChg>
        <pc:picChg chg="mod">
          <ac:chgData name="Nagel Cedric I.MSCWI.2101" userId="1736e826-807e-4fef-8167-ac8a84fdab41" providerId="ADAL" clId="{F0CFAB94-5C8A-40AF-8544-C705B4173C3C}" dt="2022-06-16T19:37:42.768" v="950" actId="1038"/>
          <ac:picMkLst>
            <pc:docMk/>
            <pc:sldMk cId="2520298106" sldId="266"/>
            <ac:picMk id="10" creationId="{5D1D1068-58A6-CE6C-0453-C585F55EB2FE}"/>
          </ac:picMkLst>
        </pc:picChg>
      </pc:sldChg>
      <pc:sldChg chg="addSp delSp modSp add mod">
        <pc:chgData name="Nagel Cedric I.MSCWI.2101" userId="1736e826-807e-4fef-8167-ac8a84fdab41" providerId="ADAL" clId="{F0CFAB94-5C8A-40AF-8544-C705B4173C3C}" dt="2022-06-16T19:36:30.902" v="909" actId="1035"/>
        <pc:sldMkLst>
          <pc:docMk/>
          <pc:sldMk cId="1858093255" sldId="267"/>
        </pc:sldMkLst>
        <pc:spChg chg="del mod">
          <ac:chgData name="Nagel Cedric I.MSCWI.2101" userId="1736e826-807e-4fef-8167-ac8a84fdab41" providerId="ADAL" clId="{F0CFAB94-5C8A-40AF-8544-C705B4173C3C}" dt="2022-06-16T19:24:16.488" v="598" actId="478"/>
          <ac:spMkLst>
            <pc:docMk/>
            <pc:sldMk cId="1858093255" sldId="267"/>
            <ac:spMk id="2" creationId="{CEB7CBDD-FCA1-22EE-9A6A-F757F663050B}"/>
          </ac:spMkLst>
        </pc:spChg>
        <pc:spChg chg="mod">
          <ac:chgData name="Nagel Cedric I.MSCWI.2101" userId="1736e826-807e-4fef-8167-ac8a84fdab41" providerId="ADAL" clId="{F0CFAB94-5C8A-40AF-8544-C705B4173C3C}" dt="2022-06-16T19:16:07.384" v="408" actId="20577"/>
          <ac:spMkLst>
            <pc:docMk/>
            <pc:sldMk cId="1858093255" sldId="267"/>
            <ac:spMk id="3" creationId="{4970BAC8-F58B-6938-10C8-B58AD4502220}"/>
          </ac:spMkLst>
        </pc:spChg>
        <pc:spChg chg="mod">
          <ac:chgData name="Nagel Cedric I.MSCWI.2101" userId="1736e826-807e-4fef-8167-ac8a84fdab41" providerId="ADAL" clId="{F0CFAB94-5C8A-40AF-8544-C705B4173C3C}" dt="2022-06-16T19:15:47.789" v="392" actId="14100"/>
          <ac:spMkLst>
            <pc:docMk/>
            <pc:sldMk cId="1858093255" sldId="267"/>
            <ac:spMk id="5" creationId="{6FAB6587-9C5F-C944-90E1-8EE38D99AF27}"/>
          </ac:spMkLst>
        </pc:spChg>
        <pc:spChg chg="add del mod">
          <ac:chgData name="Nagel Cedric I.MSCWI.2101" userId="1736e826-807e-4fef-8167-ac8a84fdab41" providerId="ADAL" clId="{F0CFAB94-5C8A-40AF-8544-C705B4173C3C}" dt="2022-06-16T19:24:22.277" v="599" actId="478"/>
          <ac:spMkLst>
            <pc:docMk/>
            <pc:sldMk cId="1858093255" sldId="267"/>
            <ac:spMk id="7" creationId="{95D3A82C-E608-3BCA-23FF-795DBDD30901}"/>
          </ac:spMkLst>
        </pc:spChg>
        <pc:spChg chg="add del mod">
          <ac:chgData name="Nagel Cedric I.MSCWI.2101" userId="1736e826-807e-4fef-8167-ac8a84fdab41" providerId="ADAL" clId="{F0CFAB94-5C8A-40AF-8544-C705B4173C3C}" dt="2022-06-16T19:24:10.155" v="596"/>
          <ac:spMkLst>
            <pc:docMk/>
            <pc:sldMk cId="1858093255" sldId="267"/>
            <ac:spMk id="18" creationId="{343406A9-C6C4-36DA-2DCC-719E42530CB9}"/>
          </ac:spMkLst>
        </pc:spChg>
        <pc:spChg chg="add mod">
          <ac:chgData name="Nagel Cedric I.MSCWI.2101" userId="1736e826-807e-4fef-8167-ac8a84fdab41" providerId="ADAL" clId="{F0CFAB94-5C8A-40AF-8544-C705B4173C3C}" dt="2022-06-16T19:24:25.034" v="600"/>
          <ac:spMkLst>
            <pc:docMk/>
            <pc:sldMk cId="1858093255" sldId="267"/>
            <ac:spMk id="19" creationId="{CA8470A4-9F53-8ACB-7065-D05029AD4CEB}"/>
          </ac:spMkLst>
        </pc:spChg>
        <pc:picChg chg="del">
          <ac:chgData name="Nagel Cedric I.MSCWI.2101" userId="1736e826-807e-4fef-8167-ac8a84fdab41" providerId="ADAL" clId="{F0CFAB94-5C8A-40AF-8544-C705B4173C3C}" dt="2022-06-16T19:06:30.092" v="189" actId="478"/>
          <ac:picMkLst>
            <pc:docMk/>
            <pc:sldMk cId="1858093255" sldId="267"/>
            <ac:picMk id="10" creationId="{C9630301-139D-D642-BE93-4DB58A19B152}"/>
          </ac:picMkLst>
        </pc:picChg>
        <pc:picChg chg="del">
          <ac:chgData name="Nagel Cedric I.MSCWI.2101" userId="1736e826-807e-4fef-8167-ac8a84fdab41" providerId="ADAL" clId="{F0CFAB94-5C8A-40AF-8544-C705B4173C3C}" dt="2022-06-16T19:05:41.517" v="137" actId="478"/>
          <ac:picMkLst>
            <pc:docMk/>
            <pc:sldMk cId="1858093255" sldId="267"/>
            <ac:picMk id="12" creationId="{D89823F4-8349-87EF-9F9F-5E4A137A14FD}"/>
          </ac:picMkLst>
        </pc:picChg>
        <pc:picChg chg="add del mod">
          <ac:chgData name="Nagel Cedric I.MSCWI.2101" userId="1736e826-807e-4fef-8167-ac8a84fdab41" providerId="ADAL" clId="{F0CFAB94-5C8A-40AF-8544-C705B4173C3C}" dt="2022-06-16T19:15:56.195" v="400" actId="478"/>
          <ac:picMkLst>
            <pc:docMk/>
            <pc:sldMk cId="1858093255" sldId="267"/>
            <ac:picMk id="14" creationId="{953A2DAE-9BD9-3ED4-A0C4-EC72E6492553}"/>
          </ac:picMkLst>
        </pc:picChg>
        <pc:picChg chg="add mod">
          <ac:chgData name="Nagel Cedric I.MSCWI.2101" userId="1736e826-807e-4fef-8167-ac8a84fdab41" providerId="ADAL" clId="{F0CFAB94-5C8A-40AF-8544-C705B4173C3C}" dt="2022-06-16T19:36:30.902" v="909" actId="1035"/>
          <ac:picMkLst>
            <pc:docMk/>
            <pc:sldMk cId="1858093255" sldId="267"/>
            <ac:picMk id="16" creationId="{0374E79C-8E48-E23C-C884-FB8B5EBB70E6}"/>
          </ac:picMkLst>
        </pc:picChg>
        <pc:cxnChg chg="del">
          <ac:chgData name="Nagel Cedric I.MSCWI.2101" userId="1736e826-807e-4fef-8167-ac8a84fdab41" providerId="ADAL" clId="{F0CFAB94-5C8A-40AF-8544-C705B4173C3C}" dt="2022-06-16T19:05:43.158" v="138" actId="478"/>
          <ac:cxnSpMkLst>
            <pc:docMk/>
            <pc:sldMk cId="1858093255" sldId="267"/>
            <ac:cxnSpMk id="6" creationId="{0538F864-C4D7-7839-6DF7-2F6EF9EEEC35}"/>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6/17/2022</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0865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7955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6/17/2022</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8988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6/17/2022</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1684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6/17/2022</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2709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202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8134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1982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9410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6/17/2022</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391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6/17/2022</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1123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6/17/2022</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907032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30">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lomedizin: Erste Herz-OP unter Mixed-Reality-Technologie">
            <a:extLst>
              <a:ext uri="{FF2B5EF4-FFF2-40B4-BE49-F238E27FC236}">
                <a16:creationId xmlns:a16="http://schemas.microsoft.com/office/drawing/2014/main" id="{0C79C982-273A-2D42-FF7E-AE6BA75027F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24E9A9A-EA57-C6E3-A6D2-942A35C5F4A6}"/>
              </a:ext>
            </a:extLst>
          </p:cNvPr>
          <p:cNvSpPr>
            <a:spLocks noGrp="1"/>
          </p:cNvSpPr>
          <p:nvPr>
            <p:ph type="ctrTitle"/>
          </p:nvPr>
        </p:nvSpPr>
        <p:spPr>
          <a:xfrm>
            <a:off x="965201" y="3278435"/>
            <a:ext cx="10225530" cy="1475013"/>
          </a:xfrm>
        </p:spPr>
        <p:txBody>
          <a:bodyPr>
            <a:normAutofit/>
          </a:bodyPr>
          <a:lstStyle/>
          <a:p>
            <a:r>
              <a:rPr lang="de-CH" sz="4000">
                <a:solidFill>
                  <a:schemeClr val="tx1"/>
                </a:solidFill>
              </a:rPr>
              <a:t>Datenanalyse des Forschungsprojekts «</a:t>
            </a:r>
            <a:r>
              <a:rPr lang="de-CH" sz="4000" err="1">
                <a:solidFill>
                  <a:schemeClr val="tx1"/>
                </a:solidFill>
              </a:rPr>
              <a:t>Caretrain</a:t>
            </a:r>
            <a:r>
              <a:rPr lang="de-CH" sz="4000">
                <a:solidFill>
                  <a:schemeClr val="tx1"/>
                </a:solidFill>
              </a:rPr>
              <a:t>» </a:t>
            </a:r>
          </a:p>
        </p:txBody>
      </p:sp>
      <p:sp>
        <p:nvSpPr>
          <p:cNvPr id="3" name="Untertitel 2">
            <a:extLst>
              <a:ext uri="{FF2B5EF4-FFF2-40B4-BE49-F238E27FC236}">
                <a16:creationId xmlns:a16="http://schemas.microsoft.com/office/drawing/2014/main" id="{2F274CA5-61AF-992D-01A0-A2D873202CF9}"/>
              </a:ext>
            </a:extLst>
          </p:cNvPr>
          <p:cNvSpPr>
            <a:spLocks noGrp="1"/>
          </p:cNvSpPr>
          <p:nvPr>
            <p:ph type="subTitle" idx="1"/>
          </p:nvPr>
        </p:nvSpPr>
        <p:spPr>
          <a:xfrm>
            <a:off x="965200" y="4753449"/>
            <a:ext cx="10225530" cy="1334875"/>
          </a:xfrm>
        </p:spPr>
        <p:txBody>
          <a:bodyPr>
            <a:normAutofit/>
          </a:bodyPr>
          <a:lstStyle/>
          <a:p>
            <a:r>
              <a:rPr lang="de-CH">
                <a:solidFill>
                  <a:schemeClr val="tx1"/>
                </a:solidFill>
              </a:rPr>
              <a:t>Untersuchung des Einsatzes einer </a:t>
            </a:r>
            <a:r>
              <a:rPr lang="de-CH" err="1">
                <a:solidFill>
                  <a:schemeClr val="tx1"/>
                </a:solidFill>
              </a:rPr>
              <a:t>augtmented</a:t>
            </a:r>
            <a:r>
              <a:rPr lang="de-CH">
                <a:solidFill>
                  <a:schemeClr val="tx1"/>
                </a:solidFill>
              </a:rPr>
              <a:t> </a:t>
            </a:r>
            <a:r>
              <a:rPr lang="de-CH" err="1">
                <a:solidFill>
                  <a:schemeClr val="tx1"/>
                </a:solidFill>
              </a:rPr>
              <a:t>reality</a:t>
            </a:r>
            <a:r>
              <a:rPr lang="de-CH">
                <a:solidFill>
                  <a:schemeClr val="tx1"/>
                </a:solidFill>
              </a:rPr>
              <a:t> Applikation in </a:t>
            </a:r>
            <a:r>
              <a:rPr lang="de-CH" err="1">
                <a:solidFill>
                  <a:schemeClr val="tx1"/>
                </a:solidFill>
              </a:rPr>
              <a:t>unterrichtseinheiten</a:t>
            </a:r>
            <a:r>
              <a:rPr lang="de-CH">
                <a:solidFill>
                  <a:schemeClr val="tx1"/>
                </a:solidFill>
              </a:rPr>
              <a:t> zur </a:t>
            </a:r>
            <a:r>
              <a:rPr lang="de-CH" err="1">
                <a:solidFill>
                  <a:schemeClr val="tx1"/>
                </a:solidFill>
              </a:rPr>
              <a:t>herzauskultation</a:t>
            </a:r>
            <a:r>
              <a:rPr lang="de-CH">
                <a:solidFill>
                  <a:schemeClr val="tx1"/>
                </a:solidFill>
              </a:rPr>
              <a:t> bei der Fachhochschule </a:t>
            </a:r>
            <a:r>
              <a:rPr lang="de-CH" err="1">
                <a:solidFill>
                  <a:schemeClr val="tx1"/>
                </a:solidFill>
              </a:rPr>
              <a:t>vorarlberg</a:t>
            </a:r>
            <a:r>
              <a:rPr lang="de-CH">
                <a:solidFill>
                  <a:schemeClr val="tx1"/>
                </a:solidFill>
              </a:rPr>
              <a:t>, </a:t>
            </a:r>
            <a:br>
              <a:rPr lang="de-CH">
                <a:solidFill>
                  <a:schemeClr val="tx1"/>
                </a:solidFill>
              </a:rPr>
            </a:br>
            <a:r>
              <a:rPr lang="de-CH">
                <a:solidFill>
                  <a:schemeClr val="tx1"/>
                </a:solidFill>
              </a:rPr>
              <a:t>der </a:t>
            </a:r>
            <a:r>
              <a:rPr lang="de-CH" err="1">
                <a:solidFill>
                  <a:schemeClr val="tx1"/>
                </a:solidFill>
              </a:rPr>
              <a:t>careum</a:t>
            </a:r>
            <a:r>
              <a:rPr lang="de-CH">
                <a:solidFill>
                  <a:schemeClr val="tx1"/>
                </a:solidFill>
              </a:rPr>
              <a:t> </a:t>
            </a:r>
            <a:r>
              <a:rPr lang="de-CH" err="1">
                <a:solidFill>
                  <a:schemeClr val="tx1"/>
                </a:solidFill>
              </a:rPr>
              <a:t>hochschule</a:t>
            </a:r>
            <a:r>
              <a:rPr lang="de-CH">
                <a:solidFill>
                  <a:schemeClr val="tx1"/>
                </a:solidFill>
              </a:rPr>
              <a:t> </a:t>
            </a:r>
            <a:r>
              <a:rPr lang="de-CH" err="1">
                <a:solidFill>
                  <a:schemeClr val="tx1"/>
                </a:solidFill>
              </a:rPr>
              <a:t>gesundheit</a:t>
            </a:r>
            <a:r>
              <a:rPr lang="de-CH">
                <a:solidFill>
                  <a:schemeClr val="tx1"/>
                </a:solidFill>
              </a:rPr>
              <a:t> und der </a:t>
            </a:r>
            <a:r>
              <a:rPr lang="de-CH" err="1">
                <a:solidFill>
                  <a:schemeClr val="tx1"/>
                </a:solidFill>
              </a:rPr>
              <a:t>ostschweizer</a:t>
            </a:r>
            <a:r>
              <a:rPr lang="de-CH">
                <a:solidFill>
                  <a:schemeClr val="tx1"/>
                </a:solidFill>
              </a:rPr>
              <a:t> </a:t>
            </a:r>
            <a:r>
              <a:rPr lang="de-CH" err="1">
                <a:solidFill>
                  <a:schemeClr val="tx1"/>
                </a:solidFill>
              </a:rPr>
              <a:t>fachhochschule</a:t>
            </a:r>
            <a:endParaRPr lang="de-CH">
              <a:solidFill>
                <a:schemeClr val="tx1"/>
              </a:solidFill>
            </a:endParaRPr>
          </a:p>
        </p:txBody>
      </p:sp>
      <p:sp>
        <p:nvSpPr>
          <p:cNvPr id="14" name="Untertitel 2">
            <a:extLst>
              <a:ext uri="{FF2B5EF4-FFF2-40B4-BE49-F238E27FC236}">
                <a16:creationId xmlns:a16="http://schemas.microsoft.com/office/drawing/2014/main" id="{102D1248-8C97-631A-F11D-0E664200951B}"/>
              </a:ext>
            </a:extLst>
          </p:cNvPr>
          <p:cNvSpPr txBox="1">
            <a:spLocks/>
          </p:cNvSpPr>
          <p:nvPr/>
        </p:nvSpPr>
        <p:spPr>
          <a:xfrm>
            <a:off x="965200" y="215055"/>
            <a:ext cx="10225530" cy="590321"/>
          </a:xfrm>
          <a:prstGeom prst="rect">
            <a:avLst/>
          </a:prstGeom>
        </p:spPr>
        <p:txBody>
          <a:bodyPr vert="horz" lIns="91440" tIns="45720" rIns="91440" bIns="45720" rtlCol="0" anchor="t">
            <a:normAutofit/>
          </a:bodyPr>
          <a:lstStyle>
            <a:lvl1pPr marL="0" indent="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2pPr>
            <a:lvl3pPr marL="9144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de-CH">
                <a:solidFill>
                  <a:schemeClr val="tx1"/>
                </a:solidFill>
              </a:rPr>
              <a:t>Business Intelligence and Analytics</a:t>
            </a:r>
          </a:p>
        </p:txBody>
      </p:sp>
      <p:sp>
        <p:nvSpPr>
          <p:cNvPr id="15" name="Untertitel 2">
            <a:extLst>
              <a:ext uri="{FF2B5EF4-FFF2-40B4-BE49-F238E27FC236}">
                <a16:creationId xmlns:a16="http://schemas.microsoft.com/office/drawing/2014/main" id="{A14B2469-B7D9-54AC-40F8-135AAB84383E}"/>
              </a:ext>
            </a:extLst>
          </p:cNvPr>
          <p:cNvSpPr txBox="1">
            <a:spLocks/>
          </p:cNvSpPr>
          <p:nvPr/>
        </p:nvSpPr>
        <p:spPr>
          <a:xfrm>
            <a:off x="7081520" y="6113713"/>
            <a:ext cx="5110480" cy="744287"/>
          </a:xfrm>
          <a:prstGeom prst="rect">
            <a:avLst/>
          </a:prstGeom>
        </p:spPr>
        <p:txBody>
          <a:bodyPr vert="horz" lIns="91440" tIns="45720" rIns="91440" bIns="45720" rtlCol="0" anchor="t">
            <a:normAutofit/>
          </a:bodyPr>
          <a:lstStyle>
            <a:lvl1pPr marL="0" indent="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2pPr>
            <a:lvl3pPr marL="9144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de-CH" sz="1200">
                <a:solidFill>
                  <a:schemeClr val="tx1"/>
                </a:solidFill>
              </a:rPr>
              <a:t>Burcu </a:t>
            </a:r>
            <a:r>
              <a:rPr lang="de-CH" sz="1200" err="1">
                <a:solidFill>
                  <a:schemeClr val="tx1"/>
                </a:solidFill>
              </a:rPr>
              <a:t>isik</a:t>
            </a:r>
            <a:r>
              <a:rPr lang="de-CH" sz="1200">
                <a:solidFill>
                  <a:schemeClr val="tx1"/>
                </a:solidFill>
              </a:rPr>
              <a:t>, Dario </a:t>
            </a:r>
            <a:r>
              <a:rPr lang="de-CH" sz="1200" err="1">
                <a:solidFill>
                  <a:schemeClr val="tx1"/>
                </a:solidFill>
              </a:rPr>
              <a:t>Jnglin</a:t>
            </a:r>
            <a:r>
              <a:rPr lang="de-CH" sz="1200">
                <a:solidFill>
                  <a:schemeClr val="tx1"/>
                </a:solidFill>
              </a:rPr>
              <a:t>, </a:t>
            </a:r>
            <a:r>
              <a:rPr lang="de-CH" sz="1200" err="1">
                <a:solidFill>
                  <a:schemeClr val="tx1"/>
                </a:solidFill>
              </a:rPr>
              <a:t>CedriC</a:t>
            </a:r>
            <a:r>
              <a:rPr lang="de-CH" sz="1200">
                <a:solidFill>
                  <a:schemeClr val="tx1"/>
                </a:solidFill>
              </a:rPr>
              <a:t> Nagel, Vanessa Mettler</a:t>
            </a:r>
          </a:p>
          <a:p>
            <a:pPr algn="r"/>
            <a:r>
              <a:rPr lang="de-CH" sz="1200">
                <a:solidFill>
                  <a:schemeClr val="tx1"/>
                </a:solidFill>
              </a:rPr>
              <a:t>MSc Wirtschaftsinformatik, FS 2022</a:t>
            </a:r>
          </a:p>
        </p:txBody>
      </p:sp>
    </p:spTree>
    <p:extLst>
      <p:ext uri="{BB962C8B-B14F-4D97-AF65-F5344CB8AC3E}">
        <p14:creationId xmlns:p14="http://schemas.microsoft.com/office/powerpoint/2010/main" val="21108859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Rechteck 4">
            <a:extLst>
              <a:ext uri="{FF2B5EF4-FFF2-40B4-BE49-F238E27FC236}">
                <a16:creationId xmlns:a16="http://schemas.microsoft.com/office/drawing/2014/main" id="{6FAB6587-9C5F-C944-90E1-8EE38D99AF27}"/>
              </a:ext>
            </a:extLst>
          </p:cNvPr>
          <p:cNvSpPr/>
          <p:nvPr/>
        </p:nvSpPr>
        <p:spPr>
          <a:xfrm>
            <a:off x="102063" y="2700317"/>
            <a:ext cx="4149853" cy="3743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 name="Inhaltsplatzhalter 2">
            <a:extLst>
              <a:ext uri="{FF2B5EF4-FFF2-40B4-BE49-F238E27FC236}">
                <a16:creationId xmlns:a16="http://schemas.microsoft.com/office/drawing/2014/main" id="{4970BAC8-F58B-6938-10C8-B58AD4502220}"/>
              </a:ext>
            </a:extLst>
          </p:cNvPr>
          <p:cNvSpPr>
            <a:spLocks noGrp="1"/>
          </p:cNvSpPr>
          <p:nvPr>
            <p:ph idx="1"/>
          </p:nvPr>
        </p:nvSpPr>
        <p:spPr>
          <a:xfrm>
            <a:off x="591224" y="3093098"/>
            <a:ext cx="3409782" cy="2988931"/>
          </a:xfrm>
        </p:spPr>
        <p:txBody>
          <a:bodyPr>
            <a:normAutofit/>
          </a:bodyPr>
          <a:lstStyle/>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Über einen Drittel (37.62%) sieht Verbesserungspotenzial für die AR-App. </a:t>
            </a:r>
          </a:p>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Die Studierenden haben zahlreiche Vorschläge zur Weiterentwicklung der AR-App angegeben. Als meistgenannter Punkt sticht hierbei das Hinzufügen von weiteren Organen hervor. </a:t>
            </a:r>
            <a:endParaRPr lang="de-CH">
              <a:solidFill>
                <a:schemeClr val="bg1"/>
              </a:solidFill>
              <a:latin typeface="Arial" panose="020B0604020202020204" pitchFamily="34" charset="0"/>
              <a:cs typeface="Times New Roman" panose="02020603050405020304" pitchFamily="18" charset="0"/>
            </a:endParaRPr>
          </a:p>
        </p:txBody>
      </p:sp>
      <p:pic>
        <p:nvPicPr>
          <p:cNvPr id="10" name="Grafik 9" descr="Ein Bild, das Text enthält.&#10;&#10;Automatisch generierte Beschreibung">
            <a:extLst>
              <a:ext uri="{FF2B5EF4-FFF2-40B4-BE49-F238E27FC236}">
                <a16:creationId xmlns:a16="http://schemas.microsoft.com/office/drawing/2014/main" id="{5D1D1068-58A6-CE6C-0453-C585F55EB2FE}"/>
              </a:ext>
            </a:extLst>
          </p:cNvPr>
          <p:cNvPicPr>
            <a:picLocks noChangeAspect="1"/>
          </p:cNvPicPr>
          <p:nvPr/>
        </p:nvPicPr>
        <p:blipFill>
          <a:blip r:embed="rId2"/>
          <a:stretch>
            <a:fillRect/>
          </a:stretch>
        </p:blipFill>
        <p:spPr>
          <a:xfrm>
            <a:off x="4540624" y="1770558"/>
            <a:ext cx="7334673" cy="4478946"/>
          </a:xfrm>
          <a:prstGeom prst="rect">
            <a:avLst/>
          </a:prstGeom>
        </p:spPr>
      </p:pic>
      <p:sp>
        <p:nvSpPr>
          <p:cNvPr id="14" name="Titel 1">
            <a:extLst>
              <a:ext uri="{FF2B5EF4-FFF2-40B4-BE49-F238E27FC236}">
                <a16:creationId xmlns:a16="http://schemas.microsoft.com/office/drawing/2014/main" id="{4D856811-258A-B595-5C8F-B0957AE1D4A6}"/>
              </a:ext>
            </a:extLst>
          </p:cNvPr>
          <p:cNvSpPr txBox="1">
            <a:spLocks/>
          </p:cNvSpPr>
          <p:nvPr/>
        </p:nvSpPr>
        <p:spPr>
          <a:xfrm>
            <a:off x="513183" y="702155"/>
            <a:ext cx="3567832" cy="1897207"/>
          </a:xfrm>
          <a:prstGeom prst="rect">
            <a:avLst/>
          </a:prstGeom>
        </p:spPr>
        <p:txBody>
          <a:bodyPr vert="horz" lIns="91440" tIns="45720" rIns="91440" bIns="45720" rtlCol="0" anchor="b">
            <a:no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CH" sz="2800" b="1" err="1">
                <a:solidFill>
                  <a:srgbClr val="FFFFFF"/>
                </a:solidFill>
              </a:rPr>
              <a:t>evaluation</a:t>
            </a:r>
            <a:r>
              <a:rPr lang="de-CH" sz="2800">
                <a:solidFill>
                  <a:srgbClr val="FFFFFF"/>
                </a:solidFill>
              </a:rPr>
              <a:t> </a:t>
            </a:r>
            <a:r>
              <a:rPr lang="de-CH" sz="2800" err="1">
                <a:solidFill>
                  <a:srgbClr val="FFFFFF"/>
                </a:solidFill>
              </a:rPr>
              <a:t>ar</a:t>
            </a:r>
            <a:r>
              <a:rPr lang="de-CH" sz="2800">
                <a:solidFill>
                  <a:srgbClr val="FFFFFF"/>
                </a:solidFill>
              </a:rPr>
              <a:t>-App: </a:t>
            </a:r>
            <a:r>
              <a:rPr lang="de-CH" sz="2800" err="1">
                <a:solidFill>
                  <a:srgbClr val="FFFFFF"/>
                </a:solidFill>
              </a:rPr>
              <a:t>empfehlungen</a:t>
            </a:r>
            <a:r>
              <a:rPr lang="de-CH" sz="2800">
                <a:solidFill>
                  <a:srgbClr val="FFFFFF"/>
                </a:solidFill>
              </a:rPr>
              <a:t> für </a:t>
            </a:r>
            <a:r>
              <a:rPr lang="de-CH" sz="2800" err="1">
                <a:solidFill>
                  <a:srgbClr val="FFFFFF"/>
                </a:solidFill>
              </a:rPr>
              <a:t>weiterentwicklung</a:t>
            </a:r>
            <a:endParaRPr lang="de-CH" sz="2800">
              <a:solidFill>
                <a:srgbClr val="FFFFFF"/>
              </a:solidFill>
            </a:endParaRPr>
          </a:p>
        </p:txBody>
      </p:sp>
    </p:spTree>
    <p:extLst>
      <p:ext uri="{BB962C8B-B14F-4D97-AF65-F5344CB8AC3E}">
        <p14:creationId xmlns:p14="http://schemas.microsoft.com/office/powerpoint/2010/main" val="252029810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Rechteck 4">
            <a:extLst>
              <a:ext uri="{FF2B5EF4-FFF2-40B4-BE49-F238E27FC236}">
                <a16:creationId xmlns:a16="http://schemas.microsoft.com/office/drawing/2014/main" id="{6FAB6587-9C5F-C944-90E1-8EE38D99AF27}"/>
              </a:ext>
            </a:extLst>
          </p:cNvPr>
          <p:cNvSpPr/>
          <p:nvPr/>
        </p:nvSpPr>
        <p:spPr>
          <a:xfrm>
            <a:off x="102063" y="2700317"/>
            <a:ext cx="4149853" cy="3743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 name="Inhaltsplatzhalter 2">
            <a:extLst>
              <a:ext uri="{FF2B5EF4-FFF2-40B4-BE49-F238E27FC236}">
                <a16:creationId xmlns:a16="http://schemas.microsoft.com/office/drawing/2014/main" id="{4970BAC8-F58B-6938-10C8-B58AD4502220}"/>
              </a:ext>
            </a:extLst>
          </p:cNvPr>
          <p:cNvSpPr>
            <a:spLocks noGrp="1"/>
          </p:cNvSpPr>
          <p:nvPr>
            <p:ph idx="1"/>
          </p:nvPr>
        </p:nvSpPr>
        <p:spPr>
          <a:xfrm>
            <a:off x="591224" y="2803932"/>
            <a:ext cx="3409782" cy="3278097"/>
          </a:xfrm>
        </p:spPr>
        <p:txBody>
          <a:bodyPr>
            <a:normAutofit/>
          </a:bodyPr>
          <a:lstStyle/>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Zu den Bereichen, bei welchen die Studierenden Potenzial für den Einsatz einer AR-App sehen, gingen ebenfalls unterschiedliche Antworten ein. Am häufigsten wurde der Einsatz bei der Lunge / Lungenauskultation und bei der Anatomie genannt.</a:t>
            </a:r>
            <a:endParaRPr lang="de-CH">
              <a:solidFill>
                <a:schemeClr val="bg1"/>
              </a:solidFill>
              <a:latin typeface="Arial" panose="020B0604020202020204" pitchFamily="34" charset="0"/>
              <a:cs typeface="Times New Roman" panose="02020603050405020304" pitchFamily="18" charset="0"/>
            </a:endParaRPr>
          </a:p>
        </p:txBody>
      </p:sp>
      <p:pic>
        <p:nvPicPr>
          <p:cNvPr id="12" name="Grafik 41">
            <a:extLst>
              <a:ext uri="{FF2B5EF4-FFF2-40B4-BE49-F238E27FC236}">
                <a16:creationId xmlns:a16="http://schemas.microsoft.com/office/drawing/2014/main" id="{6715E169-B791-D615-7F68-F6069CDE1B43}"/>
              </a:ext>
            </a:extLst>
          </p:cNvPr>
          <p:cNvPicPr>
            <a:picLocks noChangeAspect="1"/>
          </p:cNvPicPr>
          <p:nvPr/>
        </p:nvPicPr>
        <p:blipFill rotWithShape="1">
          <a:blip r:embed="rId2"/>
          <a:srcRect l="1076" r="2840"/>
          <a:stretch/>
        </p:blipFill>
        <p:spPr bwMode="auto">
          <a:xfrm>
            <a:off x="4308732" y="1858093"/>
            <a:ext cx="7577329" cy="3292403"/>
          </a:xfrm>
          <a:prstGeom prst="rect">
            <a:avLst/>
          </a:prstGeom>
          <a:ln>
            <a:noFill/>
          </a:ln>
          <a:extLst>
            <a:ext uri="{53640926-AAD7-44D8-BBD7-CCE9431645EC}">
              <a14:shadowObscured xmlns:a14="http://schemas.microsoft.com/office/drawing/2010/main"/>
            </a:ext>
          </a:extLst>
        </p:spPr>
      </p:pic>
      <p:sp>
        <p:nvSpPr>
          <p:cNvPr id="14" name="Titel 1">
            <a:extLst>
              <a:ext uri="{FF2B5EF4-FFF2-40B4-BE49-F238E27FC236}">
                <a16:creationId xmlns:a16="http://schemas.microsoft.com/office/drawing/2014/main" id="{EC1F0917-6F65-0B9B-E7DA-F936553D5EA0}"/>
              </a:ext>
            </a:extLst>
          </p:cNvPr>
          <p:cNvSpPr txBox="1">
            <a:spLocks/>
          </p:cNvSpPr>
          <p:nvPr/>
        </p:nvSpPr>
        <p:spPr>
          <a:xfrm>
            <a:off x="513183" y="702155"/>
            <a:ext cx="3567832" cy="1897207"/>
          </a:xfrm>
          <a:prstGeom prst="rect">
            <a:avLst/>
          </a:prstGeom>
        </p:spPr>
        <p:txBody>
          <a:bodyPr vert="horz" lIns="91440" tIns="45720" rIns="91440" bIns="45720" rtlCol="0" anchor="b">
            <a:no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CH" sz="2800" b="1" err="1">
                <a:solidFill>
                  <a:srgbClr val="FFFFFF"/>
                </a:solidFill>
              </a:rPr>
              <a:t>evaluation</a:t>
            </a:r>
            <a:r>
              <a:rPr lang="de-CH" sz="2800">
                <a:solidFill>
                  <a:srgbClr val="FFFFFF"/>
                </a:solidFill>
              </a:rPr>
              <a:t> </a:t>
            </a:r>
            <a:r>
              <a:rPr lang="de-CH" sz="2800" err="1">
                <a:solidFill>
                  <a:srgbClr val="FFFFFF"/>
                </a:solidFill>
              </a:rPr>
              <a:t>ar</a:t>
            </a:r>
            <a:r>
              <a:rPr lang="de-CH" sz="2800">
                <a:solidFill>
                  <a:srgbClr val="FFFFFF"/>
                </a:solidFill>
              </a:rPr>
              <a:t>-App: weiteres einsatzpotenzial im </a:t>
            </a:r>
            <a:r>
              <a:rPr lang="de-CH" sz="2800" err="1">
                <a:solidFill>
                  <a:srgbClr val="FFFFFF"/>
                </a:solidFill>
              </a:rPr>
              <a:t>studium</a:t>
            </a:r>
            <a:endParaRPr lang="de-CH" sz="2800">
              <a:solidFill>
                <a:srgbClr val="FFFFFF"/>
              </a:solidFill>
            </a:endParaRPr>
          </a:p>
        </p:txBody>
      </p:sp>
    </p:spTree>
    <p:extLst>
      <p:ext uri="{BB962C8B-B14F-4D97-AF65-F5344CB8AC3E}">
        <p14:creationId xmlns:p14="http://schemas.microsoft.com/office/powerpoint/2010/main" val="8440396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EB7CBDD-FCA1-22EE-9A6A-F757F663050B}"/>
              </a:ext>
            </a:extLst>
          </p:cNvPr>
          <p:cNvSpPr>
            <a:spLocks noGrp="1"/>
          </p:cNvSpPr>
          <p:nvPr>
            <p:ph type="title"/>
          </p:nvPr>
        </p:nvSpPr>
        <p:spPr>
          <a:xfrm>
            <a:off x="601255" y="702155"/>
            <a:ext cx="3409783" cy="1897207"/>
          </a:xfrm>
        </p:spPr>
        <p:txBody>
          <a:bodyPr>
            <a:noAutofit/>
          </a:bodyPr>
          <a:lstStyle/>
          <a:p>
            <a:r>
              <a:rPr lang="de-CH" sz="2800">
                <a:solidFill>
                  <a:srgbClr val="FFFFFF"/>
                </a:solidFill>
              </a:rPr>
              <a:t>Auswertung </a:t>
            </a:r>
            <a:r>
              <a:rPr lang="de-CH" sz="2800" b="1">
                <a:solidFill>
                  <a:srgbClr val="FFFFFF"/>
                </a:solidFill>
              </a:rPr>
              <a:t>Wissenstest</a:t>
            </a:r>
            <a:r>
              <a:rPr lang="de-CH" sz="2800">
                <a:solidFill>
                  <a:srgbClr val="FFFFFF"/>
                </a:solidFill>
              </a:rPr>
              <a:t> nach Hochschule</a:t>
            </a:r>
          </a:p>
        </p:txBody>
      </p:sp>
      <p:sp>
        <p:nvSpPr>
          <p:cNvPr id="5" name="Rechteck 4">
            <a:extLst>
              <a:ext uri="{FF2B5EF4-FFF2-40B4-BE49-F238E27FC236}">
                <a16:creationId xmlns:a16="http://schemas.microsoft.com/office/drawing/2014/main" id="{6FAB6587-9C5F-C944-90E1-8EE38D99AF27}"/>
              </a:ext>
            </a:extLst>
          </p:cNvPr>
          <p:cNvSpPr/>
          <p:nvPr/>
        </p:nvSpPr>
        <p:spPr>
          <a:xfrm>
            <a:off x="102063" y="2700317"/>
            <a:ext cx="4149853" cy="3743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 name="Inhaltsplatzhalter 2">
            <a:extLst>
              <a:ext uri="{FF2B5EF4-FFF2-40B4-BE49-F238E27FC236}">
                <a16:creationId xmlns:a16="http://schemas.microsoft.com/office/drawing/2014/main" id="{4970BAC8-F58B-6938-10C8-B58AD4502220}"/>
              </a:ext>
            </a:extLst>
          </p:cNvPr>
          <p:cNvSpPr>
            <a:spLocks noGrp="1"/>
          </p:cNvSpPr>
          <p:nvPr>
            <p:ph idx="1"/>
          </p:nvPr>
        </p:nvSpPr>
        <p:spPr>
          <a:xfrm>
            <a:off x="591224" y="2803932"/>
            <a:ext cx="3409782" cy="3278097"/>
          </a:xfrm>
        </p:spPr>
        <p:txBody>
          <a:bodyPr>
            <a:normAutofit fontScale="92500" lnSpcReduction="20000"/>
          </a:bodyPr>
          <a:lstStyle/>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Beim Vergleich des Wissenstests vor und nach dem Unterricht konnte festgestellt werden, dass sich die Erfolgsquote bei den beiden Hochschulen FHV und OST deutlich verbessern konnte. Bei der CHG konnte kein Lernerfolg festgestellt werden.</a:t>
            </a:r>
            <a:endParaRPr lang="de-CH" b="1">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Aufgeteilt nach dem Kriterium, ob die AR-App im Unterricht angewandt wurde, konnte im Vergleich zu vor dem Unterricht bei allen Studierenden eine klare Verbesserung festgestellt werden.</a:t>
            </a:r>
          </a:p>
        </p:txBody>
      </p:sp>
      <p:pic>
        <p:nvPicPr>
          <p:cNvPr id="12" name="Grafik 11">
            <a:extLst>
              <a:ext uri="{FF2B5EF4-FFF2-40B4-BE49-F238E27FC236}">
                <a16:creationId xmlns:a16="http://schemas.microsoft.com/office/drawing/2014/main" id="{8EF8D3B8-5C47-68F5-2D26-E45D12AAA1B5}"/>
              </a:ext>
            </a:extLst>
          </p:cNvPr>
          <p:cNvPicPr>
            <a:picLocks noChangeAspect="1"/>
          </p:cNvPicPr>
          <p:nvPr/>
        </p:nvPicPr>
        <p:blipFill>
          <a:blip r:embed="rId2"/>
          <a:stretch>
            <a:fillRect/>
          </a:stretch>
        </p:blipFill>
        <p:spPr>
          <a:xfrm>
            <a:off x="4308732" y="1466445"/>
            <a:ext cx="7764239" cy="4473750"/>
          </a:xfrm>
          <a:prstGeom prst="rect">
            <a:avLst/>
          </a:prstGeom>
        </p:spPr>
      </p:pic>
    </p:spTree>
    <p:extLst>
      <p:ext uri="{BB962C8B-B14F-4D97-AF65-F5344CB8AC3E}">
        <p14:creationId xmlns:p14="http://schemas.microsoft.com/office/powerpoint/2010/main" val="33711447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EB7CBDD-FCA1-22EE-9A6A-F757F663050B}"/>
              </a:ext>
            </a:extLst>
          </p:cNvPr>
          <p:cNvSpPr>
            <a:spLocks noGrp="1"/>
          </p:cNvSpPr>
          <p:nvPr>
            <p:ph type="title"/>
          </p:nvPr>
        </p:nvSpPr>
        <p:spPr>
          <a:xfrm>
            <a:off x="531279" y="702155"/>
            <a:ext cx="3548599" cy="1897207"/>
          </a:xfrm>
        </p:spPr>
        <p:txBody>
          <a:bodyPr>
            <a:noAutofit/>
          </a:bodyPr>
          <a:lstStyle/>
          <a:p>
            <a:r>
              <a:rPr lang="de-CH" sz="2800">
                <a:solidFill>
                  <a:srgbClr val="FFFFFF"/>
                </a:solidFill>
              </a:rPr>
              <a:t>Auswertung </a:t>
            </a:r>
            <a:r>
              <a:rPr lang="de-CH" sz="2800" b="1">
                <a:solidFill>
                  <a:srgbClr val="FFFFFF"/>
                </a:solidFill>
              </a:rPr>
              <a:t>Wissenstest</a:t>
            </a:r>
            <a:r>
              <a:rPr lang="de-CH" sz="2800">
                <a:solidFill>
                  <a:srgbClr val="FFFFFF"/>
                </a:solidFill>
              </a:rPr>
              <a:t> nach Vorbildungen</a:t>
            </a:r>
          </a:p>
        </p:txBody>
      </p:sp>
      <p:sp>
        <p:nvSpPr>
          <p:cNvPr id="5" name="Rechteck 4">
            <a:extLst>
              <a:ext uri="{FF2B5EF4-FFF2-40B4-BE49-F238E27FC236}">
                <a16:creationId xmlns:a16="http://schemas.microsoft.com/office/drawing/2014/main" id="{6FAB6587-9C5F-C944-90E1-8EE38D99AF27}"/>
              </a:ext>
            </a:extLst>
          </p:cNvPr>
          <p:cNvSpPr/>
          <p:nvPr/>
        </p:nvSpPr>
        <p:spPr>
          <a:xfrm>
            <a:off x="102063" y="2700317"/>
            <a:ext cx="4149853" cy="3743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 name="Inhaltsplatzhalter 2">
            <a:extLst>
              <a:ext uri="{FF2B5EF4-FFF2-40B4-BE49-F238E27FC236}">
                <a16:creationId xmlns:a16="http://schemas.microsoft.com/office/drawing/2014/main" id="{4970BAC8-F58B-6938-10C8-B58AD4502220}"/>
              </a:ext>
            </a:extLst>
          </p:cNvPr>
          <p:cNvSpPr>
            <a:spLocks noGrp="1"/>
          </p:cNvSpPr>
          <p:nvPr>
            <p:ph idx="1"/>
          </p:nvPr>
        </p:nvSpPr>
        <p:spPr>
          <a:xfrm>
            <a:off x="591224" y="2803932"/>
            <a:ext cx="3409782" cy="3278097"/>
          </a:xfrm>
        </p:spPr>
        <p:txBody>
          <a:bodyPr>
            <a:normAutofit/>
          </a:bodyPr>
          <a:lstStyle/>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Ob die Studierenden eine Pflegevorbildung besitzen oder nicht, hat ebenfalls einen Unterschied in der Erfolgsquote ausgemacht. So ist die Erfolgsquote bei Studierenden mit Pflegevorbildung vor und nach dem Unterricht höher als bei Studierenden ohne Pflegevorbildung. </a:t>
            </a:r>
          </a:p>
        </p:txBody>
      </p:sp>
      <p:pic>
        <p:nvPicPr>
          <p:cNvPr id="14" name="Grafik 13">
            <a:extLst>
              <a:ext uri="{FF2B5EF4-FFF2-40B4-BE49-F238E27FC236}">
                <a16:creationId xmlns:a16="http://schemas.microsoft.com/office/drawing/2014/main" id="{9B8D8C30-DE08-C6BC-4833-F6711C120435}"/>
              </a:ext>
            </a:extLst>
          </p:cNvPr>
          <p:cNvPicPr>
            <a:picLocks noChangeAspect="1"/>
          </p:cNvPicPr>
          <p:nvPr/>
        </p:nvPicPr>
        <p:blipFill>
          <a:blip r:embed="rId2"/>
          <a:stretch>
            <a:fillRect/>
          </a:stretch>
        </p:blipFill>
        <p:spPr>
          <a:xfrm>
            <a:off x="4308732" y="1556263"/>
            <a:ext cx="7848107" cy="4525766"/>
          </a:xfrm>
          <a:prstGeom prst="rect">
            <a:avLst/>
          </a:prstGeom>
        </p:spPr>
      </p:pic>
    </p:spTree>
    <p:extLst>
      <p:ext uri="{BB962C8B-B14F-4D97-AF65-F5344CB8AC3E}">
        <p14:creationId xmlns:p14="http://schemas.microsoft.com/office/powerpoint/2010/main" val="8912476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EB7CBDD-FCA1-22EE-9A6A-F757F663050B}"/>
              </a:ext>
            </a:extLst>
          </p:cNvPr>
          <p:cNvSpPr>
            <a:spLocks noGrp="1"/>
          </p:cNvSpPr>
          <p:nvPr>
            <p:ph type="title"/>
          </p:nvPr>
        </p:nvSpPr>
        <p:spPr>
          <a:xfrm>
            <a:off x="601255" y="702155"/>
            <a:ext cx="3409783" cy="1897207"/>
          </a:xfrm>
        </p:spPr>
        <p:txBody>
          <a:bodyPr>
            <a:noAutofit/>
          </a:bodyPr>
          <a:lstStyle/>
          <a:p>
            <a:r>
              <a:rPr lang="de-CH" sz="2800">
                <a:solidFill>
                  <a:srgbClr val="FFFFFF"/>
                </a:solidFill>
              </a:rPr>
              <a:t>Auswertung </a:t>
            </a:r>
            <a:r>
              <a:rPr lang="de-CH" sz="2800" b="1">
                <a:solidFill>
                  <a:srgbClr val="FFFFFF"/>
                </a:solidFill>
              </a:rPr>
              <a:t>Wissenstest</a:t>
            </a:r>
            <a:r>
              <a:rPr lang="de-CH" sz="2800">
                <a:solidFill>
                  <a:srgbClr val="FFFFFF"/>
                </a:solidFill>
              </a:rPr>
              <a:t> nach Alter</a:t>
            </a:r>
          </a:p>
        </p:txBody>
      </p:sp>
      <p:sp>
        <p:nvSpPr>
          <p:cNvPr id="5" name="Rechteck 4">
            <a:extLst>
              <a:ext uri="{FF2B5EF4-FFF2-40B4-BE49-F238E27FC236}">
                <a16:creationId xmlns:a16="http://schemas.microsoft.com/office/drawing/2014/main" id="{6FAB6587-9C5F-C944-90E1-8EE38D99AF27}"/>
              </a:ext>
            </a:extLst>
          </p:cNvPr>
          <p:cNvSpPr/>
          <p:nvPr/>
        </p:nvSpPr>
        <p:spPr>
          <a:xfrm>
            <a:off x="102063" y="2700317"/>
            <a:ext cx="4149853" cy="3743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 name="Inhaltsplatzhalter 2">
            <a:extLst>
              <a:ext uri="{FF2B5EF4-FFF2-40B4-BE49-F238E27FC236}">
                <a16:creationId xmlns:a16="http://schemas.microsoft.com/office/drawing/2014/main" id="{4970BAC8-F58B-6938-10C8-B58AD4502220}"/>
              </a:ext>
            </a:extLst>
          </p:cNvPr>
          <p:cNvSpPr>
            <a:spLocks noGrp="1"/>
          </p:cNvSpPr>
          <p:nvPr>
            <p:ph idx="1"/>
          </p:nvPr>
        </p:nvSpPr>
        <p:spPr>
          <a:xfrm>
            <a:off x="591224" y="2803932"/>
            <a:ext cx="3409782" cy="3278097"/>
          </a:xfrm>
        </p:spPr>
        <p:txBody>
          <a:bodyPr>
            <a:normAutofit/>
          </a:bodyPr>
          <a:lstStyle/>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Auch hinsichtlich des Alters können Aussagen getroffen werden: Mit der Nutzung der AR-App steigt die Erfolgsquote im Vergleich zu vor dem Unterricht oder ohne Nutzung im Unterricht in allen Altersklassen ebenfalls an, wobei hier jüngere Studierende die grösseren Fortschritte machen als ältere. </a:t>
            </a:r>
            <a:endParaRPr lang="de-CH" b="1">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6" name="Grafik 5">
            <a:extLst>
              <a:ext uri="{FF2B5EF4-FFF2-40B4-BE49-F238E27FC236}">
                <a16:creationId xmlns:a16="http://schemas.microsoft.com/office/drawing/2014/main" id="{FE4AF6A3-C49D-8899-73C6-B81A3279D15D}"/>
              </a:ext>
            </a:extLst>
          </p:cNvPr>
          <p:cNvPicPr>
            <a:picLocks noChangeAspect="1"/>
          </p:cNvPicPr>
          <p:nvPr/>
        </p:nvPicPr>
        <p:blipFill>
          <a:blip r:embed="rId2"/>
          <a:stretch>
            <a:fillRect/>
          </a:stretch>
        </p:blipFill>
        <p:spPr>
          <a:xfrm>
            <a:off x="4241830" y="1602140"/>
            <a:ext cx="7758648" cy="4479889"/>
          </a:xfrm>
          <a:prstGeom prst="rect">
            <a:avLst/>
          </a:prstGeom>
        </p:spPr>
      </p:pic>
    </p:spTree>
    <p:extLst>
      <p:ext uri="{BB962C8B-B14F-4D97-AF65-F5344CB8AC3E}">
        <p14:creationId xmlns:p14="http://schemas.microsoft.com/office/powerpoint/2010/main" val="4434479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EB7CBDD-FCA1-22EE-9A6A-F757F663050B}"/>
              </a:ext>
            </a:extLst>
          </p:cNvPr>
          <p:cNvSpPr>
            <a:spLocks noGrp="1"/>
          </p:cNvSpPr>
          <p:nvPr>
            <p:ph type="title"/>
          </p:nvPr>
        </p:nvSpPr>
        <p:spPr>
          <a:xfrm>
            <a:off x="601255" y="702155"/>
            <a:ext cx="3409783" cy="1897207"/>
          </a:xfrm>
        </p:spPr>
        <p:txBody>
          <a:bodyPr>
            <a:noAutofit/>
          </a:bodyPr>
          <a:lstStyle/>
          <a:p>
            <a:r>
              <a:rPr lang="de-CH" sz="2800">
                <a:solidFill>
                  <a:srgbClr val="FFFFFF"/>
                </a:solidFill>
              </a:rPr>
              <a:t>Auswertung </a:t>
            </a:r>
            <a:r>
              <a:rPr lang="de-CH" sz="2800" b="1">
                <a:solidFill>
                  <a:srgbClr val="FFFFFF"/>
                </a:solidFill>
              </a:rPr>
              <a:t>Wissenstest</a:t>
            </a:r>
            <a:r>
              <a:rPr lang="de-CH" sz="2800">
                <a:solidFill>
                  <a:srgbClr val="FFFFFF"/>
                </a:solidFill>
              </a:rPr>
              <a:t> nach Nutzung </a:t>
            </a:r>
            <a:br>
              <a:rPr lang="de-CH" sz="2800">
                <a:solidFill>
                  <a:srgbClr val="FFFFFF"/>
                </a:solidFill>
              </a:rPr>
            </a:br>
            <a:r>
              <a:rPr lang="de-CH" sz="2800">
                <a:solidFill>
                  <a:srgbClr val="FFFFFF"/>
                </a:solidFill>
              </a:rPr>
              <a:t>der AR-App</a:t>
            </a:r>
          </a:p>
        </p:txBody>
      </p:sp>
      <p:sp>
        <p:nvSpPr>
          <p:cNvPr id="5" name="Rechteck 4">
            <a:extLst>
              <a:ext uri="{FF2B5EF4-FFF2-40B4-BE49-F238E27FC236}">
                <a16:creationId xmlns:a16="http://schemas.microsoft.com/office/drawing/2014/main" id="{6FAB6587-9C5F-C944-90E1-8EE38D99AF27}"/>
              </a:ext>
            </a:extLst>
          </p:cNvPr>
          <p:cNvSpPr/>
          <p:nvPr/>
        </p:nvSpPr>
        <p:spPr>
          <a:xfrm>
            <a:off x="102063" y="2700317"/>
            <a:ext cx="4149853" cy="3743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 name="Inhaltsplatzhalter 2">
            <a:extLst>
              <a:ext uri="{FF2B5EF4-FFF2-40B4-BE49-F238E27FC236}">
                <a16:creationId xmlns:a16="http://schemas.microsoft.com/office/drawing/2014/main" id="{4970BAC8-F58B-6938-10C8-B58AD4502220}"/>
              </a:ext>
            </a:extLst>
          </p:cNvPr>
          <p:cNvSpPr>
            <a:spLocks noGrp="1"/>
          </p:cNvSpPr>
          <p:nvPr>
            <p:ph idx="1"/>
          </p:nvPr>
        </p:nvSpPr>
        <p:spPr>
          <a:xfrm>
            <a:off x="591224" y="2803932"/>
            <a:ext cx="3409782" cy="3278097"/>
          </a:xfrm>
        </p:spPr>
        <p:txBody>
          <a:bodyPr>
            <a:normAutofit/>
          </a:bodyPr>
          <a:lstStyle/>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Zusammenfassend kann festgestellt werden, dass die Nutzung der AR-App eine Steigerung der Erfolgsquote im Wissenstest mit sich führt. </a:t>
            </a:r>
          </a:p>
        </p:txBody>
      </p:sp>
      <p:pic>
        <p:nvPicPr>
          <p:cNvPr id="6" name="Grafik 5">
            <a:extLst>
              <a:ext uri="{FF2B5EF4-FFF2-40B4-BE49-F238E27FC236}">
                <a16:creationId xmlns:a16="http://schemas.microsoft.com/office/drawing/2014/main" id="{DD5DE42B-6071-9991-C322-26E34471D6FD}"/>
              </a:ext>
            </a:extLst>
          </p:cNvPr>
          <p:cNvPicPr>
            <a:picLocks noChangeAspect="1"/>
          </p:cNvPicPr>
          <p:nvPr/>
        </p:nvPicPr>
        <p:blipFill>
          <a:blip r:embed="rId2"/>
          <a:stretch>
            <a:fillRect/>
          </a:stretch>
        </p:blipFill>
        <p:spPr>
          <a:xfrm>
            <a:off x="4294130" y="1433483"/>
            <a:ext cx="7855656" cy="4539673"/>
          </a:xfrm>
          <a:prstGeom prst="rect">
            <a:avLst/>
          </a:prstGeom>
        </p:spPr>
      </p:pic>
    </p:spTree>
    <p:extLst>
      <p:ext uri="{BB962C8B-B14F-4D97-AF65-F5344CB8AC3E}">
        <p14:creationId xmlns:p14="http://schemas.microsoft.com/office/powerpoint/2010/main" val="37510493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EB7CBDD-FCA1-22EE-9A6A-F757F663050B}"/>
              </a:ext>
            </a:extLst>
          </p:cNvPr>
          <p:cNvSpPr>
            <a:spLocks noGrp="1"/>
          </p:cNvSpPr>
          <p:nvPr>
            <p:ph type="title"/>
          </p:nvPr>
        </p:nvSpPr>
        <p:spPr>
          <a:xfrm>
            <a:off x="555170" y="702155"/>
            <a:ext cx="3493189" cy="1897207"/>
          </a:xfrm>
        </p:spPr>
        <p:txBody>
          <a:bodyPr>
            <a:noAutofit/>
          </a:bodyPr>
          <a:lstStyle/>
          <a:p>
            <a:r>
              <a:rPr lang="de-CH" sz="2800" b="1" err="1">
                <a:solidFill>
                  <a:srgbClr val="FFFFFF"/>
                </a:solidFill>
              </a:rPr>
              <a:t>evaluation</a:t>
            </a:r>
            <a:r>
              <a:rPr lang="de-CH" sz="2800">
                <a:solidFill>
                  <a:srgbClr val="FFFFFF"/>
                </a:solidFill>
              </a:rPr>
              <a:t> </a:t>
            </a:r>
            <a:r>
              <a:rPr lang="de-CH" sz="2800" err="1">
                <a:solidFill>
                  <a:srgbClr val="FFFFFF"/>
                </a:solidFill>
              </a:rPr>
              <a:t>ar</a:t>
            </a:r>
            <a:r>
              <a:rPr lang="de-CH" sz="2800">
                <a:solidFill>
                  <a:srgbClr val="FFFFFF"/>
                </a:solidFill>
              </a:rPr>
              <a:t>-App: Wirksamkeit </a:t>
            </a:r>
            <a:br>
              <a:rPr lang="de-CH" sz="2800">
                <a:solidFill>
                  <a:srgbClr val="FFFFFF"/>
                </a:solidFill>
              </a:rPr>
            </a:br>
            <a:r>
              <a:rPr lang="de-CH" sz="2800">
                <a:solidFill>
                  <a:srgbClr val="FFFFFF"/>
                </a:solidFill>
              </a:rPr>
              <a:t>auf Lernprozess</a:t>
            </a:r>
          </a:p>
        </p:txBody>
      </p:sp>
      <p:sp>
        <p:nvSpPr>
          <p:cNvPr id="5" name="Rechteck 4">
            <a:extLst>
              <a:ext uri="{FF2B5EF4-FFF2-40B4-BE49-F238E27FC236}">
                <a16:creationId xmlns:a16="http://schemas.microsoft.com/office/drawing/2014/main" id="{6FAB6587-9C5F-C944-90E1-8EE38D99AF27}"/>
              </a:ext>
            </a:extLst>
          </p:cNvPr>
          <p:cNvSpPr/>
          <p:nvPr/>
        </p:nvSpPr>
        <p:spPr>
          <a:xfrm>
            <a:off x="102063" y="2700317"/>
            <a:ext cx="4149853" cy="3743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 name="Inhaltsplatzhalter 2">
            <a:extLst>
              <a:ext uri="{FF2B5EF4-FFF2-40B4-BE49-F238E27FC236}">
                <a16:creationId xmlns:a16="http://schemas.microsoft.com/office/drawing/2014/main" id="{4970BAC8-F58B-6938-10C8-B58AD4502220}"/>
              </a:ext>
            </a:extLst>
          </p:cNvPr>
          <p:cNvSpPr>
            <a:spLocks noGrp="1"/>
          </p:cNvSpPr>
          <p:nvPr>
            <p:ph idx="1"/>
          </p:nvPr>
        </p:nvSpPr>
        <p:spPr>
          <a:xfrm>
            <a:off x="591224" y="2803932"/>
            <a:ext cx="3409782" cy="3278097"/>
          </a:xfrm>
        </p:spPr>
        <p:txBody>
          <a:bodyPr>
            <a:normAutofit/>
          </a:bodyPr>
          <a:lstStyle/>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Auf einer Skala von 1 bis 5</a:t>
            </a:r>
            <a:r>
              <a:rPr lang="de-CH">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schätzen die Studierenden die Wirksamkeit der AR-App (Motivation, Verständnis, Nutzen) durchschnittlich mit 4.31 ein. </a:t>
            </a:r>
            <a:b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br>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Der Median liegt bei 4.5. </a:t>
            </a:r>
            <a:endParaRPr lang="de-CH">
              <a:solidFill>
                <a:schemeClr val="bg1"/>
              </a:solidFill>
              <a:latin typeface="Arial" panose="020B0604020202020204" pitchFamily="34" charset="0"/>
              <a:cs typeface="Times New Roman" panose="02020603050405020304" pitchFamily="18" charset="0"/>
            </a:endParaRPr>
          </a:p>
        </p:txBody>
      </p:sp>
      <p:pic>
        <p:nvPicPr>
          <p:cNvPr id="12" name="Grafik 11">
            <a:extLst>
              <a:ext uri="{FF2B5EF4-FFF2-40B4-BE49-F238E27FC236}">
                <a16:creationId xmlns:a16="http://schemas.microsoft.com/office/drawing/2014/main" id="{F8DB2C82-2947-0C3C-42EE-A41E7DE0220A}"/>
              </a:ext>
            </a:extLst>
          </p:cNvPr>
          <p:cNvPicPr>
            <a:picLocks noChangeAspect="1"/>
          </p:cNvPicPr>
          <p:nvPr/>
        </p:nvPicPr>
        <p:blipFill rotWithShape="1">
          <a:blip r:embed="rId2"/>
          <a:srcRect t="1015"/>
          <a:stretch/>
        </p:blipFill>
        <p:spPr bwMode="auto">
          <a:xfrm>
            <a:off x="4303928" y="1319555"/>
            <a:ext cx="7786009" cy="44716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2175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Rechteck 4">
            <a:extLst>
              <a:ext uri="{FF2B5EF4-FFF2-40B4-BE49-F238E27FC236}">
                <a16:creationId xmlns:a16="http://schemas.microsoft.com/office/drawing/2014/main" id="{6FAB6587-9C5F-C944-90E1-8EE38D99AF27}"/>
              </a:ext>
            </a:extLst>
          </p:cNvPr>
          <p:cNvSpPr/>
          <p:nvPr/>
        </p:nvSpPr>
        <p:spPr>
          <a:xfrm>
            <a:off x="102063" y="2700317"/>
            <a:ext cx="4149853" cy="3743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 name="Inhaltsplatzhalter 2">
            <a:extLst>
              <a:ext uri="{FF2B5EF4-FFF2-40B4-BE49-F238E27FC236}">
                <a16:creationId xmlns:a16="http://schemas.microsoft.com/office/drawing/2014/main" id="{4970BAC8-F58B-6938-10C8-B58AD4502220}"/>
              </a:ext>
            </a:extLst>
          </p:cNvPr>
          <p:cNvSpPr>
            <a:spLocks noGrp="1"/>
          </p:cNvSpPr>
          <p:nvPr>
            <p:ph idx="1"/>
          </p:nvPr>
        </p:nvSpPr>
        <p:spPr>
          <a:xfrm>
            <a:off x="591224" y="2803932"/>
            <a:ext cx="3409782" cy="3278097"/>
          </a:xfrm>
        </p:spPr>
        <p:txBody>
          <a:bodyPr>
            <a:normAutofit/>
          </a:bodyPr>
          <a:lstStyle/>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Auf einer Skala von 1 bis 11, wobei 1 am geringsten und 11 am höchsten ist,</a:t>
            </a:r>
            <a:r>
              <a:rPr lang="de-CH">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schätzen die Studierenden die Beanspruchung durch die AR-App durchschnittlich mit 3.53 ein. </a:t>
            </a:r>
            <a:b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br>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Der Median liegt bei 2.92. </a:t>
            </a:r>
            <a:endParaRPr lang="de-CH">
              <a:solidFill>
                <a:schemeClr val="bg1"/>
              </a:solidFill>
              <a:latin typeface="Arial" panose="020B0604020202020204" pitchFamily="34" charset="0"/>
              <a:cs typeface="Times New Roman" panose="02020603050405020304" pitchFamily="18" charset="0"/>
            </a:endParaRPr>
          </a:p>
        </p:txBody>
      </p:sp>
      <p:sp>
        <p:nvSpPr>
          <p:cNvPr id="12" name="Titel 1">
            <a:extLst>
              <a:ext uri="{FF2B5EF4-FFF2-40B4-BE49-F238E27FC236}">
                <a16:creationId xmlns:a16="http://schemas.microsoft.com/office/drawing/2014/main" id="{4C74B2F3-630E-8756-8CAF-ADBB8EE97EEE}"/>
              </a:ext>
            </a:extLst>
          </p:cNvPr>
          <p:cNvSpPr>
            <a:spLocks noGrp="1"/>
          </p:cNvSpPr>
          <p:nvPr>
            <p:ph type="title"/>
          </p:nvPr>
        </p:nvSpPr>
        <p:spPr>
          <a:xfrm>
            <a:off x="555170" y="702155"/>
            <a:ext cx="3493189" cy="1897207"/>
          </a:xfrm>
        </p:spPr>
        <p:txBody>
          <a:bodyPr>
            <a:noAutofit/>
          </a:bodyPr>
          <a:lstStyle/>
          <a:p>
            <a:r>
              <a:rPr lang="de-CH" sz="2800" b="1" err="1">
                <a:solidFill>
                  <a:srgbClr val="FFFFFF"/>
                </a:solidFill>
              </a:rPr>
              <a:t>evaluation</a:t>
            </a:r>
            <a:r>
              <a:rPr lang="de-CH" sz="2800">
                <a:solidFill>
                  <a:srgbClr val="FFFFFF"/>
                </a:solidFill>
              </a:rPr>
              <a:t> </a:t>
            </a:r>
            <a:r>
              <a:rPr lang="de-CH" sz="2800" err="1">
                <a:solidFill>
                  <a:srgbClr val="FFFFFF"/>
                </a:solidFill>
              </a:rPr>
              <a:t>ar</a:t>
            </a:r>
            <a:r>
              <a:rPr lang="de-CH" sz="2800">
                <a:solidFill>
                  <a:srgbClr val="FFFFFF"/>
                </a:solidFill>
              </a:rPr>
              <a:t>-App: </a:t>
            </a:r>
            <a:r>
              <a:rPr lang="de-CH" sz="2800" err="1">
                <a:solidFill>
                  <a:srgbClr val="FFFFFF"/>
                </a:solidFill>
              </a:rPr>
              <a:t>beanspruchung</a:t>
            </a:r>
            <a:r>
              <a:rPr lang="de-CH" sz="2800">
                <a:solidFill>
                  <a:srgbClr val="FFFFFF"/>
                </a:solidFill>
              </a:rPr>
              <a:t> durch die </a:t>
            </a:r>
            <a:r>
              <a:rPr lang="de-CH" sz="2800" err="1">
                <a:solidFill>
                  <a:srgbClr val="FFFFFF"/>
                </a:solidFill>
              </a:rPr>
              <a:t>anwendung</a:t>
            </a:r>
            <a:endParaRPr lang="de-CH" sz="2800">
              <a:solidFill>
                <a:srgbClr val="FFFFFF"/>
              </a:solidFill>
            </a:endParaRPr>
          </a:p>
        </p:txBody>
      </p:sp>
      <p:pic>
        <p:nvPicPr>
          <p:cNvPr id="6" name="Grafik 5">
            <a:extLst>
              <a:ext uri="{FF2B5EF4-FFF2-40B4-BE49-F238E27FC236}">
                <a16:creationId xmlns:a16="http://schemas.microsoft.com/office/drawing/2014/main" id="{38DB8433-2F1A-1A22-76C7-93EC4B08230B}"/>
              </a:ext>
            </a:extLst>
          </p:cNvPr>
          <p:cNvPicPr>
            <a:picLocks noChangeAspect="1"/>
          </p:cNvPicPr>
          <p:nvPr/>
        </p:nvPicPr>
        <p:blipFill>
          <a:blip r:embed="rId2"/>
          <a:stretch>
            <a:fillRect/>
          </a:stretch>
        </p:blipFill>
        <p:spPr>
          <a:xfrm>
            <a:off x="4398681" y="1494858"/>
            <a:ext cx="7646554" cy="4416924"/>
          </a:xfrm>
          <a:prstGeom prst="rect">
            <a:avLst/>
          </a:prstGeom>
        </p:spPr>
      </p:pic>
    </p:spTree>
    <p:extLst>
      <p:ext uri="{BB962C8B-B14F-4D97-AF65-F5344CB8AC3E}">
        <p14:creationId xmlns:p14="http://schemas.microsoft.com/office/powerpoint/2010/main" val="355063069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Rechteck 4">
            <a:extLst>
              <a:ext uri="{FF2B5EF4-FFF2-40B4-BE49-F238E27FC236}">
                <a16:creationId xmlns:a16="http://schemas.microsoft.com/office/drawing/2014/main" id="{6FAB6587-9C5F-C944-90E1-8EE38D99AF27}"/>
              </a:ext>
            </a:extLst>
          </p:cNvPr>
          <p:cNvSpPr/>
          <p:nvPr/>
        </p:nvSpPr>
        <p:spPr>
          <a:xfrm>
            <a:off x="102063" y="2700317"/>
            <a:ext cx="4149853" cy="3743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 name="Inhaltsplatzhalter 2">
            <a:extLst>
              <a:ext uri="{FF2B5EF4-FFF2-40B4-BE49-F238E27FC236}">
                <a16:creationId xmlns:a16="http://schemas.microsoft.com/office/drawing/2014/main" id="{4970BAC8-F58B-6938-10C8-B58AD4502220}"/>
              </a:ext>
            </a:extLst>
          </p:cNvPr>
          <p:cNvSpPr>
            <a:spLocks noGrp="1"/>
          </p:cNvSpPr>
          <p:nvPr>
            <p:ph idx="1"/>
          </p:nvPr>
        </p:nvSpPr>
        <p:spPr>
          <a:xfrm>
            <a:off x="591224" y="2803932"/>
            <a:ext cx="3409782" cy="3596868"/>
          </a:xfrm>
        </p:spPr>
        <p:txBody>
          <a:bodyPr>
            <a:normAutofit/>
          </a:bodyPr>
          <a:lstStyle/>
          <a:p>
            <a:r>
              <a:rPr lang="de-CH">
                <a:solidFill>
                  <a:schemeClr val="bg1"/>
                </a:solidFill>
                <a:latin typeface="Arial" panose="020B0604020202020204" pitchFamily="34" charset="0"/>
                <a:cs typeface="Times New Roman" panose="02020603050405020304" pitchFamily="18" charset="0"/>
              </a:rPr>
              <a:t>Der Einsatz der AR-App im Unterricht wird mehrheitlich als hilfreich bewertet.</a:t>
            </a:r>
          </a:p>
          <a:p>
            <a:pPr marL="0" indent="0">
              <a:buNone/>
            </a:pPr>
            <a:endParaRPr lang="de-CH">
              <a:solidFill>
                <a:schemeClr val="bg1"/>
              </a:solidFill>
              <a:latin typeface="Arial" panose="020B0604020202020204" pitchFamily="34" charset="0"/>
              <a:cs typeface="Times New Roman" panose="02020603050405020304" pitchFamily="18" charset="0"/>
            </a:endParaRPr>
          </a:p>
          <a:p>
            <a:r>
              <a:rPr lang="de-CH">
                <a:solidFill>
                  <a:schemeClr val="bg1"/>
                </a:solidFill>
                <a:latin typeface="Arial" panose="020B0604020202020204" pitchFamily="34" charset="0"/>
                <a:cs typeface="Times New Roman" panose="02020603050405020304" pitchFamily="18" charset="0"/>
              </a:rPr>
              <a:t>Den Nutzen der AR-App bewertet die Mehrheit der Studierenden als hoch bis sehr hoch.</a:t>
            </a:r>
          </a:p>
        </p:txBody>
      </p:sp>
      <p:pic>
        <p:nvPicPr>
          <p:cNvPr id="10" name="Grafik 9">
            <a:extLst>
              <a:ext uri="{FF2B5EF4-FFF2-40B4-BE49-F238E27FC236}">
                <a16:creationId xmlns:a16="http://schemas.microsoft.com/office/drawing/2014/main" id="{C9630301-139D-D642-BE93-4DB58A19B152}"/>
              </a:ext>
            </a:extLst>
          </p:cNvPr>
          <p:cNvPicPr>
            <a:picLocks noChangeAspect="1"/>
          </p:cNvPicPr>
          <p:nvPr/>
        </p:nvPicPr>
        <p:blipFill>
          <a:blip r:embed="rId2"/>
          <a:stretch>
            <a:fillRect/>
          </a:stretch>
        </p:blipFill>
        <p:spPr>
          <a:xfrm>
            <a:off x="4353979" y="1438169"/>
            <a:ext cx="7838020" cy="4570475"/>
          </a:xfrm>
          <a:prstGeom prst="rect">
            <a:avLst/>
          </a:prstGeom>
        </p:spPr>
      </p:pic>
      <p:sp>
        <p:nvSpPr>
          <p:cNvPr id="16" name="Titel 1">
            <a:extLst>
              <a:ext uri="{FF2B5EF4-FFF2-40B4-BE49-F238E27FC236}">
                <a16:creationId xmlns:a16="http://schemas.microsoft.com/office/drawing/2014/main" id="{F1C97CCE-0198-9660-4689-A2866A774B6C}"/>
              </a:ext>
            </a:extLst>
          </p:cNvPr>
          <p:cNvSpPr>
            <a:spLocks noGrp="1"/>
          </p:cNvSpPr>
          <p:nvPr>
            <p:ph type="title"/>
          </p:nvPr>
        </p:nvSpPr>
        <p:spPr>
          <a:xfrm>
            <a:off x="555170" y="702155"/>
            <a:ext cx="3493189" cy="1897207"/>
          </a:xfrm>
        </p:spPr>
        <p:txBody>
          <a:bodyPr>
            <a:noAutofit/>
          </a:bodyPr>
          <a:lstStyle/>
          <a:p>
            <a:r>
              <a:rPr lang="de-CH" sz="2800" b="1" err="1">
                <a:solidFill>
                  <a:srgbClr val="FFFFFF"/>
                </a:solidFill>
              </a:rPr>
              <a:t>evaluation</a:t>
            </a:r>
            <a:r>
              <a:rPr lang="de-CH" sz="2800">
                <a:solidFill>
                  <a:srgbClr val="FFFFFF"/>
                </a:solidFill>
              </a:rPr>
              <a:t> </a:t>
            </a:r>
            <a:r>
              <a:rPr lang="de-CH" sz="2800" err="1">
                <a:solidFill>
                  <a:srgbClr val="FFFFFF"/>
                </a:solidFill>
              </a:rPr>
              <a:t>ar</a:t>
            </a:r>
            <a:r>
              <a:rPr lang="de-CH" sz="2800">
                <a:solidFill>
                  <a:srgbClr val="FFFFFF"/>
                </a:solidFill>
              </a:rPr>
              <a:t>-App: </a:t>
            </a:r>
            <a:r>
              <a:rPr lang="de-CH" sz="2800" err="1">
                <a:solidFill>
                  <a:srgbClr val="FFFFFF"/>
                </a:solidFill>
              </a:rPr>
              <a:t>einsatz</a:t>
            </a:r>
            <a:r>
              <a:rPr lang="de-CH" sz="2800">
                <a:solidFill>
                  <a:srgbClr val="FFFFFF"/>
                </a:solidFill>
              </a:rPr>
              <a:t> im </a:t>
            </a:r>
            <a:r>
              <a:rPr lang="de-CH" sz="2800" err="1">
                <a:solidFill>
                  <a:srgbClr val="FFFFFF"/>
                </a:solidFill>
              </a:rPr>
              <a:t>unterricht</a:t>
            </a:r>
            <a:endParaRPr lang="de-CH" sz="2800">
              <a:solidFill>
                <a:srgbClr val="FFFFFF"/>
              </a:solidFill>
            </a:endParaRPr>
          </a:p>
        </p:txBody>
      </p:sp>
    </p:spTree>
    <p:extLst>
      <p:ext uri="{BB962C8B-B14F-4D97-AF65-F5344CB8AC3E}">
        <p14:creationId xmlns:p14="http://schemas.microsoft.com/office/powerpoint/2010/main" val="142885708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Rechteck 4">
            <a:extLst>
              <a:ext uri="{FF2B5EF4-FFF2-40B4-BE49-F238E27FC236}">
                <a16:creationId xmlns:a16="http://schemas.microsoft.com/office/drawing/2014/main" id="{6FAB6587-9C5F-C944-90E1-8EE38D99AF27}"/>
              </a:ext>
            </a:extLst>
          </p:cNvPr>
          <p:cNvSpPr/>
          <p:nvPr/>
        </p:nvSpPr>
        <p:spPr>
          <a:xfrm>
            <a:off x="102063" y="2700317"/>
            <a:ext cx="4149853" cy="3743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 name="Inhaltsplatzhalter 2">
            <a:extLst>
              <a:ext uri="{FF2B5EF4-FFF2-40B4-BE49-F238E27FC236}">
                <a16:creationId xmlns:a16="http://schemas.microsoft.com/office/drawing/2014/main" id="{4970BAC8-F58B-6938-10C8-B58AD4502220}"/>
              </a:ext>
            </a:extLst>
          </p:cNvPr>
          <p:cNvSpPr>
            <a:spLocks noGrp="1"/>
          </p:cNvSpPr>
          <p:nvPr>
            <p:ph idx="1"/>
          </p:nvPr>
        </p:nvSpPr>
        <p:spPr>
          <a:xfrm>
            <a:off x="591224" y="2803932"/>
            <a:ext cx="3409782" cy="3596868"/>
          </a:xfrm>
        </p:spPr>
        <p:txBody>
          <a:bodyPr>
            <a:normAutofit/>
          </a:bodyPr>
          <a:lstStyle/>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84% der Studierenden gaben, noch nie eine AR-App beim Spielen angewandt zu haben.</a:t>
            </a:r>
          </a:p>
          <a:p>
            <a:endParaRPr lang="de-CH">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r>
              <a:rPr lang="de-CH">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99% der Studierenden gaben an, noch nie eine AR-App beim Lernen oder im Unterricht angewandt zu haben.</a:t>
            </a:r>
          </a:p>
        </p:txBody>
      </p:sp>
      <p:pic>
        <p:nvPicPr>
          <p:cNvPr id="16" name="Grafik 3">
            <a:extLst>
              <a:ext uri="{FF2B5EF4-FFF2-40B4-BE49-F238E27FC236}">
                <a16:creationId xmlns:a16="http://schemas.microsoft.com/office/drawing/2014/main" id="{0374E79C-8E48-E23C-C884-FB8B5EBB70E6}"/>
              </a:ext>
            </a:extLst>
          </p:cNvPr>
          <p:cNvPicPr>
            <a:picLocks noChangeAspect="1"/>
          </p:cNvPicPr>
          <p:nvPr/>
        </p:nvPicPr>
        <p:blipFill>
          <a:blip r:embed="rId2"/>
          <a:stretch>
            <a:fillRect/>
          </a:stretch>
        </p:blipFill>
        <p:spPr>
          <a:xfrm>
            <a:off x="4343607" y="1777483"/>
            <a:ext cx="7931020" cy="3965510"/>
          </a:xfrm>
          <a:prstGeom prst="rect">
            <a:avLst/>
          </a:prstGeom>
        </p:spPr>
      </p:pic>
      <p:sp>
        <p:nvSpPr>
          <p:cNvPr id="19" name="Titel 1">
            <a:extLst>
              <a:ext uri="{FF2B5EF4-FFF2-40B4-BE49-F238E27FC236}">
                <a16:creationId xmlns:a16="http://schemas.microsoft.com/office/drawing/2014/main" id="{CA8470A4-9F53-8ACB-7065-D05029AD4CEB}"/>
              </a:ext>
            </a:extLst>
          </p:cNvPr>
          <p:cNvSpPr txBox="1">
            <a:spLocks/>
          </p:cNvSpPr>
          <p:nvPr/>
        </p:nvSpPr>
        <p:spPr>
          <a:xfrm>
            <a:off x="555170" y="702155"/>
            <a:ext cx="3493189" cy="1897207"/>
          </a:xfrm>
          <a:prstGeom prst="rect">
            <a:avLst/>
          </a:prstGeom>
        </p:spPr>
        <p:txBody>
          <a:bodyPr vert="horz" lIns="91440" tIns="45720" rIns="91440" bIns="45720" rtlCol="0" anchor="b">
            <a:no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CH" sz="2800" b="1" err="1">
                <a:solidFill>
                  <a:srgbClr val="FFFFFF"/>
                </a:solidFill>
              </a:rPr>
              <a:t>evaluation</a:t>
            </a:r>
            <a:r>
              <a:rPr lang="de-CH" sz="2800">
                <a:solidFill>
                  <a:srgbClr val="FFFFFF"/>
                </a:solidFill>
              </a:rPr>
              <a:t> </a:t>
            </a:r>
            <a:r>
              <a:rPr lang="de-CH" sz="2800" err="1">
                <a:solidFill>
                  <a:srgbClr val="FFFFFF"/>
                </a:solidFill>
              </a:rPr>
              <a:t>ar</a:t>
            </a:r>
            <a:r>
              <a:rPr lang="de-CH" sz="2800">
                <a:solidFill>
                  <a:srgbClr val="FFFFFF"/>
                </a:solidFill>
              </a:rPr>
              <a:t>-App: Erfahrung mit </a:t>
            </a:r>
            <a:br>
              <a:rPr lang="de-CH" sz="2800">
                <a:solidFill>
                  <a:srgbClr val="FFFFFF"/>
                </a:solidFill>
              </a:rPr>
            </a:br>
            <a:r>
              <a:rPr lang="de-CH" sz="2800">
                <a:solidFill>
                  <a:srgbClr val="FFFFFF"/>
                </a:solidFill>
              </a:rPr>
              <a:t>AR-Applikationen</a:t>
            </a:r>
          </a:p>
        </p:txBody>
      </p:sp>
    </p:spTree>
    <p:extLst>
      <p:ext uri="{BB962C8B-B14F-4D97-AF65-F5344CB8AC3E}">
        <p14:creationId xmlns:p14="http://schemas.microsoft.com/office/powerpoint/2010/main" val="18580932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a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5B46A33B23EFB4F93086669EDEC7CE2" ma:contentTypeVersion="4" ma:contentTypeDescription="Ein neues Dokument erstellen." ma:contentTypeScope="" ma:versionID="951b215c3de9bc2f26e8c8385e50e0f7">
  <xsd:schema xmlns:xsd="http://www.w3.org/2001/XMLSchema" xmlns:xs="http://www.w3.org/2001/XMLSchema" xmlns:p="http://schemas.microsoft.com/office/2006/metadata/properties" xmlns:ns2="4ce21856-9a2f-4286-9a46-1dd1e4bb61ce" targetNamespace="http://schemas.microsoft.com/office/2006/metadata/properties" ma:root="true" ma:fieldsID="6d5839bab69f0fe8f4f12b5869cbcb20" ns2:_="">
    <xsd:import namespace="4ce21856-9a2f-4286-9a46-1dd1e4bb61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e21856-9a2f-4286-9a46-1dd1e4bb61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A70FEE-02DE-402E-9D79-C91816E0259A}">
  <ds:schemaRefs>
    <ds:schemaRef ds:uri="4ce21856-9a2f-4286-9a46-1dd1e4bb61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73AEBFB-08CC-450F-881F-746769C2412E}">
  <ds:schemaRefs>
    <ds:schemaRef ds:uri="4ce21856-9a2f-4286-9a46-1dd1e4bb61c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45462A4-5A00-4DFA-BA4F-395AA1A09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Datenanalyse des Forschungsprojekts «Caretrain» </vt:lpstr>
      <vt:lpstr>Auswertung Wissenstest nach Hochschule</vt:lpstr>
      <vt:lpstr>Auswertung Wissenstest nach Vorbildungen</vt:lpstr>
      <vt:lpstr>Auswertung Wissenstest nach Alter</vt:lpstr>
      <vt:lpstr>Auswertung Wissenstest nach Nutzung  der AR-App</vt:lpstr>
      <vt:lpstr>evaluation ar-App: Wirksamkeit  auf Lernprozess</vt:lpstr>
      <vt:lpstr>evaluation ar-App: beanspruchung durch die anwendung</vt:lpstr>
      <vt:lpstr>evaluation ar-App: einsatz im unterricht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Datenanalyse des Forschungsprojekts «Caretrain» </dc:title>
  <dc:creator>Vanessa Mettler</dc:creator>
  <cp:revision>1</cp:revision>
  <dcterms:created xsi:type="dcterms:W3CDTF">2022-06-15T14:16:19Z</dcterms:created>
  <dcterms:modified xsi:type="dcterms:W3CDTF">2022-06-17T15:07:03Z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0x01010015B46A33B23EFB4F93086669EDEC7CE2</vt:lpwstr>
  </property>
</Properties>
</file>