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71" r:id="rId3"/>
    <p:sldId id="273" r:id="rId4"/>
    <p:sldId id="342" r:id="rId5"/>
    <p:sldId id="343" r:id="rId6"/>
    <p:sldId id="344" r:id="rId7"/>
    <p:sldId id="293" r:id="rId8"/>
    <p:sldId id="294" r:id="rId9"/>
    <p:sldId id="260" r:id="rId10"/>
    <p:sldId id="261" r:id="rId11"/>
    <p:sldId id="262" r:id="rId12"/>
    <p:sldId id="266" r:id="rId13"/>
  </p:sldIdLst>
  <p:sldSz cx="9144000" cy="5143500" type="screen16x9"/>
  <p:notesSz cx="6858000" cy="9144000"/>
  <p:embeddedFontLst>
    <p:embeddedFont>
      <p:font typeface="Krona One" panose="020B0604020202020204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Ubuntu" panose="020B0504030602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B71351-189B-483B-9BDC-31471D507DA9}">
  <a:tblStyle styleId="{E5B71351-189B-483B-9BDC-31471D507D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ba8d1417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ba8d1417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Google Shape;3390;gba8d14178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1" name="Google Shape;3391;gba8d14178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24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ba8d14178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9" name="Google Shape;3049;gba8d14178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71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2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7269104a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7269104ac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ba8d14178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ba8d14178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2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 rot="3327516" flipH="1">
            <a:off x="5667607" y="-1414902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/>
          <p:nvPr/>
        </p:nvSpPr>
        <p:spPr>
          <a:xfrm flipH="1">
            <a:off x="-1572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0" name="Google Shape;640;p33"/>
          <p:cNvCxnSpPr/>
          <p:nvPr/>
        </p:nvCxnSpPr>
        <p:spPr>
          <a:xfrm rot="10800000">
            <a:off x="-203670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1" name="Google Shape;641;p33"/>
          <p:cNvSpPr/>
          <p:nvPr/>
        </p:nvSpPr>
        <p:spPr>
          <a:xfrm flipH="1">
            <a:off x="-559225" y="2137607"/>
            <a:ext cx="1192383" cy="607935"/>
          </a:xfrm>
          <a:custGeom>
            <a:avLst/>
            <a:gdLst/>
            <a:ahLst/>
            <a:cxnLst/>
            <a:rect l="l" t="t" r="r" b="b"/>
            <a:pathLst>
              <a:path w="32998" h="16824" extrusionOk="0">
                <a:moveTo>
                  <a:pt x="20506" y="1"/>
                </a:moveTo>
                <a:cubicBezTo>
                  <a:pt x="16572" y="1"/>
                  <a:pt x="13392" y="3181"/>
                  <a:pt x="13392" y="7115"/>
                </a:cubicBezTo>
                <a:cubicBezTo>
                  <a:pt x="13392" y="7638"/>
                  <a:pt x="13433" y="8140"/>
                  <a:pt x="13538" y="8621"/>
                </a:cubicBezTo>
                <a:cubicBezTo>
                  <a:pt x="13099" y="8412"/>
                  <a:pt x="12638" y="8307"/>
                  <a:pt x="12115" y="8307"/>
                </a:cubicBezTo>
                <a:cubicBezTo>
                  <a:pt x="10148" y="8307"/>
                  <a:pt x="8558" y="9918"/>
                  <a:pt x="8558" y="11864"/>
                </a:cubicBezTo>
                <a:cubicBezTo>
                  <a:pt x="8558" y="12220"/>
                  <a:pt x="8600" y="12534"/>
                  <a:pt x="8684" y="12848"/>
                </a:cubicBezTo>
                <a:cubicBezTo>
                  <a:pt x="8056" y="12994"/>
                  <a:pt x="7617" y="13538"/>
                  <a:pt x="7617" y="14208"/>
                </a:cubicBezTo>
                <a:cubicBezTo>
                  <a:pt x="7617" y="14438"/>
                  <a:pt x="7680" y="14668"/>
                  <a:pt x="7784" y="14877"/>
                </a:cubicBezTo>
                <a:lnTo>
                  <a:pt x="1" y="16823"/>
                </a:lnTo>
                <a:lnTo>
                  <a:pt x="32997" y="16823"/>
                </a:lnTo>
                <a:lnTo>
                  <a:pt x="32997" y="13057"/>
                </a:lnTo>
                <a:lnTo>
                  <a:pt x="32997" y="7617"/>
                </a:lnTo>
                <a:cubicBezTo>
                  <a:pt x="32097" y="6068"/>
                  <a:pt x="30382" y="5022"/>
                  <a:pt x="28457" y="5022"/>
                </a:cubicBezTo>
                <a:cubicBezTo>
                  <a:pt x="28059" y="5022"/>
                  <a:pt x="27703" y="5043"/>
                  <a:pt x="27327" y="5127"/>
                </a:cubicBezTo>
                <a:cubicBezTo>
                  <a:pt x="26469" y="2177"/>
                  <a:pt x="23749" y="1"/>
                  <a:pt x="205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3"/>
          <p:cNvSpPr/>
          <p:nvPr/>
        </p:nvSpPr>
        <p:spPr>
          <a:xfrm flipH="1">
            <a:off x="-277208" y="979656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44" y="1"/>
                  <a:pt x="14333" y="3411"/>
                  <a:pt x="14333" y="7617"/>
                </a:cubicBezTo>
                <a:cubicBezTo>
                  <a:pt x="14333" y="8161"/>
                  <a:pt x="14396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65" y="10630"/>
                  <a:pt x="9165" y="12743"/>
                </a:cubicBezTo>
                <a:cubicBezTo>
                  <a:pt x="9165" y="13120"/>
                  <a:pt x="9207" y="13455"/>
                  <a:pt x="9291" y="13790"/>
                </a:cubicBezTo>
                <a:cubicBezTo>
                  <a:pt x="8642" y="13936"/>
                  <a:pt x="8140" y="14543"/>
                  <a:pt x="8140" y="15254"/>
                </a:cubicBezTo>
                <a:cubicBezTo>
                  <a:pt x="8140" y="15505"/>
                  <a:pt x="8223" y="15777"/>
                  <a:pt x="8328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40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8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75" y="7199"/>
                </a:cubicBezTo>
                <a:cubicBezTo>
                  <a:pt x="35968" y="7199"/>
                  <a:pt x="35382" y="7303"/>
                  <a:pt x="34901" y="7512"/>
                </a:cubicBezTo>
                <a:cubicBezTo>
                  <a:pt x="33855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52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3"/>
          <p:cNvSpPr/>
          <p:nvPr/>
        </p:nvSpPr>
        <p:spPr>
          <a:xfrm flipH="1">
            <a:off x="1111724" y="2135331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65" y="1"/>
                  <a:pt x="14333" y="3411"/>
                  <a:pt x="14333" y="7617"/>
                </a:cubicBezTo>
                <a:cubicBezTo>
                  <a:pt x="14333" y="8161"/>
                  <a:pt x="14375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44" y="10630"/>
                  <a:pt x="9144" y="12743"/>
                </a:cubicBezTo>
                <a:cubicBezTo>
                  <a:pt x="9144" y="13120"/>
                  <a:pt x="9207" y="13455"/>
                  <a:pt x="9290" y="13790"/>
                </a:cubicBezTo>
                <a:cubicBezTo>
                  <a:pt x="8621" y="13936"/>
                  <a:pt x="8140" y="14543"/>
                  <a:pt x="8140" y="15254"/>
                </a:cubicBezTo>
                <a:cubicBezTo>
                  <a:pt x="8140" y="15505"/>
                  <a:pt x="8202" y="15777"/>
                  <a:pt x="8307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19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7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54" y="7199"/>
                </a:cubicBezTo>
                <a:cubicBezTo>
                  <a:pt x="35968" y="7199"/>
                  <a:pt x="35382" y="7303"/>
                  <a:pt x="34880" y="7512"/>
                </a:cubicBezTo>
                <a:cubicBezTo>
                  <a:pt x="33834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31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3"/>
          <p:cNvSpPr/>
          <p:nvPr/>
        </p:nvSpPr>
        <p:spPr>
          <a:xfrm flipH="1">
            <a:off x="318602" y="3537871"/>
            <a:ext cx="661596" cy="331177"/>
          </a:xfrm>
          <a:custGeom>
            <a:avLst/>
            <a:gdLst/>
            <a:ahLst/>
            <a:cxnLst/>
            <a:rect l="l" t="t" r="r" b="b"/>
            <a:pathLst>
              <a:path w="18309" h="9165" extrusionOk="0">
                <a:moveTo>
                  <a:pt x="9165" y="0"/>
                </a:moveTo>
                <a:cubicBezTo>
                  <a:pt x="4102" y="0"/>
                  <a:pt x="1" y="4122"/>
                  <a:pt x="1" y="9165"/>
                </a:cubicBezTo>
                <a:lnTo>
                  <a:pt x="18309" y="9165"/>
                </a:lnTo>
                <a:cubicBezTo>
                  <a:pt x="18309" y="4122"/>
                  <a:pt x="14208" y="0"/>
                  <a:pt x="916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3"/>
          <p:cNvSpPr/>
          <p:nvPr/>
        </p:nvSpPr>
        <p:spPr>
          <a:xfrm flipH="1">
            <a:off x="748788" y="3637675"/>
            <a:ext cx="462781" cy="231372"/>
          </a:xfrm>
          <a:custGeom>
            <a:avLst/>
            <a:gdLst/>
            <a:ahLst/>
            <a:cxnLst/>
            <a:rect l="l" t="t" r="r" b="b"/>
            <a:pathLst>
              <a:path w="12807" h="6403" extrusionOk="0">
                <a:moveTo>
                  <a:pt x="6404" y="0"/>
                </a:moveTo>
                <a:cubicBezTo>
                  <a:pt x="2868" y="0"/>
                  <a:pt x="1" y="2867"/>
                  <a:pt x="1" y="6403"/>
                </a:cubicBezTo>
                <a:lnTo>
                  <a:pt x="12806" y="6403"/>
                </a:lnTo>
                <a:cubicBezTo>
                  <a:pt x="12806" y="2867"/>
                  <a:pt x="9940" y="0"/>
                  <a:pt x="64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3"/>
          <p:cNvSpPr/>
          <p:nvPr/>
        </p:nvSpPr>
        <p:spPr>
          <a:xfrm flipH="1">
            <a:off x="-31472" y="3751067"/>
            <a:ext cx="238202" cy="118740"/>
          </a:xfrm>
          <a:custGeom>
            <a:avLst/>
            <a:gdLst/>
            <a:ahLst/>
            <a:cxnLst/>
            <a:rect l="l" t="t" r="r" b="b"/>
            <a:pathLst>
              <a:path w="6592" h="3286" extrusionOk="0">
                <a:moveTo>
                  <a:pt x="3285" y="1"/>
                </a:moveTo>
                <a:cubicBezTo>
                  <a:pt x="1486" y="1"/>
                  <a:pt x="0" y="1465"/>
                  <a:pt x="0" y="3286"/>
                </a:cubicBezTo>
                <a:lnTo>
                  <a:pt x="6591" y="3286"/>
                </a:lnTo>
                <a:cubicBezTo>
                  <a:pt x="6591" y="1465"/>
                  <a:pt x="5085" y="1"/>
                  <a:pt x="328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3"/>
          <p:cNvSpPr/>
          <p:nvPr/>
        </p:nvSpPr>
        <p:spPr>
          <a:xfrm flipH="1">
            <a:off x="2087044" y="2351201"/>
            <a:ext cx="709222" cy="691949"/>
          </a:xfrm>
          <a:custGeom>
            <a:avLst/>
            <a:gdLst/>
            <a:ahLst/>
            <a:cxnLst/>
            <a:rect l="l" t="t" r="r" b="b"/>
            <a:pathLst>
              <a:path w="19627" h="19149" extrusionOk="0">
                <a:moveTo>
                  <a:pt x="9811" y="0"/>
                </a:moveTo>
                <a:cubicBezTo>
                  <a:pt x="4722" y="0"/>
                  <a:pt x="515" y="3995"/>
                  <a:pt x="251" y="9134"/>
                </a:cubicBezTo>
                <a:cubicBezTo>
                  <a:pt x="0" y="14406"/>
                  <a:pt x="4080" y="18884"/>
                  <a:pt x="9353" y="19135"/>
                </a:cubicBezTo>
                <a:cubicBezTo>
                  <a:pt x="9520" y="19144"/>
                  <a:pt x="9687" y="19148"/>
                  <a:pt x="9852" y="19148"/>
                </a:cubicBezTo>
                <a:cubicBezTo>
                  <a:pt x="14924" y="19148"/>
                  <a:pt x="19112" y="15160"/>
                  <a:pt x="19375" y="10033"/>
                </a:cubicBezTo>
                <a:cubicBezTo>
                  <a:pt x="19626" y="4761"/>
                  <a:pt x="15546" y="283"/>
                  <a:pt x="10274" y="11"/>
                </a:cubicBezTo>
                <a:cubicBezTo>
                  <a:pt x="10118" y="4"/>
                  <a:pt x="9964" y="0"/>
                  <a:pt x="98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3"/>
          <p:cNvSpPr/>
          <p:nvPr/>
        </p:nvSpPr>
        <p:spPr>
          <a:xfrm flipH="1">
            <a:off x="2386459" y="2628175"/>
            <a:ext cx="83183" cy="1238599"/>
          </a:xfrm>
          <a:custGeom>
            <a:avLst/>
            <a:gdLst/>
            <a:ahLst/>
            <a:cxnLst/>
            <a:rect l="l" t="t" r="r" b="b"/>
            <a:pathLst>
              <a:path w="2302" h="34277" extrusionOk="0">
                <a:moveTo>
                  <a:pt x="1044" y="1"/>
                </a:moveTo>
                <a:cubicBezTo>
                  <a:pt x="1038" y="1"/>
                  <a:pt x="1032" y="2"/>
                  <a:pt x="1025" y="4"/>
                </a:cubicBezTo>
                <a:cubicBezTo>
                  <a:pt x="900" y="25"/>
                  <a:pt x="753" y="360"/>
                  <a:pt x="691" y="778"/>
                </a:cubicBezTo>
                <a:cubicBezTo>
                  <a:pt x="691" y="778"/>
                  <a:pt x="691" y="799"/>
                  <a:pt x="649" y="862"/>
                </a:cubicBezTo>
                <a:cubicBezTo>
                  <a:pt x="649" y="904"/>
                  <a:pt x="628" y="1008"/>
                  <a:pt x="628" y="1113"/>
                </a:cubicBezTo>
                <a:cubicBezTo>
                  <a:pt x="607" y="1364"/>
                  <a:pt x="586" y="1699"/>
                  <a:pt x="523" y="2117"/>
                </a:cubicBezTo>
                <a:cubicBezTo>
                  <a:pt x="439" y="2975"/>
                  <a:pt x="377" y="4210"/>
                  <a:pt x="377" y="5674"/>
                </a:cubicBezTo>
                <a:cubicBezTo>
                  <a:pt x="377" y="7139"/>
                  <a:pt x="439" y="8855"/>
                  <a:pt x="586" y="10696"/>
                </a:cubicBezTo>
                <a:cubicBezTo>
                  <a:pt x="628" y="11617"/>
                  <a:pt x="711" y="12558"/>
                  <a:pt x="795" y="13500"/>
                </a:cubicBezTo>
                <a:cubicBezTo>
                  <a:pt x="858" y="14420"/>
                  <a:pt x="942" y="15425"/>
                  <a:pt x="1004" y="16366"/>
                </a:cubicBezTo>
                <a:cubicBezTo>
                  <a:pt x="1004" y="16597"/>
                  <a:pt x="1025" y="16848"/>
                  <a:pt x="1025" y="17078"/>
                </a:cubicBezTo>
                <a:lnTo>
                  <a:pt x="1025" y="17768"/>
                </a:lnTo>
                <a:lnTo>
                  <a:pt x="1025" y="19191"/>
                </a:lnTo>
                <a:cubicBezTo>
                  <a:pt x="1025" y="19421"/>
                  <a:pt x="1025" y="19672"/>
                  <a:pt x="1004" y="19902"/>
                </a:cubicBezTo>
                <a:cubicBezTo>
                  <a:pt x="1004" y="20133"/>
                  <a:pt x="963" y="20363"/>
                  <a:pt x="963" y="20593"/>
                </a:cubicBezTo>
                <a:cubicBezTo>
                  <a:pt x="942" y="21074"/>
                  <a:pt x="942" y="21514"/>
                  <a:pt x="921" y="21995"/>
                </a:cubicBezTo>
                <a:cubicBezTo>
                  <a:pt x="858" y="22895"/>
                  <a:pt x="837" y="23773"/>
                  <a:pt x="795" y="24610"/>
                </a:cubicBezTo>
                <a:cubicBezTo>
                  <a:pt x="753" y="25029"/>
                  <a:pt x="753" y="25447"/>
                  <a:pt x="732" y="25824"/>
                </a:cubicBezTo>
                <a:cubicBezTo>
                  <a:pt x="732" y="26033"/>
                  <a:pt x="711" y="26221"/>
                  <a:pt x="711" y="26410"/>
                </a:cubicBezTo>
                <a:lnTo>
                  <a:pt x="711" y="26535"/>
                </a:lnTo>
                <a:lnTo>
                  <a:pt x="711" y="26703"/>
                </a:lnTo>
                <a:lnTo>
                  <a:pt x="711" y="26975"/>
                </a:lnTo>
                <a:cubicBezTo>
                  <a:pt x="711" y="27707"/>
                  <a:pt x="732" y="28376"/>
                  <a:pt x="732" y="28941"/>
                </a:cubicBezTo>
                <a:cubicBezTo>
                  <a:pt x="732" y="29527"/>
                  <a:pt x="711" y="30009"/>
                  <a:pt x="691" y="30427"/>
                </a:cubicBezTo>
                <a:cubicBezTo>
                  <a:pt x="649" y="30845"/>
                  <a:pt x="628" y="31159"/>
                  <a:pt x="586" y="31369"/>
                </a:cubicBezTo>
                <a:cubicBezTo>
                  <a:pt x="544" y="31473"/>
                  <a:pt x="544" y="31557"/>
                  <a:pt x="544" y="31620"/>
                </a:cubicBezTo>
                <a:cubicBezTo>
                  <a:pt x="544" y="31662"/>
                  <a:pt x="523" y="31682"/>
                  <a:pt x="523" y="31682"/>
                </a:cubicBezTo>
                <a:cubicBezTo>
                  <a:pt x="481" y="32038"/>
                  <a:pt x="419" y="32352"/>
                  <a:pt x="377" y="32603"/>
                </a:cubicBezTo>
                <a:cubicBezTo>
                  <a:pt x="314" y="32875"/>
                  <a:pt x="272" y="33105"/>
                  <a:pt x="230" y="33294"/>
                </a:cubicBezTo>
                <a:cubicBezTo>
                  <a:pt x="230" y="33314"/>
                  <a:pt x="230" y="33335"/>
                  <a:pt x="209" y="33356"/>
                </a:cubicBezTo>
                <a:cubicBezTo>
                  <a:pt x="209" y="33398"/>
                  <a:pt x="209" y="33398"/>
                  <a:pt x="188" y="33419"/>
                </a:cubicBezTo>
                <a:cubicBezTo>
                  <a:pt x="188" y="33461"/>
                  <a:pt x="147" y="33503"/>
                  <a:pt x="147" y="33524"/>
                </a:cubicBezTo>
                <a:cubicBezTo>
                  <a:pt x="147" y="33545"/>
                  <a:pt x="126" y="33607"/>
                  <a:pt x="126" y="33628"/>
                </a:cubicBezTo>
                <a:cubicBezTo>
                  <a:pt x="126" y="33649"/>
                  <a:pt x="105" y="33670"/>
                  <a:pt x="105" y="33733"/>
                </a:cubicBezTo>
                <a:cubicBezTo>
                  <a:pt x="105" y="33754"/>
                  <a:pt x="105" y="33754"/>
                  <a:pt x="84" y="33775"/>
                </a:cubicBezTo>
                <a:cubicBezTo>
                  <a:pt x="84" y="33817"/>
                  <a:pt x="84" y="33817"/>
                  <a:pt x="42" y="33838"/>
                </a:cubicBezTo>
                <a:cubicBezTo>
                  <a:pt x="42" y="33858"/>
                  <a:pt x="21" y="33879"/>
                  <a:pt x="21" y="33921"/>
                </a:cubicBezTo>
                <a:cubicBezTo>
                  <a:pt x="21" y="33963"/>
                  <a:pt x="0" y="34026"/>
                  <a:pt x="21" y="34068"/>
                </a:cubicBezTo>
                <a:cubicBezTo>
                  <a:pt x="42" y="34172"/>
                  <a:pt x="147" y="34256"/>
                  <a:pt x="335" y="34277"/>
                </a:cubicBezTo>
                <a:cubicBezTo>
                  <a:pt x="523" y="34277"/>
                  <a:pt x="816" y="34193"/>
                  <a:pt x="1046" y="33984"/>
                </a:cubicBezTo>
                <a:cubicBezTo>
                  <a:pt x="1297" y="33775"/>
                  <a:pt x="1507" y="33503"/>
                  <a:pt x="1674" y="33147"/>
                </a:cubicBezTo>
                <a:cubicBezTo>
                  <a:pt x="1820" y="32812"/>
                  <a:pt x="1967" y="32457"/>
                  <a:pt x="2009" y="32059"/>
                </a:cubicBezTo>
                <a:lnTo>
                  <a:pt x="2009" y="32059"/>
                </a:lnTo>
                <a:cubicBezTo>
                  <a:pt x="2000" y="32063"/>
                  <a:pt x="1994" y="32065"/>
                  <a:pt x="1988" y="32065"/>
                </a:cubicBezTo>
                <a:cubicBezTo>
                  <a:pt x="1967" y="32065"/>
                  <a:pt x="1967" y="32038"/>
                  <a:pt x="1967" y="32038"/>
                </a:cubicBezTo>
                <a:cubicBezTo>
                  <a:pt x="1967" y="32038"/>
                  <a:pt x="1967" y="32017"/>
                  <a:pt x="1988" y="31934"/>
                </a:cubicBezTo>
                <a:cubicBezTo>
                  <a:pt x="1988" y="31871"/>
                  <a:pt x="2009" y="31766"/>
                  <a:pt x="2051" y="31641"/>
                </a:cubicBezTo>
                <a:cubicBezTo>
                  <a:pt x="2072" y="31410"/>
                  <a:pt x="2113" y="31034"/>
                  <a:pt x="2155" y="30594"/>
                </a:cubicBezTo>
                <a:cubicBezTo>
                  <a:pt x="2176" y="30155"/>
                  <a:pt x="2197" y="29632"/>
                  <a:pt x="2197" y="29004"/>
                </a:cubicBezTo>
                <a:cubicBezTo>
                  <a:pt x="2197" y="28397"/>
                  <a:pt x="2176" y="27728"/>
                  <a:pt x="2155" y="26996"/>
                </a:cubicBezTo>
                <a:lnTo>
                  <a:pt x="2155" y="26724"/>
                </a:lnTo>
                <a:lnTo>
                  <a:pt x="2155" y="26472"/>
                </a:lnTo>
                <a:cubicBezTo>
                  <a:pt x="2155" y="26284"/>
                  <a:pt x="2155" y="26075"/>
                  <a:pt x="2176" y="25887"/>
                </a:cubicBezTo>
                <a:cubicBezTo>
                  <a:pt x="2176" y="25489"/>
                  <a:pt x="2197" y="25112"/>
                  <a:pt x="2197" y="24694"/>
                </a:cubicBezTo>
                <a:cubicBezTo>
                  <a:pt x="2218" y="23857"/>
                  <a:pt x="2260" y="22957"/>
                  <a:pt x="2281" y="22037"/>
                </a:cubicBezTo>
                <a:cubicBezTo>
                  <a:pt x="2281" y="21597"/>
                  <a:pt x="2281" y="21137"/>
                  <a:pt x="2302" y="20656"/>
                </a:cubicBezTo>
                <a:lnTo>
                  <a:pt x="2302" y="19944"/>
                </a:lnTo>
                <a:lnTo>
                  <a:pt x="2302" y="19212"/>
                </a:lnTo>
                <a:cubicBezTo>
                  <a:pt x="2302" y="18731"/>
                  <a:pt x="2281" y="18249"/>
                  <a:pt x="2281" y="17747"/>
                </a:cubicBezTo>
                <a:cubicBezTo>
                  <a:pt x="2281" y="17517"/>
                  <a:pt x="2281" y="17266"/>
                  <a:pt x="2260" y="17015"/>
                </a:cubicBezTo>
                <a:cubicBezTo>
                  <a:pt x="2260" y="16785"/>
                  <a:pt x="2197" y="16534"/>
                  <a:pt x="2197" y="16283"/>
                </a:cubicBezTo>
                <a:cubicBezTo>
                  <a:pt x="2092" y="15299"/>
                  <a:pt x="1988" y="14337"/>
                  <a:pt x="1883" y="13395"/>
                </a:cubicBezTo>
                <a:cubicBezTo>
                  <a:pt x="1779" y="12454"/>
                  <a:pt x="1674" y="11512"/>
                  <a:pt x="1569" y="10591"/>
                </a:cubicBezTo>
                <a:cubicBezTo>
                  <a:pt x="1360" y="8792"/>
                  <a:pt x="1214" y="7076"/>
                  <a:pt x="1151" y="5653"/>
                </a:cubicBezTo>
                <a:cubicBezTo>
                  <a:pt x="1067" y="4210"/>
                  <a:pt x="1109" y="2996"/>
                  <a:pt x="1130" y="2138"/>
                </a:cubicBezTo>
                <a:cubicBezTo>
                  <a:pt x="1151" y="1720"/>
                  <a:pt x="1172" y="1385"/>
                  <a:pt x="1172" y="1176"/>
                </a:cubicBezTo>
                <a:cubicBezTo>
                  <a:pt x="1172" y="1071"/>
                  <a:pt x="1214" y="967"/>
                  <a:pt x="1214" y="904"/>
                </a:cubicBezTo>
                <a:lnTo>
                  <a:pt x="1214" y="841"/>
                </a:lnTo>
                <a:cubicBezTo>
                  <a:pt x="1253" y="364"/>
                  <a:pt x="1161" y="1"/>
                  <a:pt x="104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flipH="1">
            <a:off x="2319935" y="2688773"/>
            <a:ext cx="124015" cy="335008"/>
          </a:xfrm>
          <a:custGeom>
            <a:avLst/>
            <a:gdLst/>
            <a:ahLst/>
            <a:cxnLst/>
            <a:rect l="l" t="t" r="r" b="b"/>
            <a:pathLst>
              <a:path w="3432" h="9271" extrusionOk="0">
                <a:moveTo>
                  <a:pt x="3306" y="1"/>
                </a:moveTo>
                <a:cubicBezTo>
                  <a:pt x="3265" y="1"/>
                  <a:pt x="3181" y="64"/>
                  <a:pt x="3160" y="168"/>
                </a:cubicBezTo>
                <a:cubicBezTo>
                  <a:pt x="3160" y="168"/>
                  <a:pt x="3097" y="315"/>
                  <a:pt x="3055" y="545"/>
                </a:cubicBezTo>
                <a:cubicBezTo>
                  <a:pt x="2972" y="775"/>
                  <a:pt x="2867" y="1089"/>
                  <a:pt x="2721" y="1466"/>
                </a:cubicBezTo>
                <a:cubicBezTo>
                  <a:pt x="2553" y="1821"/>
                  <a:pt x="2365" y="2261"/>
                  <a:pt x="2156" y="2742"/>
                </a:cubicBezTo>
                <a:cubicBezTo>
                  <a:pt x="1946" y="3202"/>
                  <a:pt x="1716" y="3704"/>
                  <a:pt x="1486" y="4207"/>
                </a:cubicBezTo>
                <a:cubicBezTo>
                  <a:pt x="1256" y="4709"/>
                  <a:pt x="1047" y="5190"/>
                  <a:pt x="837" y="5692"/>
                </a:cubicBezTo>
                <a:cubicBezTo>
                  <a:pt x="733" y="5922"/>
                  <a:pt x="649" y="6173"/>
                  <a:pt x="565" y="6404"/>
                </a:cubicBezTo>
                <a:cubicBezTo>
                  <a:pt x="524" y="6508"/>
                  <a:pt x="482" y="6634"/>
                  <a:pt x="461" y="6738"/>
                </a:cubicBezTo>
                <a:cubicBezTo>
                  <a:pt x="440" y="6843"/>
                  <a:pt x="419" y="6948"/>
                  <a:pt x="356" y="7052"/>
                </a:cubicBezTo>
                <a:cubicBezTo>
                  <a:pt x="335" y="7157"/>
                  <a:pt x="314" y="7261"/>
                  <a:pt x="272" y="7345"/>
                </a:cubicBezTo>
                <a:cubicBezTo>
                  <a:pt x="252" y="7450"/>
                  <a:pt x="231" y="7533"/>
                  <a:pt x="210" y="7596"/>
                </a:cubicBezTo>
                <a:cubicBezTo>
                  <a:pt x="168" y="7764"/>
                  <a:pt x="126" y="7910"/>
                  <a:pt x="105" y="8036"/>
                </a:cubicBezTo>
                <a:cubicBezTo>
                  <a:pt x="42" y="8287"/>
                  <a:pt x="21" y="8433"/>
                  <a:pt x="21" y="8433"/>
                </a:cubicBezTo>
                <a:cubicBezTo>
                  <a:pt x="21" y="8496"/>
                  <a:pt x="0" y="8538"/>
                  <a:pt x="0" y="8601"/>
                </a:cubicBezTo>
                <a:lnTo>
                  <a:pt x="0" y="8747"/>
                </a:lnTo>
                <a:cubicBezTo>
                  <a:pt x="0" y="8852"/>
                  <a:pt x="21" y="8935"/>
                  <a:pt x="42" y="9019"/>
                </a:cubicBezTo>
                <a:cubicBezTo>
                  <a:pt x="105" y="9166"/>
                  <a:pt x="168" y="9249"/>
                  <a:pt x="314" y="9270"/>
                </a:cubicBezTo>
                <a:cubicBezTo>
                  <a:pt x="419" y="9270"/>
                  <a:pt x="524" y="9228"/>
                  <a:pt x="586" y="9082"/>
                </a:cubicBezTo>
                <a:cubicBezTo>
                  <a:pt x="649" y="9040"/>
                  <a:pt x="670" y="8956"/>
                  <a:pt x="691" y="8873"/>
                </a:cubicBezTo>
                <a:cubicBezTo>
                  <a:pt x="733" y="8831"/>
                  <a:pt x="733" y="8810"/>
                  <a:pt x="733" y="8747"/>
                </a:cubicBezTo>
                <a:cubicBezTo>
                  <a:pt x="775" y="8705"/>
                  <a:pt x="817" y="8642"/>
                  <a:pt x="817" y="8559"/>
                </a:cubicBezTo>
                <a:cubicBezTo>
                  <a:pt x="817" y="8559"/>
                  <a:pt x="837" y="8433"/>
                  <a:pt x="858" y="8203"/>
                </a:cubicBezTo>
                <a:cubicBezTo>
                  <a:pt x="879" y="8098"/>
                  <a:pt x="900" y="7931"/>
                  <a:pt x="942" y="7785"/>
                </a:cubicBezTo>
                <a:cubicBezTo>
                  <a:pt x="963" y="7701"/>
                  <a:pt x="963" y="7638"/>
                  <a:pt x="984" y="7513"/>
                </a:cubicBezTo>
                <a:cubicBezTo>
                  <a:pt x="1026" y="7450"/>
                  <a:pt x="1047" y="7345"/>
                  <a:pt x="1068" y="7241"/>
                </a:cubicBezTo>
                <a:lnTo>
                  <a:pt x="1151" y="6927"/>
                </a:lnTo>
                <a:cubicBezTo>
                  <a:pt x="1172" y="6822"/>
                  <a:pt x="1193" y="6717"/>
                  <a:pt x="1256" y="6613"/>
                </a:cubicBezTo>
                <a:cubicBezTo>
                  <a:pt x="1298" y="6404"/>
                  <a:pt x="1402" y="6153"/>
                  <a:pt x="1486" y="5922"/>
                </a:cubicBezTo>
                <a:cubicBezTo>
                  <a:pt x="1653" y="5462"/>
                  <a:pt x="1842" y="4939"/>
                  <a:pt x="2030" y="4437"/>
                </a:cubicBezTo>
                <a:cubicBezTo>
                  <a:pt x="2239" y="3935"/>
                  <a:pt x="2428" y="3412"/>
                  <a:pt x="2616" y="2930"/>
                </a:cubicBezTo>
                <a:cubicBezTo>
                  <a:pt x="2783" y="2428"/>
                  <a:pt x="2951" y="1989"/>
                  <a:pt x="3055" y="1591"/>
                </a:cubicBezTo>
                <a:cubicBezTo>
                  <a:pt x="3181" y="1194"/>
                  <a:pt x="3265" y="859"/>
                  <a:pt x="3306" y="629"/>
                </a:cubicBezTo>
                <a:cubicBezTo>
                  <a:pt x="3369" y="378"/>
                  <a:pt x="3390" y="252"/>
                  <a:pt x="3390" y="252"/>
                </a:cubicBezTo>
                <a:cubicBezTo>
                  <a:pt x="3432" y="127"/>
                  <a:pt x="3390" y="1"/>
                  <a:pt x="33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 flipH="1">
            <a:off x="2435603" y="2685485"/>
            <a:ext cx="107393" cy="211245"/>
          </a:xfrm>
          <a:custGeom>
            <a:avLst/>
            <a:gdLst/>
            <a:ahLst/>
            <a:cxnLst/>
            <a:rect l="l" t="t" r="r" b="b"/>
            <a:pathLst>
              <a:path w="2972" h="5846" extrusionOk="0">
                <a:moveTo>
                  <a:pt x="110" y="1"/>
                </a:moveTo>
                <a:cubicBezTo>
                  <a:pt x="94" y="1"/>
                  <a:pt x="78" y="3"/>
                  <a:pt x="63" y="8"/>
                </a:cubicBezTo>
                <a:cubicBezTo>
                  <a:pt x="21" y="29"/>
                  <a:pt x="0" y="113"/>
                  <a:pt x="21" y="197"/>
                </a:cubicBezTo>
                <a:cubicBezTo>
                  <a:pt x="21" y="197"/>
                  <a:pt x="42" y="259"/>
                  <a:pt x="126" y="427"/>
                </a:cubicBezTo>
                <a:cubicBezTo>
                  <a:pt x="168" y="573"/>
                  <a:pt x="272" y="782"/>
                  <a:pt x="377" y="1034"/>
                </a:cubicBezTo>
                <a:cubicBezTo>
                  <a:pt x="482" y="1264"/>
                  <a:pt x="649" y="1557"/>
                  <a:pt x="796" y="1870"/>
                </a:cubicBezTo>
                <a:lnTo>
                  <a:pt x="1277" y="2812"/>
                </a:lnTo>
                <a:cubicBezTo>
                  <a:pt x="1423" y="3126"/>
                  <a:pt x="1591" y="3461"/>
                  <a:pt x="1695" y="3754"/>
                </a:cubicBezTo>
                <a:cubicBezTo>
                  <a:pt x="1737" y="3900"/>
                  <a:pt x="1821" y="4026"/>
                  <a:pt x="1884" y="4193"/>
                </a:cubicBezTo>
                <a:cubicBezTo>
                  <a:pt x="1925" y="4319"/>
                  <a:pt x="1988" y="4444"/>
                  <a:pt x="2009" y="4591"/>
                </a:cubicBezTo>
                <a:cubicBezTo>
                  <a:pt x="2030" y="4716"/>
                  <a:pt x="2051" y="4821"/>
                  <a:pt x="2114" y="4925"/>
                </a:cubicBezTo>
                <a:cubicBezTo>
                  <a:pt x="2135" y="5030"/>
                  <a:pt x="2135" y="5114"/>
                  <a:pt x="2156" y="5176"/>
                </a:cubicBezTo>
                <a:cubicBezTo>
                  <a:pt x="2197" y="5260"/>
                  <a:pt x="2197" y="5323"/>
                  <a:pt x="2197" y="5344"/>
                </a:cubicBezTo>
                <a:lnTo>
                  <a:pt x="2197" y="5386"/>
                </a:lnTo>
                <a:cubicBezTo>
                  <a:pt x="2197" y="5448"/>
                  <a:pt x="2218" y="5490"/>
                  <a:pt x="2239" y="5553"/>
                </a:cubicBezTo>
                <a:cubicBezTo>
                  <a:pt x="2260" y="5595"/>
                  <a:pt x="2302" y="5658"/>
                  <a:pt x="2323" y="5679"/>
                </a:cubicBezTo>
                <a:cubicBezTo>
                  <a:pt x="2407" y="5762"/>
                  <a:pt x="2469" y="5804"/>
                  <a:pt x="2616" y="5846"/>
                </a:cubicBezTo>
                <a:cubicBezTo>
                  <a:pt x="2721" y="5846"/>
                  <a:pt x="2825" y="5783"/>
                  <a:pt x="2888" y="5699"/>
                </a:cubicBezTo>
                <a:cubicBezTo>
                  <a:pt x="2930" y="5658"/>
                  <a:pt x="2951" y="5595"/>
                  <a:pt x="2972" y="5532"/>
                </a:cubicBezTo>
                <a:cubicBezTo>
                  <a:pt x="2951" y="5469"/>
                  <a:pt x="2951" y="5386"/>
                  <a:pt x="2951" y="5323"/>
                </a:cubicBezTo>
                <a:lnTo>
                  <a:pt x="2951" y="5239"/>
                </a:lnTo>
                <a:cubicBezTo>
                  <a:pt x="2951" y="5176"/>
                  <a:pt x="2930" y="5135"/>
                  <a:pt x="2930" y="5030"/>
                </a:cubicBezTo>
                <a:cubicBezTo>
                  <a:pt x="2888" y="4946"/>
                  <a:pt x="2867" y="4842"/>
                  <a:pt x="2846" y="4716"/>
                </a:cubicBezTo>
                <a:cubicBezTo>
                  <a:pt x="2825" y="4611"/>
                  <a:pt x="2762" y="4486"/>
                  <a:pt x="2721" y="4339"/>
                </a:cubicBezTo>
                <a:cubicBezTo>
                  <a:pt x="2658" y="4214"/>
                  <a:pt x="2616" y="4067"/>
                  <a:pt x="2532" y="3921"/>
                </a:cubicBezTo>
                <a:cubicBezTo>
                  <a:pt x="2449" y="3775"/>
                  <a:pt x="2407" y="3607"/>
                  <a:pt x="2323" y="3482"/>
                </a:cubicBezTo>
                <a:cubicBezTo>
                  <a:pt x="2156" y="3168"/>
                  <a:pt x="1988" y="2854"/>
                  <a:pt x="1800" y="2540"/>
                </a:cubicBezTo>
                <a:cubicBezTo>
                  <a:pt x="1612" y="2226"/>
                  <a:pt x="1402" y="1912"/>
                  <a:pt x="1214" y="1619"/>
                </a:cubicBezTo>
                <a:cubicBezTo>
                  <a:pt x="1047" y="1347"/>
                  <a:pt x="858" y="1075"/>
                  <a:pt x="733" y="845"/>
                </a:cubicBezTo>
                <a:cubicBezTo>
                  <a:pt x="586" y="615"/>
                  <a:pt x="461" y="427"/>
                  <a:pt x="377" y="301"/>
                </a:cubicBezTo>
                <a:cubicBezTo>
                  <a:pt x="314" y="155"/>
                  <a:pt x="252" y="92"/>
                  <a:pt x="252" y="92"/>
                </a:cubicBezTo>
                <a:cubicBezTo>
                  <a:pt x="220" y="28"/>
                  <a:pt x="163" y="1"/>
                  <a:pt x="110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 flipH="1">
            <a:off x="154514" y="2629620"/>
            <a:ext cx="365975" cy="358062"/>
          </a:xfrm>
          <a:custGeom>
            <a:avLst/>
            <a:gdLst/>
            <a:ahLst/>
            <a:cxnLst/>
            <a:rect l="l" t="t" r="r" b="b"/>
            <a:pathLst>
              <a:path w="10128" h="9909" extrusionOk="0">
                <a:moveTo>
                  <a:pt x="5062" y="1"/>
                </a:moveTo>
                <a:cubicBezTo>
                  <a:pt x="2443" y="1"/>
                  <a:pt x="248" y="2051"/>
                  <a:pt x="126" y="4714"/>
                </a:cubicBezTo>
                <a:cubicBezTo>
                  <a:pt x="0" y="7434"/>
                  <a:pt x="2093" y="9756"/>
                  <a:pt x="4834" y="9903"/>
                </a:cubicBezTo>
                <a:cubicBezTo>
                  <a:pt x="4911" y="9906"/>
                  <a:pt x="4989" y="9908"/>
                  <a:pt x="5066" y="9908"/>
                </a:cubicBezTo>
                <a:cubicBezTo>
                  <a:pt x="7685" y="9908"/>
                  <a:pt x="9880" y="7858"/>
                  <a:pt x="10002" y="5195"/>
                </a:cubicBezTo>
                <a:cubicBezTo>
                  <a:pt x="10127" y="2475"/>
                  <a:pt x="8035" y="131"/>
                  <a:pt x="5294" y="6"/>
                </a:cubicBezTo>
                <a:cubicBezTo>
                  <a:pt x="5216" y="2"/>
                  <a:pt x="5139" y="1"/>
                  <a:pt x="506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3"/>
          <p:cNvSpPr/>
          <p:nvPr/>
        </p:nvSpPr>
        <p:spPr>
          <a:xfrm flipH="1">
            <a:off x="304221" y="2687291"/>
            <a:ext cx="214750" cy="318819"/>
          </a:xfrm>
          <a:custGeom>
            <a:avLst/>
            <a:gdLst/>
            <a:ahLst/>
            <a:cxnLst/>
            <a:rect l="l" t="t" r="r" b="b"/>
            <a:pathLst>
              <a:path w="5943" h="8823" extrusionOk="0">
                <a:moveTo>
                  <a:pt x="5880" y="0"/>
                </a:moveTo>
                <a:cubicBezTo>
                  <a:pt x="5859" y="0"/>
                  <a:pt x="5817" y="105"/>
                  <a:pt x="5775" y="230"/>
                </a:cubicBezTo>
                <a:cubicBezTo>
                  <a:pt x="5775" y="230"/>
                  <a:pt x="5775" y="272"/>
                  <a:pt x="5754" y="335"/>
                </a:cubicBezTo>
                <a:cubicBezTo>
                  <a:pt x="5754" y="419"/>
                  <a:pt x="5733" y="523"/>
                  <a:pt x="5712" y="649"/>
                </a:cubicBezTo>
                <a:cubicBezTo>
                  <a:pt x="5712" y="795"/>
                  <a:pt x="5670" y="942"/>
                  <a:pt x="5649" y="1151"/>
                </a:cubicBezTo>
                <a:cubicBezTo>
                  <a:pt x="5628" y="1339"/>
                  <a:pt x="5628" y="1548"/>
                  <a:pt x="5566" y="1779"/>
                </a:cubicBezTo>
                <a:cubicBezTo>
                  <a:pt x="5545" y="1904"/>
                  <a:pt x="5524" y="2072"/>
                  <a:pt x="5503" y="2197"/>
                </a:cubicBezTo>
                <a:cubicBezTo>
                  <a:pt x="5461" y="2364"/>
                  <a:pt x="5398" y="2490"/>
                  <a:pt x="5336" y="2678"/>
                </a:cubicBezTo>
                <a:cubicBezTo>
                  <a:pt x="5315" y="2741"/>
                  <a:pt x="5252" y="2825"/>
                  <a:pt x="5231" y="2929"/>
                </a:cubicBezTo>
                <a:cubicBezTo>
                  <a:pt x="5189" y="3034"/>
                  <a:pt x="5126" y="3118"/>
                  <a:pt x="5084" y="3222"/>
                </a:cubicBezTo>
                <a:cubicBezTo>
                  <a:pt x="4792" y="3725"/>
                  <a:pt x="4394" y="4185"/>
                  <a:pt x="4038" y="4687"/>
                </a:cubicBezTo>
                <a:cubicBezTo>
                  <a:pt x="3662" y="5189"/>
                  <a:pt x="3264" y="5649"/>
                  <a:pt x="2908" y="6089"/>
                </a:cubicBezTo>
                <a:lnTo>
                  <a:pt x="2364" y="6717"/>
                </a:lnTo>
                <a:cubicBezTo>
                  <a:pt x="2176" y="6905"/>
                  <a:pt x="2009" y="7093"/>
                  <a:pt x="1841" y="7240"/>
                </a:cubicBezTo>
                <a:cubicBezTo>
                  <a:pt x="1527" y="7554"/>
                  <a:pt x="1234" y="7826"/>
                  <a:pt x="1025" y="7972"/>
                </a:cubicBezTo>
                <a:cubicBezTo>
                  <a:pt x="816" y="8139"/>
                  <a:pt x="690" y="8223"/>
                  <a:pt x="690" y="8223"/>
                </a:cubicBezTo>
                <a:cubicBezTo>
                  <a:pt x="502" y="8328"/>
                  <a:pt x="335" y="8432"/>
                  <a:pt x="209" y="8537"/>
                </a:cubicBezTo>
                <a:cubicBezTo>
                  <a:pt x="84" y="8600"/>
                  <a:pt x="0" y="8662"/>
                  <a:pt x="0" y="8746"/>
                </a:cubicBezTo>
                <a:cubicBezTo>
                  <a:pt x="0" y="8778"/>
                  <a:pt x="62" y="8823"/>
                  <a:pt x="175" y="8823"/>
                </a:cubicBezTo>
                <a:cubicBezTo>
                  <a:pt x="210" y="8823"/>
                  <a:pt x="249" y="8819"/>
                  <a:pt x="293" y="8809"/>
                </a:cubicBezTo>
                <a:cubicBezTo>
                  <a:pt x="314" y="8816"/>
                  <a:pt x="339" y="8820"/>
                  <a:pt x="366" y="8820"/>
                </a:cubicBezTo>
                <a:cubicBezTo>
                  <a:pt x="498" y="8820"/>
                  <a:pt x="692" y="8738"/>
                  <a:pt x="900" y="8600"/>
                </a:cubicBezTo>
                <a:cubicBezTo>
                  <a:pt x="900" y="8600"/>
                  <a:pt x="921" y="8579"/>
                  <a:pt x="1004" y="8537"/>
                </a:cubicBezTo>
                <a:cubicBezTo>
                  <a:pt x="1046" y="8474"/>
                  <a:pt x="1151" y="8432"/>
                  <a:pt x="1255" y="8328"/>
                </a:cubicBezTo>
                <a:cubicBezTo>
                  <a:pt x="1465" y="8139"/>
                  <a:pt x="1779" y="7867"/>
                  <a:pt x="2092" y="7533"/>
                </a:cubicBezTo>
                <a:cubicBezTo>
                  <a:pt x="2260" y="7386"/>
                  <a:pt x="2427" y="7177"/>
                  <a:pt x="2615" y="6989"/>
                </a:cubicBezTo>
                <a:cubicBezTo>
                  <a:pt x="2804" y="6779"/>
                  <a:pt x="2992" y="6570"/>
                  <a:pt x="3159" y="6340"/>
                </a:cubicBezTo>
                <a:cubicBezTo>
                  <a:pt x="3536" y="5880"/>
                  <a:pt x="3934" y="5398"/>
                  <a:pt x="4268" y="4875"/>
                </a:cubicBezTo>
                <a:cubicBezTo>
                  <a:pt x="4603" y="4373"/>
                  <a:pt x="5001" y="3871"/>
                  <a:pt x="5294" y="3348"/>
                </a:cubicBezTo>
                <a:lnTo>
                  <a:pt x="5440" y="3034"/>
                </a:lnTo>
                <a:cubicBezTo>
                  <a:pt x="5503" y="2929"/>
                  <a:pt x="5524" y="2825"/>
                  <a:pt x="5545" y="2741"/>
                </a:cubicBezTo>
                <a:cubicBezTo>
                  <a:pt x="5608" y="2574"/>
                  <a:pt x="5670" y="2406"/>
                  <a:pt x="5712" y="2260"/>
                </a:cubicBezTo>
                <a:cubicBezTo>
                  <a:pt x="5733" y="2092"/>
                  <a:pt x="5754" y="1946"/>
                  <a:pt x="5775" y="1800"/>
                </a:cubicBezTo>
                <a:cubicBezTo>
                  <a:pt x="5817" y="1569"/>
                  <a:pt x="5817" y="1360"/>
                  <a:pt x="5838" y="1172"/>
                </a:cubicBezTo>
                <a:cubicBezTo>
                  <a:pt x="5838" y="1004"/>
                  <a:pt x="5859" y="837"/>
                  <a:pt x="5859" y="691"/>
                </a:cubicBezTo>
                <a:cubicBezTo>
                  <a:pt x="5859" y="544"/>
                  <a:pt x="5880" y="440"/>
                  <a:pt x="5880" y="377"/>
                </a:cubicBezTo>
                <a:cubicBezTo>
                  <a:pt x="5880" y="293"/>
                  <a:pt x="5921" y="272"/>
                  <a:pt x="5921" y="272"/>
                </a:cubicBezTo>
                <a:cubicBezTo>
                  <a:pt x="5942" y="105"/>
                  <a:pt x="5921" y="0"/>
                  <a:pt x="5880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 flipH="1">
            <a:off x="198382" y="2764837"/>
            <a:ext cx="196611" cy="132363"/>
          </a:xfrm>
          <a:custGeom>
            <a:avLst/>
            <a:gdLst/>
            <a:ahLst/>
            <a:cxnLst/>
            <a:rect l="l" t="t" r="r" b="b"/>
            <a:pathLst>
              <a:path w="5441" h="3663" extrusionOk="0">
                <a:moveTo>
                  <a:pt x="5378" y="1"/>
                </a:moveTo>
                <a:cubicBezTo>
                  <a:pt x="5341" y="1"/>
                  <a:pt x="5297" y="15"/>
                  <a:pt x="5252" y="30"/>
                </a:cubicBezTo>
                <a:cubicBezTo>
                  <a:pt x="5252" y="30"/>
                  <a:pt x="5169" y="93"/>
                  <a:pt x="5043" y="156"/>
                </a:cubicBezTo>
                <a:cubicBezTo>
                  <a:pt x="4918" y="239"/>
                  <a:pt x="4708" y="365"/>
                  <a:pt x="4478" y="511"/>
                </a:cubicBezTo>
                <a:cubicBezTo>
                  <a:pt x="4227" y="637"/>
                  <a:pt x="3955" y="783"/>
                  <a:pt x="3620" y="951"/>
                </a:cubicBezTo>
                <a:cubicBezTo>
                  <a:pt x="3306" y="1097"/>
                  <a:pt x="2993" y="1286"/>
                  <a:pt x="2658" y="1453"/>
                </a:cubicBezTo>
                <a:cubicBezTo>
                  <a:pt x="2323" y="1620"/>
                  <a:pt x="2009" y="1788"/>
                  <a:pt x="1716" y="1976"/>
                </a:cubicBezTo>
                <a:cubicBezTo>
                  <a:pt x="1570" y="2081"/>
                  <a:pt x="1423" y="2143"/>
                  <a:pt x="1298" y="2227"/>
                </a:cubicBezTo>
                <a:cubicBezTo>
                  <a:pt x="1172" y="2311"/>
                  <a:pt x="1047" y="2415"/>
                  <a:pt x="942" y="2499"/>
                </a:cubicBezTo>
                <a:cubicBezTo>
                  <a:pt x="691" y="2646"/>
                  <a:pt x="524" y="2813"/>
                  <a:pt x="419" y="2939"/>
                </a:cubicBezTo>
                <a:cubicBezTo>
                  <a:pt x="272" y="3043"/>
                  <a:pt x="231" y="3127"/>
                  <a:pt x="231" y="3127"/>
                </a:cubicBezTo>
                <a:cubicBezTo>
                  <a:pt x="126" y="3231"/>
                  <a:pt x="42" y="3336"/>
                  <a:pt x="21" y="3441"/>
                </a:cubicBezTo>
                <a:cubicBezTo>
                  <a:pt x="0" y="3545"/>
                  <a:pt x="0" y="3608"/>
                  <a:pt x="21" y="3650"/>
                </a:cubicBezTo>
                <a:cubicBezTo>
                  <a:pt x="37" y="3658"/>
                  <a:pt x="55" y="3662"/>
                  <a:pt x="77" y="3662"/>
                </a:cubicBezTo>
                <a:cubicBezTo>
                  <a:pt x="115" y="3662"/>
                  <a:pt x="164" y="3648"/>
                  <a:pt x="231" y="3608"/>
                </a:cubicBezTo>
                <a:cubicBezTo>
                  <a:pt x="293" y="3608"/>
                  <a:pt x="356" y="3545"/>
                  <a:pt x="461" y="3462"/>
                </a:cubicBezTo>
                <a:lnTo>
                  <a:pt x="649" y="3273"/>
                </a:lnTo>
                <a:cubicBezTo>
                  <a:pt x="754" y="3169"/>
                  <a:pt x="942" y="3022"/>
                  <a:pt x="1151" y="2855"/>
                </a:cubicBezTo>
                <a:cubicBezTo>
                  <a:pt x="1256" y="2771"/>
                  <a:pt x="1381" y="2708"/>
                  <a:pt x="1486" y="2604"/>
                </a:cubicBezTo>
                <a:cubicBezTo>
                  <a:pt x="1612" y="2499"/>
                  <a:pt x="1758" y="2415"/>
                  <a:pt x="1905" y="2311"/>
                </a:cubicBezTo>
                <a:cubicBezTo>
                  <a:pt x="2197" y="2123"/>
                  <a:pt x="2511" y="1934"/>
                  <a:pt x="2825" y="1767"/>
                </a:cubicBezTo>
                <a:lnTo>
                  <a:pt x="3767" y="1202"/>
                </a:lnTo>
                <a:cubicBezTo>
                  <a:pt x="4060" y="1035"/>
                  <a:pt x="4332" y="867"/>
                  <a:pt x="4583" y="721"/>
                </a:cubicBezTo>
                <a:cubicBezTo>
                  <a:pt x="4813" y="553"/>
                  <a:pt x="5001" y="428"/>
                  <a:pt x="5127" y="323"/>
                </a:cubicBezTo>
                <a:cubicBezTo>
                  <a:pt x="5252" y="218"/>
                  <a:pt x="5336" y="156"/>
                  <a:pt x="5336" y="156"/>
                </a:cubicBezTo>
                <a:cubicBezTo>
                  <a:pt x="5420" y="114"/>
                  <a:pt x="5441" y="30"/>
                  <a:pt x="5420" y="9"/>
                </a:cubicBezTo>
                <a:cubicBezTo>
                  <a:pt x="5407" y="3"/>
                  <a:pt x="5393" y="1"/>
                  <a:pt x="53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3"/>
          <p:cNvSpPr/>
          <p:nvPr/>
        </p:nvSpPr>
        <p:spPr>
          <a:xfrm flipH="1">
            <a:off x="326914" y="2674969"/>
            <a:ext cx="30281" cy="154983"/>
          </a:xfrm>
          <a:custGeom>
            <a:avLst/>
            <a:gdLst/>
            <a:ahLst/>
            <a:cxnLst/>
            <a:rect l="l" t="t" r="r" b="b"/>
            <a:pathLst>
              <a:path w="838" h="4289" extrusionOk="0">
                <a:moveTo>
                  <a:pt x="65" y="1"/>
                </a:moveTo>
                <a:cubicBezTo>
                  <a:pt x="57" y="1"/>
                  <a:pt x="50" y="3"/>
                  <a:pt x="43" y="6"/>
                </a:cubicBezTo>
                <a:cubicBezTo>
                  <a:pt x="22" y="6"/>
                  <a:pt x="1" y="69"/>
                  <a:pt x="1" y="111"/>
                </a:cubicBezTo>
                <a:cubicBezTo>
                  <a:pt x="1" y="111"/>
                  <a:pt x="1" y="174"/>
                  <a:pt x="22" y="299"/>
                </a:cubicBezTo>
                <a:cubicBezTo>
                  <a:pt x="43" y="404"/>
                  <a:pt x="84" y="550"/>
                  <a:pt x="105" y="739"/>
                </a:cubicBezTo>
                <a:cubicBezTo>
                  <a:pt x="147" y="927"/>
                  <a:pt x="189" y="1136"/>
                  <a:pt x="231" y="1366"/>
                </a:cubicBezTo>
                <a:lnTo>
                  <a:pt x="398" y="2078"/>
                </a:lnTo>
                <a:cubicBezTo>
                  <a:pt x="440" y="2308"/>
                  <a:pt x="461" y="2538"/>
                  <a:pt x="503" y="2789"/>
                </a:cubicBezTo>
                <a:lnTo>
                  <a:pt x="503" y="3103"/>
                </a:lnTo>
                <a:cubicBezTo>
                  <a:pt x="503" y="3208"/>
                  <a:pt x="503" y="3270"/>
                  <a:pt x="461" y="3375"/>
                </a:cubicBezTo>
                <a:cubicBezTo>
                  <a:pt x="440" y="3542"/>
                  <a:pt x="419" y="3668"/>
                  <a:pt x="356" y="3773"/>
                </a:cubicBezTo>
                <a:cubicBezTo>
                  <a:pt x="335" y="3835"/>
                  <a:pt x="335" y="3856"/>
                  <a:pt x="315" y="3877"/>
                </a:cubicBezTo>
                <a:cubicBezTo>
                  <a:pt x="315" y="3898"/>
                  <a:pt x="294" y="3898"/>
                  <a:pt x="294" y="3898"/>
                </a:cubicBezTo>
                <a:cubicBezTo>
                  <a:pt x="231" y="3961"/>
                  <a:pt x="231" y="4045"/>
                  <a:pt x="210" y="4086"/>
                </a:cubicBezTo>
                <a:cubicBezTo>
                  <a:pt x="210" y="4149"/>
                  <a:pt x="210" y="4212"/>
                  <a:pt x="231" y="4254"/>
                </a:cubicBezTo>
                <a:cubicBezTo>
                  <a:pt x="243" y="4278"/>
                  <a:pt x="277" y="4289"/>
                  <a:pt x="320" y="4289"/>
                </a:cubicBezTo>
                <a:cubicBezTo>
                  <a:pt x="350" y="4289"/>
                  <a:pt x="384" y="4283"/>
                  <a:pt x="419" y="4275"/>
                </a:cubicBezTo>
                <a:cubicBezTo>
                  <a:pt x="503" y="4191"/>
                  <a:pt x="566" y="4149"/>
                  <a:pt x="649" y="4045"/>
                </a:cubicBezTo>
                <a:cubicBezTo>
                  <a:pt x="649" y="4045"/>
                  <a:pt x="649" y="4003"/>
                  <a:pt x="670" y="3982"/>
                </a:cubicBezTo>
                <a:cubicBezTo>
                  <a:pt x="712" y="3961"/>
                  <a:pt x="733" y="3898"/>
                  <a:pt x="733" y="3856"/>
                </a:cubicBezTo>
                <a:cubicBezTo>
                  <a:pt x="775" y="3752"/>
                  <a:pt x="838" y="3563"/>
                  <a:pt x="838" y="3354"/>
                </a:cubicBezTo>
                <a:lnTo>
                  <a:pt x="838" y="3040"/>
                </a:lnTo>
                <a:cubicBezTo>
                  <a:pt x="838" y="2936"/>
                  <a:pt x="838" y="2810"/>
                  <a:pt x="817" y="2705"/>
                </a:cubicBezTo>
                <a:cubicBezTo>
                  <a:pt x="775" y="2475"/>
                  <a:pt x="733" y="2203"/>
                  <a:pt x="670" y="1973"/>
                </a:cubicBezTo>
                <a:cubicBezTo>
                  <a:pt x="628" y="1743"/>
                  <a:pt x="545" y="1492"/>
                  <a:pt x="461" y="1262"/>
                </a:cubicBezTo>
                <a:cubicBezTo>
                  <a:pt x="398" y="1053"/>
                  <a:pt x="335" y="843"/>
                  <a:pt x="294" y="655"/>
                </a:cubicBezTo>
                <a:cubicBezTo>
                  <a:pt x="231" y="488"/>
                  <a:pt x="189" y="341"/>
                  <a:pt x="147" y="236"/>
                </a:cubicBezTo>
                <a:cubicBezTo>
                  <a:pt x="126" y="132"/>
                  <a:pt x="126" y="90"/>
                  <a:pt x="126" y="90"/>
                </a:cubicBezTo>
                <a:cubicBezTo>
                  <a:pt x="126" y="38"/>
                  <a:pt x="98" y="1"/>
                  <a:pt x="6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3"/>
          <p:cNvSpPr/>
          <p:nvPr/>
        </p:nvSpPr>
        <p:spPr>
          <a:xfrm flipH="1">
            <a:off x="153755" y="2901644"/>
            <a:ext cx="516441" cy="503505"/>
          </a:xfrm>
          <a:custGeom>
            <a:avLst/>
            <a:gdLst/>
            <a:ahLst/>
            <a:cxnLst/>
            <a:rect l="l" t="t" r="r" b="b"/>
            <a:pathLst>
              <a:path w="14292" h="13934" extrusionOk="0">
                <a:moveTo>
                  <a:pt x="7111" y="0"/>
                </a:moveTo>
                <a:cubicBezTo>
                  <a:pt x="3428" y="0"/>
                  <a:pt x="371" y="2920"/>
                  <a:pt x="189" y="6622"/>
                </a:cubicBezTo>
                <a:cubicBezTo>
                  <a:pt x="0" y="10472"/>
                  <a:pt x="2951" y="13736"/>
                  <a:pt x="6800" y="13925"/>
                </a:cubicBezTo>
                <a:cubicBezTo>
                  <a:pt x="6917" y="13930"/>
                  <a:pt x="7033" y="13933"/>
                  <a:pt x="7149" y="13933"/>
                </a:cubicBezTo>
                <a:cubicBezTo>
                  <a:pt x="10846" y="13933"/>
                  <a:pt x="13920" y="11046"/>
                  <a:pt x="14103" y="7313"/>
                </a:cubicBezTo>
                <a:cubicBezTo>
                  <a:pt x="14291" y="3463"/>
                  <a:pt x="11320" y="199"/>
                  <a:pt x="7491" y="10"/>
                </a:cubicBezTo>
                <a:cubicBezTo>
                  <a:pt x="7364" y="4"/>
                  <a:pt x="7237" y="0"/>
                  <a:pt x="71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3"/>
          <p:cNvSpPr/>
          <p:nvPr/>
        </p:nvSpPr>
        <p:spPr>
          <a:xfrm flipH="1">
            <a:off x="402507" y="2531152"/>
            <a:ext cx="735709" cy="717569"/>
          </a:xfrm>
          <a:custGeom>
            <a:avLst/>
            <a:gdLst/>
            <a:ahLst/>
            <a:cxnLst/>
            <a:rect l="l" t="t" r="r" b="b"/>
            <a:pathLst>
              <a:path w="20360" h="19858" extrusionOk="0">
                <a:moveTo>
                  <a:pt x="10189" y="0"/>
                </a:moveTo>
                <a:cubicBezTo>
                  <a:pt x="4929" y="0"/>
                  <a:pt x="517" y="4141"/>
                  <a:pt x="273" y="9447"/>
                </a:cubicBezTo>
                <a:cubicBezTo>
                  <a:pt x="1" y="14929"/>
                  <a:pt x="4227" y="19574"/>
                  <a:pt x="9709" y="19846"/>
                </a:cubicBezTo>
                <a:cubicBezTo>
                  <a:pt x="9865" y="19854"/>
                  <a:pt x="10019" y="19857"/>
                  <a:pt x="10173" y="19857"/>
                </a:cubicBezTo>
                <a:cubicBezTo>
                  <a:pt x="15432" y="19857"/>
                  <a:pt x="19843" y="15735"/>
                  <a:pt x="20087" y="10389"/>
                </a:cubicBezTo>
                <a:cubicBezTo>
                  <a:pt x="20359" y="4928"/>
                  <a:pt x="16154" y="283"/>
                  <a:pt x="10651" y="11"/>
                </a:cubicBezTo>
                <a:cubicBezTo>
                  <a:pt x="10496" y="4"/>
                  <a:pt x="10342" y="0"/>
                  <a:pt x="1018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3"/>
          <p:cNvSpPr/>
          <p:nvPr/>
        </p:nvSpPr>
        <p:spPr>
          <a:xfrm flipH="1">
            <a:off x="530281" y="2779435"/>
            <a:ext cx="248031" cy="1067681"/>
          </a:xfrm>
          <a:custGeom>
            <a:avLst/>
            <a:gdLst/>
            <a:ahLst/>
            <a:cxnLst/>
            <a:rect l="l" t="t" r="r" b="b"/>
            <a:pathLst>
              <a:path w="6864" h="29547" extrusionOk="0">
                <a:moveTo>
                  <a:pt x="275" y="0"/>
                </a:moveTo>
                <a:cubicBezTo>
                  <a:pt x="251" y="0"/>
                  <a:pt x="229" y="8"/>
                  <a:pt x="209" y="24"/>
                </a:cubicBezTo>
                <a:cubicBezTo>
                  <a:pt x="105" y="128"/>
                  <a:pt x="168" y="442"/>
                  <a:pt x="314" y="798"/>
                </a:cubicBezTo>
                <a:cubicBezTo>
                  <a:pt x="314" y="798"/>
                  <a:pt x="377" y="903"/>
                  <a:pt x="461" y="1112"/>
                </a:cubicBezTo>
                <a:cubicBezTo>
                  <a:pt x="523" y="1321"/>
                  <a:pt x="670" y="1614"/>
                  <a:pt x="816" y="1991"/>
                </a:cubicBezTo>
                <a:cubicBezTo>
                  <a:pt x="900" y="2158"/>
                  <a:pt x="1005" y="2367"/>
                  <a:pt x="1109" y="2576"/>
                </a:cubicBezTo>
                <a:cubicBezTo>
                  <a:pt x="1214" y="2786"/>
                  <a:pt x="1318" y="3058"/>
                  <a:pt x="1444" y="3288"/>
                </a:cubicBezTo>
                <a:cubicBezTo>
                  <a:pt x="1569" y="3560"/>
                  <a:pt x="1716" y="3811"/>
                  <a:pt x="1841" y="4104"/>
                </a:cubicBezTo>
                <a:cubicBezTo>
                  <a:pt x="1925" y="4229"/>
                  <a:pt x="1967" y="4397"/>
                  <a:pt x="2051" y="4522"/>
                </a:cubicBezTo>
                <a:cubicBezTo>
                  <a:pt x="2072" y="4606"/>
                  <a:pt x="2134" y="4669"/>
                  <a:pt x="2155" y="4732"/>
                </a:cubicBezTo>
                <a:cubicBezTo>
                  <a:pt x="2176" y="4815"/>
                  <a:pt x="2239" y="4878"/>
                  <a:pt x="2260" y="4962"/>
                </a:cubicBezTo>
                <a:cubicBezTo>
                  <a:pt x="2385" y="5276"/>
                  <a:pt x="2553" y="5589"/>
                  <a:pt x="2616" y="5924"/>
                </a:cubicBezTo>
                <a:cubicBezTo>
                  <a:pt x="2658" y="6008"/>
                  <a:pt x="2678" y="6092"/>
                  <a:pt x="2699" y="6196"/>
                </a:cubicBezTo>
                <a:lnTo>
                  <a:pt x="2762" y="6322"/>
                </a:lnTo>
                <a:cubicBezTo>
                  <a:pt x="2762" y="6364"/>
                  <a:pt x="2783" y="6405"/>
                  <a:pt x="2783" y="6447"/>
                </a:cubicBezTo>
                <a:cubicBezTo>
                  <a:pt x="2825" y="6636"/>
                  <a:pt x="2867" y="6824"/>
                  <a:pt x="2909" y="6991"/>
                </a:cubicBezTo>
                <a:cubicBezTo>
                  <a:pt x="3076" y="7745"/>
                  <a:pt x="3139" y="8519"/>
                  <a:pt x="3118" y="9356"/>
                </a:cubicBezTo>
                <a:cubicBezTo>
                  <a:pt x="3097" y="10172"/>
                  <a:pt x="2971" y="11009"/>
                  <a:pt x="2699" y="11846"/>
                </a:cubicBezTo>
                <a:cubicBezTo>
                  <a:pt x="2469" y="12683"/>
                  <a:pt x="2155" y="13519"/>
                  <a:pt x="1758" y="14315"/>
                </a:cubicBezTo>
                <a:cubicBezTo>
                  <a:pt x="1653" y="14545"/>
                  <a:pt x="1569" y="14712"/>
                  <a:pt x="1465" y="14921"/>
                </a:cubicBezTo>
                <a:cubicBezTo>
                  <a:pt x="1360" y="15131"/>
                  <a:pt x="1256" y="15319"/>
                  <a:pt x="1151" y="15528"/>
                </a:cubicBezTo>
                <a:cubicBezTo>
                  <a:pt x="942" y="15968"/>
                  <a:pt x="712" y="16428"/>
                  <a:pt x="565" y="16867"/>
                </a:cubicBezTo>
                <a:cubicBezTo>
                  <a:pt x="481" y="17097"/>
                  <a:pt x="398" y="17328"/>
                  <a:pt x="356" y="17579"/>
                </a:cubicBezTo>
                <a:cubicBezTo>
                  <a:pt x="314" y="17704"/>
                  <a:pt x="293" y="17809"/>
                  <a:pt x="272" y="17913"/>
                </a:cubicBezTo>
                <a:lnTo>
                  <a:pt x="209" y="18102"/>
                </a:lnTo>
                <a:lnTo>
                  <a:pt x="189" y="18269"/>
                </a:lnTo>
                <a:cubicBezTo>
                  <a:pt x="84" y="18750"/>
                  <a:pt x="63" y="19211"/>
                  <a:pt x="42" y="19692"/>
                </a:cubicBezTo>
                <a:cubicBezTo>
                  <a:pt x="0" y="20633"/>
                  <a:pt x="105" y="21512"/>
                  <a:pt x="314" y="22349"/>
                </a:cubicBezTo>
                <a:cubicBezTo>
                  <a:pt x="523" y="23186"/>
                  <a:pt x="816" y="23918"/>
                  <a:pt x="1130" y="24609"/>
                </a:cubicBezTo>
                <a:cubicBezTo>
                  <a:pt x="1779" y="25927"/>
                  <a:pt x="2574" y="26869"/>
                  <a:pt x="3139" y="27496"/>
                </a:cubicBezTo>
                <a:cubicBezTo>
                  <a:pt x="3306" y="27664"/>
                  <a:pt x="3432" y="27789"/>
                  <a:pt x="3536" y="27915"/>
                </a:cubicBezTo>
                <a:cubicBezTo>
                  <a:pt x="3662" y="28020"/>
                  <a:pt x="3766" y="28124"/>
                  <a:pt x="3850" y="28208"/>
                </a:cubicBezTo>
                <a:cubicBezTo>
                  <a:pt x="3934" y="28292"/>
                  <a:pt x="4018" y="28333"/>
                  <a:pt x="4038" y="28396"/>
                </a:cubicBezTo>
                <a:cubicBezTo>
                  <a:pt x="4080" y="28417"/>
                  <a:pt x="4122" y="28438"/>
                  <a:pt x="4122" y="28438"/>
                </a:cubicBezTo>
                <a:cubicBezTo>
                  <a:pt x="4499" y="28815"/>
                  <a:pt x="4959" y="29066"/>
                  <a:pt x="5336" y="29254"/>
                </a:cubicBezTo>
                <a:cubicBezTo>
                  <a:pt x="5666" y="29410"/>
                  <a:pt x="5953" y="29495"/>
                  <a:pt x="6197" y="29495"/>
                </a:cubicBezTo>
                <a:cubicBezTo>
                  <a:pt x="6246" y="29495"/>
                  <a:pt x="6294" y="29491"/>
                  <a:pt x="6340" y="29484"/>
                </a:cubicBezTo>
                <a:cubicBezTo>
                  <a:pt x="6346" y="29466"/>
                  <a:pt x="6352" y="29448"/>
                  <a:pt x="6359" y="29431"/>
                </a:cubicBezTo>
                <a:lnTo>
                  <a:pt x="6359" y="29431"/>
                </a:lnTo>
                <a:cubicBezTo>
                  <a:pt x="6381" y="29458"/>
                  <a:pt x="6409" y="29482"/>
                  <a:pt x="6445" y="29505"/>
                </a:cubicBezTo>
                <a:cubicBezTo>
                  <a:pt x="6466" y="29526"/>
                  <a:pt x="6487" y="29547"/>
                  <a:pt x="6549" y="29547"/>
                </a:cubicBezTo>
                <a:lnTo>
                  <a:pt x="6654" y="29547"/>
                </a:lnTo>
                <a:cubicBezTo>
                  <a:pt x="6675" y="29547"/>
                  <a:pt x="6675" y="29547"/>
                  <a:pt x="6696" y="29526"/>
                </a:cubicBezTo>
                <a:cubicBezTo>
                  <a:pt x="6738" y="29505"/>
                  <a:pt x="6759" y="29505"/>
                  <a:pt x="6779" y="29463"/>
                </a:cubicBezTo>
                <a:cubicBezTo>
                  <a:pt x="6779" y="29442"/>
                  <a:pt x="6800" y="29442"/>
                  <a:pt x="6800" y="29421"/>
                </a:cubicBezTo>
                <a:cubicBezTo>
                  <a:pt x="6800" y="29400"/>
                  <a:pt x="6842" y="29400"/>
                  <a:pt x="6842" y="29359"/>
                </a:cubicBezTo>
                <a:cubicBezTo>
                  <a:pt x="6863" y="29317"/>
                  <a:pt x="6863" y="29296"/>
                  <a:pt x="6863" y="29233"/>
                </a:cubicBezTo>
                <a:lnTo>
                  <a:pt x="6675" y="28919"/>
                </a:lnTo>
                <a:cubicBezTo>
                  <a:pt x="6487" y="28501"/>
                  <a:pt x="5922" y="27936"/>
                  <a:pt x="5210" y="27308"/>
                </a:cubicBezTo>
                <a:cubicBezTo>
                  <a:pt x="5252" y="27224"/>
                  <a:pt x="5210" y="27224"/>
                  <a:pt x="5210" y="27203"/>
                </a:cubicBezTo>
                <a:lnTo>
                  <a:pt x="5168" y="27141"/>
                </a:lnTo>
                <a:cubicBezTo>
                  <a:pt x="5106" y="27120"/>
                  <a:pt x="5064" y="27057"/>
                  <a:pt x="4980" y="26994"/>
                </a:cubicBezTo>
                <a:lnTo>
                  <a:pt x="4708" y="26722"/>
                </a:lnTo>
                <a:cubicBezTo>
                  <a:pt x="4624" y="26618"/>
                  <a:pt x="4478" y="26513"/>
                  <a:pt x="4373" y="26367"/>
                </a:cubicBezTo>
                <a:cubicBezTo>
                  <a:pt x="3850" y="25802"/>
                  <a:pt x="3181" y="24965"/>
                  <a:pt x="2574" y="23856"/>
                </a:cubicBezTo>
                <a:cubicBezTo>
                  <a:pt x="2281" y="23270"/>
                  <a:pt x="2030" y="22642"/>
                  <a:pt x="1821" y="21931"/>
                </a:cubicBezTo>
                <a:cubicBezTo>
                  <a:pt x="1611" y="21240"/>
                  <a:pt x="1528" y="20466"/>
                  <a:pt x="1507" y="19692"/>
                </a:cubicBezTo>
                <a:cubicBezTo>
                  <a:pt x="1507" y="19294"/>
                  <a:pt x="1528" y="18876"/>
                  <a:pt x="1611" y="18478"/>
                </a:cubicBezTo>
                <a:lnTo>
                  <a:pt x="1632" y="18332"/>
                </a:lnTo>
                <a:lnTo>
                  <a:pt x="1653" y="18164"/>
                </a:lnTo>
                <a:cubicBezTo>
                  <a:pt x="1695" y="18060"/>
                  <a:pt x="1716" y="17955"/>
                  <a:pt x="1716" y="17851"/>
                </a:cubicBezTo>
                <a:cubicBezTo>
                  <a:pt x="1758" y="17641"/>
                  <a:pt x="1821" y="17474"/>
                  <a:pt x="1862" y="17265"/>
                </a:cubicBezTo>
                <a:cubicBezTo>
                  <a:pt x="2009" y="16867"/>
                  <a:pt x="2155" y="16470"/>
                  <a:pt x="2344" y="16072"/>
                </a:cubicBezTo>
                <a:lnTo>
                  <a:pt x="2658" y="15444"/>
                </a:lnTo>
                <a:cubicBezTo>
                  <a:pt x="2762" y="15235"/>
                  <a:pt x="2846" y="15005"/>
                  <a:pt x="2950" y="14796"/>
                </a:cubicBezTo>
                <a:cubicBezTo>
                  <a:pt x="3306" y="13938"/>
                  <a:pt x="3620" y="13017"/>
                  <a:pt x="3850" y="12097"/>
                </a:cubicBezTo>
                <a:cubicBezTo>
                  <a:pt x="4101" y="11197"/>
                  <a:pt x="4206" y="10255"/>
                  <a:pt x="4206" y="9335"/>
                </a:cubicBezTo>
                <a:cubicBezTo>
                  <a:pt x="4206" y="8414"/>
                  <a:pt x="4059" y="7556"/>
                  <a:pt x="3850" y="6740"/>
                </a:cubicBezTo>
                <a:cubicBezTo>
                  <a:pt x="3808" y="6531"/>
                  <a:pt x="3725" y="6343"/>
                  <a:pt x="3683" y="6175"/>
                </a:cubicBezTo>
                <a:cubicBezTo>
                  <a:pt x="3641" y="6112"/>
                  <a:pt x="3641" y="6071"/>
                  <a:pt x="3620" y="6029"/>
                </a:cubicBezTo>
                <a:cubicBezTo>
                  <a:pt x="3599" y="5987"/>
                  <a:pt x="3599" y="5924"/>
                  <a:pt x="3578" y="5903"/>
                </a:cubicBezTo>
                <a:cubicBezTo>
                  <a:pt x="3536" y="5799"/>
                  <a:pt x="3494" y="5715"/>
                  <a:pt x="3474" y="5652"/>
                </a:cubicBezTo>
                <a:cubicBezTo>
                  <a:pt x="3327" y="5276"/>
                  <a:pt x="3139" y="4941"/>
                  <a:pt x="2992" y="4627"/>
                </a:cubicBezTo>
                <a:cubicBezTo>
                  <a:pt x="2971" y="4543"/>
                  <a:pt x="2909" y="4460"/>
                  <a:pt x="2867" y="4397"/>
                </a:cubicBezTo>
                <a:cubicBezTo>
                  <a:pt x="2804" y="4313"/>
                  <a:pt x="2783" y="4229"/>
                  <a:pt x="2741" y="4146"/>
                </a:cubicBezTo>
                <a:cubicBezTo>
                  <a:pt x="2658" y="3999"/>
                  <a:pt x="2574" y="3874"/>
                  <a:pt x="2490" y="3727"/>
                </a:cubicBezTo>
                <a:cubicBezTo>
                  <a:pt x="2344" y="3476"/>
                  <a:pt x="2176" y="3204"/>
                  <a:pt x="2051" y="2974"/>
                </a:cubicBezTo>
                <a:cubicBezTo>
                  <a:pt x="1925" y="2744"/>
                  <a:pt x="1800" y="2514"/>
                  <a:pt x="1695" y="2304"/>
                </a:cubicBezTo>
                <a:cubicBezTo>
                  <a:pt x="1590" y="2095"/>
                  <a:pt x="1486" y="1886"/>
                  <a:pt x="1381" y="1719"/>
                </a:cubicBezTo>
                <a:cubicBezTo>
                  <a:pt x="1193" y="1363"/>
                  <a:pt x="1025" y="1091"/>
                  <a:pt x="963" y="882"/>
                </a:cubicBezTo>
                <a:cubicBezTo>
                  <a:pt x="858" y="693"/>
                  <a:pt x="795" y="589"/>
                  <a:pt x="795" y="589"/>
                </a:cubicBezTo>
                <a:cubicBezTo>
                  <a:pt x="618" y="234"/>
                  <a:pt x="411" y="0"/>
                  <a:pt x="27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/>
          <p:cNvSpPr/>
          <p:nvPr/>
        </p:nvSpPr>
        <p:spPr>
          <a:xfrm flipH="1">
            <a:off x="393474" y="2984356"/>
            <a:ext cx="353834" cy="567247"/>
          </a:xfrm>
          <a:custGeom>
            <a:avLst/>
            <a:gdLst/>
            <a:ahLst/>
            <a:cxnLst/>
            <a:rect l="l" t="t" r="r" b="b"/>
            <a:pathLst>
              <a:path w="9792" h="15698" extrusionOk="0">
                <a:moveTo>
                  <a:pt x="9678" y="1"/>
                </a:moveTo>
                <a:cubicBezTo>
                  <a:pt x="9674" y="1"/>
                  <a:pt x="9671" y="1"/>
                  <a:pt x="9667" y="2"/>
                </a:cubicBezTo>
                <a:cubicBezTo>
                  <a:pt x="9583" y="23"/>
                  <a:pt x="9541" y="211"/>
                  <a:pt x="9520" y="421"/>
                </a:cubicBezTo>
                <a:cubicBezTo>
                  <a:pt x="9520" y="421"/>
                  <a:pt x="9520" y="462"/>
                  <a:pt x="9478" y="609"/>
                </a:cubicBezTo>
                <a:cubicBezTo>
                  <a:pt x="9458" y="734"/>
                  <a:pt x="9437" y="881"/>
                  <a:pt x="9416" y="1132"/>
                </a:cubicBezTo>
                <a:cubicBezTo>
                  <a:pt x="9374" y="1237"/>
                  <a:pt x="9353" y="1362"/>
                  <a:pt x="9332" y="1488"/>
                </a:cubicBezTo>
                <a:cubicBezTo>
                  <a:pt x="9311" y="1613"/>
                  <a:pt x="9269" y="1781"/>
                  <a:pt x="9227" y="1927"/>
                </a:cubicBezTo>
                <a:cubicBezTo>
                  <a:pt x="9206" y="2094"/>
                  <a:pt x="9144" y="2241"/>
                  <a:pt x="9102" y="2429"/>
                </a:cubicBezTo>
                <a:lnTo>
                  <a:pt x="8934" y="2973"/>
                </a:lnTo>
                <a:cubicBezTo>
                  <a:pt x="8704" y="3747"/>
                  <a:pt x="8390" y="4605"/>
                  <a:pt x="7909" y="5442"/>
                </a:cubicBezTo>
                <a:cubicBezTo>
                  <a:pt x="7449" y="6279"/>
                  <a:pt x="6821" y="7137"/>
                  <a:pt x="6110" y="7869"/>
                </a:cubicBezTo>
                <a:lnTo>
                  <a:pt x="5859" y="8162"/>
                </a:lnTo>
                <a:cubicBezTo>
                  <a:pt x="5775" y="8267"/>
                  <a:pt x="5670" y="8351"/>
                  <a:pt x="5566" y="8413"/>
                </a:cubicBezTo>
                <a:cubicBezTo>
                  <a:pt x="5377" y="8602"/>
                  <a:pt x="5168" y="8769"/>
                  <a:pt x="4980" y="8936"/>
                </a:cubicBezTo>
                <a:cubicBezTo>
                  <a:pt x="4603" y="9292"/>
                  <a:pt x="4206" y="9627"/>
                  <a:pt x="3829" y="9941"/>
                </a:cubicBezTo>
                <a:cubicBezTo>
                  <a:pt x="3473" y="10255"/>
                  <a:pt x="3097" y="10589"/>
                  <a:pt x="2762" y="10903"/>
                </a:cubicBezTo>
                <a:cubicBezTo>
                  <a:pt x="2616" y="11071"/>
                  <a:pt x="2427" y="11217"/>
                  <a:pt x="2260" y="11385"/>
                </a:cubicBezTo>
                <a:lnTo>
                  <a:pt x="2030" y="11615"/>
                </a:lnTo>
                <a:cubicBezTo>
                  <a:pt x="1946" y="11698"/>
                  <a:pt x="1904" y="11761"/>
                  <a:pt x="1820" y="11845"/>
                </a:cubicBezTo>
                <a:cubicBezTo>
                  <a:pt x="1276" y="12452"/>
                  <a:pt x="879" y="13017"/>
                  <a:pt x="628" y="13435"/>
                </a:cubicBezTo>
                <a:cubicBezTo>
                  <a:pt x="523" y="13644"/>
                  <a:pt x="419" y="13833"/>
                  <a:pt x="356" y="13937"/>
                </a:cubicBezTo>
                <a:cubicBezTo>
                  <a:pt x="314" y="14063"/>
                  <a:pt x="272" y="14126"/>
                  <a:pt x="272" y="14126"/>
                </a:cubicBezTo>
                <a:cubicBezTo>
                  <a:pt x="230" y="14230"/>
                  <a:pt x="209" y="14314"/>
                  <a:pt x="147" y="14418"/>
                </a:cubicBezTo>
                <a:cubicBezTo>
                  <a:pt x="126" y="14523"/>
                  <a:pt x="105" y="14586"/>
                  <a:pt x="63" y="14690"/>
                </a:cubicBezTo>
                <a:cubicBezTo>
                  <a:pt x="21" y="14879"/>
                  <a:pt x="0" y="15046"/>
                  <a:pt x="0" y="15193"/>
                </a:cubicBezTo>
                <a:cubicBezTo>
                  <a:pt x="0" y="15486"/>
                  <a:pt x="42" y="15674"/>
                  <a:pt x="147" y="15695"/>
                </a:cubicBezTo>
                <a:cubicBezTo>
                  <a:pt x="154" y="15696"/>
                  <a:pt x="162" y="15697"/>
                  <a:pt x="170" y="15697"/>
                </a:cubicBezTo>
                <a:cubicBezTo>
                  <a:pt x="269" y="15697"/>
                  <a:pt x="387" y="15575"/>
                  <a:pt x="523" y="15381"/>
                </a:cubicBezTo>
                <a:cubicBezTo>
                  <a:pt x="544" y="15318"/>
                  <a:pt x="565" y="15255"/>
                  <a:pt x="628" y="15193"/>
                </a:cubicBezTo>
                <a:cubicBezTo>
                  <a:pt x="649" y="15151"/>
                  <a:pt x="691" y="15067"/>
                  <a:pt x="732" y="14983"/>
                </a:cubicBezTo>
                <a:cubicBezTo>
                  <a:pt x="753" y="14900"/>
                  <a:pt x="795" y="14837"/>
                  <a:pt x="837" y="14753"/>
                </a:cubicBezTo>
                <a:cubicBezTo>
                  <a:pt x="879" y="14670"/>
                  <a:pt x="900" y="14586"/>
                  <a:pt x="963" y="14481"/>
                </a:cubicBezTo>
                <a:cubicBezTo>
                  <a:pt x="1004" y="14481"/>
                  <a:pt x="1004" y="14481"/>
                  <a:pt x="1004" y="14460"/>
                </a:cubicBezTo>
                <a:lnTo>
                  <a:pt x="1088" y="14314"/>
                </a:lnTo>
                <a:cubicBezTo>
                  <a:pt x="1151" y="14209"/>
                  <a:pt x="1214" y="14042"/>
                  <a:pt x="1318" y="13854"/>
                </a:cubicBezTo>
                <a:cubicBezTo>
                  <a:pt x="1527" y="13477"/>
                  <a:pt x="1904" y="12954"/>
                  <a:pt x="2406" y="12368"/>
                </a:cubicBezTo>
                <a:cubicBezTo>
                  <a:pt x="2448" y="12284"/>
                  <a:pt x="2532" y="12221"/>
                  <a:pt x="2574" y="12159"/>
                </a:cubicBezTo>
                <a:cubicBezTo>
                  <a:pt x="2657" y="12075"/>
                  <a:pt x="2720" y="12012"/>
                  <a:pt x="2783" y="11929"/>
                </a:cubicBezTo>
                <a:cubicBezTo>
                  <a:pt x="2929" y="11761"/>
                  <a:pt x="3076" y="11615"/>
                  <a:pt x="3243" y="11447"/>
                </a:cubicBezTo>
                <a:cubicBezTo>
                  <a:pt x="3557" y="11133"/>
                  <a:pt x="3913" y="10820"/>
                  <a:pt x="4289" y="10485"/>
                </a:cubicBezTo>
                <a:cubicBezTo>
                  <a:pt x="4645" y="10150"/>
                  <a:pt x="5043" y="9815"/>
                  <a:pt x="5398" y="9439"/>
                </a:cubicBezTo>
                <a:cubicBezTo>
                  <a:pt x="5587" y="9250"/>
                  <a:pt x="5796" y="9083"/>
                  <a:pt x="5984" y="8895"/>
                </a:cubicBezTo>
                <a:lnTo>
                  <a:pt x="6277" y="8602"/>
                </a:lnTo>
                <a:lnTo>
                  <a:pt x="6549" y="8309"/>
                </a:lnTo>
                <a:cubicBezTo>
                  <a:pt x="7281" y="7535"/>
                  <a:pt x="7909" y="6614"/>
                  <a:pt x="8370" y="5693"/>
                </a:cubicBezTo>
                <a:cubicBezTo>
                  <a:pt x="8830" y="4794"/>
                  <a:pt x="9123" y="3894"/>
                  <a:pt x="9332" y="3120"/>
                </a:cubicBezTo>
                <a:cubicBezTo>
                  <a:pt x="9374" y="2910"/>
                  <a:pt x="9437" y="2722"/>
                  <a:pt x="9458" y="2534"/>
                </a:cubicBezTo>
                <a:cubicBezTo>
                  <a:pt x="9478" y="2346"/>
                  <a:pt x="9541" y="2199"/>
                  <a:pt x="9562" y="2011"/>
                </a:cubicBezTo>
                <a:cubicBezTo>
                  <a:pt x="9583" y="1864"/>
                  <a:pt x="9625" y="1697"/>
                  <a:pt x="9646" y="1571"/>
                </a:cubicBezTo>
                <a:cubicBezTo>
                  <a:pt x="9667" y="1446"/>
                  <a:pt x="9688" y="1299"/>
                  <a:pt x="9688" y="1174"/>
                </a:cubicBezTo>
                <a:cubicBezTo>
                  <a:pt x="9730" y="944"/>
                  <a:pt x="9750" y="755"/>
                  <a:pt x="9750" y="630"/>
                </a:cubicBezTo>
                <a:cubicBezTo>
                  <a:pt x="9750" y="504"/>
                  <a:pt x="9771" y="441"/>
                  <a:pt x="9771" y="441"/>
                </a:cubicBezTo>
                <a:cubicBezTo>
                  <a:pt x="9791" y="202"/>
                  <a:pt x="9754" y="1"/>
                  <a:pt x="96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 flipH="1">
            <a:off x="674712" y="2941320"/>
            <a:ext cx="176194" cy="397810"/>
          </a:xfrm>
          <a:custGeom>
            <a:avLst/>
            <a:gdLst/>
            <a:ahLst/>
            <a:cxnLst/>
            <a:rect l="l" t="t" r="r" b="b"/>
            <a:pathLst>
              <a:path w="4876" h="11009" extrusionOk="0">
                <a:moveTo>
                  <a:pt x="104" y="0"/>
                </a:moveTo>
                <a:cubicBezTo>
                  <a:pt x="87" y="0"/>
                  <a:pt x="73" y="7"/>
                  <a:pt x="63" y="21"/>
                </a:cubicBezTo>
                <a:cubicBezTo>
                  <a:pt x="1" y="63"/>
                  <a:pt x="21" y="189"/>
                  <a:pt x="84" y="335"/>
                </a:cubicBezTo>
                <a:cubicBezTo>
                  <a:pt x="84" y="335"/>
                  <a:pt x="105" y="356"/>
                  <a:pt x="126" y="440"/>
                </a:cubicBezTo>
                <a:cubicBezTo>
                  <a:pt x="168" y="503"/>
                  <a:pt x="210" y="607"/>
                  <a:pt x="293" y="754"/>
                </a:cubicBezTo>
                <a:cubicBezTo>
                  <a:pt x="440" y="1005"/>
                  <a:pt x="649" y="1381"/>
                  <a:pt x="921" y="1821"/>
                </a:cubicBezTo>
                <a:cubicBezTo>
                  <a:pt x="1172" y="2260"/>
                  <a:pt x="1486" y="2762"/>
                  <a:pt x="1842" y="3306"/>
                </a:cubicBezTo>
                <a:cubicBezTo>
                  <a:pt x="2156" y="3850"/>
                  <a:pt x="2490" y="4457"/>
                  <a:pt x="2804" y="5064"/>
                </a:cubicBezTo>
                <a:cubicBezTo>
                  <a:pt x="3118" y="5671"/>
                  <a:pt x="3369" y="6257"/>
                  <a:pt x="3620" y="6863"/>
                </a:cubicBezTo>
                <a:cubicBezTo>
                  <a:pt x="3662" y="7031"/>
                  <a:pt x="3725" y="7156"/>
                  <a:pt x="3767" y="7282"/>
                </a:cubicBezTo>
                <a:cubicBezTo>
                  <a:pt x="3830" y="7407"/>
                  <a:pt x="3850" y="7575"/>
                  <a:pt x="3871" y="7700"/>
                </a:cubicBezTo>
                <a:cubicBezTo>
                  <a:pt x="3955" y="7972"/>
                  <a:pt x="3997" y="8223"/>
                  <a:pt x="3997" y="8454"/>
                </a:cubicBezTo>
                <a:cubicBezTo>
                  <a:pt x="4060" y="8935"/>
                  <a:pt x="4039" y="9332"/>
                  <a:pt x="3997" y="9583"/>
                </a:cubicBezTo>
                <a:cubicBezTo>
                  <a:pt x="3976" y="9709"/>
                  <a:pt x="3955" y="9814"/>
                  <a:pt x="3955" y="9876"/>
                </a:cubicBezTo>
                <a:cubicBezTo>
                  <a:pt x="3955" y="9897"/>
                  <a:pt x="3934" y="9918"/>
                  <a:pt x="3934" y="9960"/>
                </a:cubicBezTo>
                <a:lnTo>
                  <a:pt x="3934" y="9981"/>
                </a:lnTo>
                <a:cubicBezTo>
                  <a:pt x="3850" y="10190"/>
                  <a:pt x="3830" y="10399"/>
                  <a:pt x="3788" y="10588"/>
                </a:cubicBezTo>
                <a:cubicBezTo>
                  <a:pt x="3767" y="10734"/>
                  <a:pt x="3788" y="10902"/>
                  <a:pt x="3892" y="10964"/>
                </a:cubicBezTo>
                <a:cubicBezTo>
                  <a:pt x="3923" y="10995"/>
                  <a:pt x="3965" y="11009"/>
                  <a:pt x="4013" y="11009"/>
                </a:cubicBezTo>
                <a:cubicBezTo>
                  <a:pt x="4096" y="11009"/>
                  <a:pt x="4197" y="10968"/>
                  <a:pt x="4290" y="10902"/>
                </a:cubicBezTo>
                <a:cubicBezTo>
                  <a:pt x="4374" y="10839"/>
                  <a:pt x="4457" y="10734"/>
                  <a:pt x="4520" y="10630"/>
                </a:cubicBezTo>
                <a:cubicBezTo>
                  <a:pt x="4604" y="10525"/>
                  <a:pt x="4667" y="10399"/>
                  <a:pt x="4708" y="10274"/>
                </a:cubicBezTo>
                <a:lnTo>
                  <a:pt x="4687" y="10274"/>
                </a:lnTo>
                <a:lnTo>
                  <a:pt x="4687" y="10232"/>
                </a:lnTo>
                <a:cubicBezTo>
                  <a:pt x="4687" y="10211"/>
                  <a:pt x="4708" y="10190"/>
                  <a:pt x="4708" y="10127"/>
                </a:cubicBezTo>
                <a:cubicBezTo>
                  <a:pt x="4750" y="10065"/>
                  <a:pt x="4771" y="9918"/>
                  <a:pt x="4792" y="9751"/>
                </a:cubicBezTo>
                <a:cubicBezTo>
                  <a:pt x="4855" y="9395"/>
                  <a:pt x="4876" y="8935"/>
                  <a:pt x="4771" y="8391"/>
                </a:cubicBezTo>
                <a:cubicBezTo>
                  <a:pt x="4729" y="8119"/>
                  <a:pt x="4667" y="7826"/>
                  <a:pt x="4583" y="7512"/>
                </a:cubicBezTo>
                <a:cubicBezTo>
                  <a:pt x="4520" y="7366"/>
                  <a:pt x="4478" y="7240"/>
                  <a:pt x="4457" y="7073"/>
                </a:cubicBezTo>
                <a:cubicBezTo>
                  <a:pt x="4394" y="6926"/>
                  <a:pt x="4353" y="6759"/>
                  <a:pt x="4269" y="6612"/>
                </a:cubicBezTo>
                <a:cubicBezTo>
                  <a:pt x="3997" y="5985"/>
                  <a:pt x="3683" y="5378"/>
                  <a:pt x="3348" y="4771"/>
                </a:cubicBezTo>
                <a:cubicBezTo>
                  <a:pt x="3014" y="4164"/>
                  <a:pt x="2616" y="3599"/>
                  <a:pt x="2260" y="3055"/>
                </a:cubicBezTo>
                <a:cubicBezTo>
                  <a:pt x="1884" y="2532"/>
                  <a:pt x="1549" y="2030"/>
                  <a:pt x="1256" y="1612"/>
                </a:cubicBezTo>
                <a:cubicBezTo>
                  <a:pt x="963" y="1193"/>
                  <a:pt x="712" y="858"/>
                  <a:pt x="545" y="586"/>
                </a:cubicBezTo>
                <a:cubicBezTo>
                  <a:pt x="482" y="461"/>
                  <a:pt x="398" y="377"/>
                  <a:pt x="377" y="293"/>
                </a:cubicBezTo>
                <a:cubicBezTo>
                  <a:pt x="314" y="231"/>
                  <a:pt x="314" y="189"/>
                  <a:pt x="314" y="189"/>
                </a:cubicBezTo>
                <a:cubicBezTo>
                  <a:pt x="250" y="76"/>
                  <a:pt x="161" y="0"/>
                  <a:pt x="1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/>
          <p:cNvSpPr/>
          <p:nvPr/>
        </p:nvSpPr>
        <p:spPr>
          <a:xfrm flipH="1">
            <a:off x="637674" y="2678872"/>
            <a:ext cx="37075" cy="365000"/>
          </a:xfrm>
          <a:custGeom>
            <a:avLst/>
            <a:gdLst/>
            <a:ahLst/>
            <a:cxnLst/>
            <a:rect l="l" t="t" r="r" b="b"/>
            <a:pathLst>
              <a:path w="1026" h="10101" extrusionOk="0">
                <a:moveTo>
                  <a:pt x="28" y="0"/>
                </a:moveTo>
                <a:cubicBezTo>
                  <a:pt x="26" y="0"/>
                  <a:pt x="23" y="1"/>
                  <a:pt x="22" y="3"/>
                </a:cubicBezTo>
                <a:cubicBezTo>
                  <a:pt x="1" y="24"/>
                  <a:pt x="1" y="128"/>
                  <a:pt x="1" y="233"/>
                </a:cubicBezTo>
                <a:cubicBezTo>
                  <a:pt x="1" y="233"/>
                  <a:pt x="22" y="380"/>
                  <a:pt x="43" y="631"/>
                </a:cubicBezTo>
                <a:cubicBezTo>
                  <a:pt x="84" y="861"/>
                  <a:pt x="147" y="1237"/>
                  <a:pt x="189" y="1656"/>
                </a:cubicBezTo>
                <a:cubicBezTo>
                  <a:pt x="231" y="2074"/>
                  <a:pt x="294" y="2577"/>
                  <a:pt x="336" y="3121"/>
                </a:cubicBezTo>
                <a:cubicBezTo>
                  <a:pt x="356" y="3372"/>
                  <a:pt x="398" y="3665"/>
                  <a:pt x="419" y="3937"/>
                </a:cubicBezTo>
                <a:cubicBezTo>
                  <a:pt x="440" y="4209"/>
                  <a:pt x="461" y="4502"/>
                  <a:pt x="461" y="4774"/>
                </a:cubicBezTo>
                <a:cubicBezTo>
                  <a:pt x="503" y="5046"/>
                  <a:pt x="503" y="5338"/>
                  <a:pt x="524" y="5610"/>
                </a:cubicBezTo>
                <a:cubicBezTo>
                  <a:pt x="545" y="5882"/>
                  <a:pt x="545" y="6155"/>
                  <a:pt x="566" y="6406"/>
                </a:cubicBezTo>
                <a:cubicBezTo>
                  <a:pt x="566" y="6678"/>
                  <a:pt x="608" y="6929"/>
                  <a:pt x="608" y="7180"/>
                </a:cubicBezTo>
                <a:cubicBezTo>
                  <a:pt x="608" y="7410"/>
                  <a:pt x="628" y="7640"/>
                  <a:pt x="628" y="7849"/>
                </a:cubicBezTo>
                <a:cubicBezTo>
                  <a:pt x="628" y="8268"/>
                  <a:pt x="649" y="8644"/>
                  <a:pt x="649" y="8895"/>
                </a:cubicBezTo>
                <a:lnTo>
                  <a:pt x="649" y="9293"/>
                </a:lnTo>
                <a:cubicBezTo>
                  <a:pt x="649" y="9732"/>
                  <a:pt x="754" y="10067"/>
                  <a:pt x="859" y="10067"/>
                </a:cubicBezTo>
                <a:cubicBezTo>
                  <a:pt x="872" y="10090"/>
                  <a:pt x="885" y="10101"/>
                  <a:pt x="897" y="10101"/>
                </a:cubicBezTo>
                <a:cubicBezTo>
                  <a:pt x="966" y="10101"/>
                  <a:pt x="1026" y="9786"/>
                  <a:pt x="1026" y="9398"/>
                </a:cubicBezTo>
                <a:lnTo>
                  <a:pt x="1026" y="9000"/>
                </a:lnTo>
                <a:cubicBezTo>
                  <a:pt x="1026" y="8749"/>
                  <a:pt x="984" y="8393"/>
                  <a:pt x="984" y="7954"/>
                </a:cubicBezTo>
                <a:cubicBezTo>
                  <a:pt x="984" y="7745"/>
                  <a:pt x="963" y="7515"/>
                  <a:pt x="963" y="7243"/>
                </a:cubicBezTo>
                <a:cubicBezTo>
                  <a:pt x="942" y="7012"/>
                  <a:pt x="942" y="6761"/>
                  <a:pt x="900" y="6468"/>
                </a:cubicBezTo>
                <a:cubicBezTo>
                  <a:pt x="880" y="6196"/>
                  <a:pt x="859" y="5924"/>
                  <a:pt x="859" y="5631"/>
                </a:cubicBezTo>
                <a:lnTo>
                  <a:pt x="775" y="4774"/>
                </a:lnTo>
                <a:lnTo>
                  <a:pt x="712" y="3895"/>
                </a:lnTo>
                <a:cubicBezTo>
                  <a:pt x="670" y="3623"/>
                  <a:pt x="628" y="3351"/>
                  <a:pt x="608" y="3100"/>
                </a:cubicBezTo>
                <a:cubicBezTo>
                  <a:pt x="545" y="2577"/>
                  <a:pt x="440" y="2074"/>
                  <a:pt x="398" y="1635"/>
                </a:cubicBezTo>
                <a:cubicBezTo>
                  <a:pt x="336" y="1217"/>
                  <a:pt x="252" y="840"/>
                  <a:pt x="210" y="610"/>
                </a:cubicBezTo>
                <a:cubicBezTo>
                  <a:pt x="147" y="380"/>
                  <a:pt x="126" y="212"/>
                  <a:pt x="126" y="212"/>
                </a:cubicBezTo>
                <a:cubicBezTo>
                  <a:pt x="107" y="98"/>
                  <a:pt x="53" y="0"/>
                  <a:pt x="28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 flipH="1">
            <a:off x="477380" y="2980634"/>
            <a:ext cx="60526" cy="320481"/>
          </a:xfrm>
          <a:custGeom>
            <a:avLst/>
            <a:gdLst/>
            <a:ahLst/>
            <a:cxnLst/>
            <a:rect l="l" t="t" r="r" b="b"/>
            <a:pathLst>
              <a:path w="1675" h="8869" extrusionOk="0">
                <a:moveTo>
                  <a:pt x="1005" y="0"/>
                </a:moveTo>
                <a:cubicBezTo>
                  <a:pt x="963" y="21"/>
                  <a:pt x="963" y="105"/>
                  <a:pt x="1005" y="231"/>
                </a:cubicBezTo>
                <a:cubicBezTo>
                  <a:pt x="1005" y="231"/>
                  <a:pt x="1026" y="356"/>
                  <a:pt x="1047" y="607"/>
                </a:cubicBezTo>
                <a:cubicBezTo>
                  <a:pt x="1068" y="837"/>
                  <a:pt x="1131" y="1151"/>
                  <a:pt x="1173" y="1528"/>
                </a:cubicBezTo>
                <a:cubicBezTo>
                  <a:pt x="1235" y="1925"/>
                  <a:pt x="1256" y="2365"/>
                  <a:pt x="1319" y="2867"/>
                </a:cubicBezTo>
                <a:cubicBezTo>
                  <a:pt x="1340" y="3369"/>
                  <a:pt x="1361" y="3892"/>
                  <a:pt x="1361" y="4415"/>
                </a:cubicBezTo>
                <a:cubicBezTo>
                  <a:pt x="1361" y="4938"/>
                  <a:pt x="1340" y="5462"/>
                  <a:pt x="1256" y="5943"/>
                </a:cubicBezTo>
                <a:cubicBezTo>
                  <a:pt x="1235" y="6173"/>
                  <a:pt x="1173" y="6403"/>
                  <a:pt x="1152" y="6612"/>
                </a:cubicBezTo>
                <a:cubicBezTo>
                  <a:pt x="1110" y="6822"/>
                  <a:pt x="1047" y="7031"/>
                  <a:pt x="1005" y="7219"/>
                </a:cubicBezTo>
                <a:cubicBezTo>
                  <a:pt x="901" y="7575"/>
                  <a:pt x="733" y="7847"/>
                  <a:pt x="629" y="8035"/>
                </a:cubicBezTo>
                <a:cubicBezTo>
                  <a:pt x="608" y="8077"/>
                  <a:pt x="587" y="8098"/>
                  <a:pt x="545" y="8140"/>
                </a:cubicBezTo>
                <a:cubicBezTo>
                  <a:pt x="524" y="8161"/>
                  <a:pt x="503" y="8182"/>
                  <a:pt x="503" y="8203"/>
                </a:cubicBezTo>
                <a:cubicBezTo>
                  <a:pt x="482" y="8265"/>
                  <a:pt x="440" y="8265"/>
                  <a:pt x="440" y="8265"/>
                </a:cubicBezTo>
                <a:cubicBezTo>
                  <a:pt x="419" y="8286"/>
                  <a:pt x="398" y="8307"/>
                  <a:pt x="378" y="8370"/>
                </a:cubicBezTo>
                <a:lnTo>
                  <a:pt x="294" y="8454"/>
                </a:lnTo>
                <a:lnTo>
                  <a:pt x="126" y="8600"/>
                </a:lnTo>
                <a:cubicBezTo>
                  <a:pt x="64" y="8684"/>
                  <a:pt x="1" y="8767"/>
                  <a:pt x="1" y="8809"/>
                </a:cubicBezTo>
                <a:cubicBezTo>
                  <a:pt x="13" y="8846"/>
                  <a:pt x="46" y="8868"/>
                  <a:pt x="105" y="8868"/>
                </a:cubicBezTo>
                <a:cubicBezTo>
                  <a:pt x="147" y="8868"/>
                  <a:pt x="203" y="8857"/>
                  <a:pt x="273" y="8830"/>
                </a:cubicBezTo>
                <a:cubicBezTo>
                  <a:pt x="336" y="8809"/>
                  <a:pt x="419" y="8788"/>
                  <a:pt x="503" y="8726"/>
                </a:cubicBezTo>
                <a:cubicBezTo>
                  <a:pt x="545" y="8705"/>
                  <a:pt x="587" y="8684"/>
                  <a:pt x="629" y="8663"/>
                </a:cubicBezTo>
                <a:cubicBezTo>
                  <a:pt x="608" y="8600"/>
                  <a:pt x="650" y="8579"/>
                  <a:pt x="691" y="8516"/>
                </a:cubicBezTo>
                <a:lnTo>
                  <a:pt x="754" y="8454"/>
                </a:lnTo>
                <a:cubicBezTo>
                  <a:pt x="796" y="8412"/>
                  <a:pt x="817" y="8391"/>
                  <a:pt x="838" y="8328"/>
                </a:cubicBezTo>
                <a:cubicBezTo>
                  <a:pt x="859" y="8286"/>
                  <a:pt x="901" y="8265"/>
                  <a:pt x="942" y="8203"/>
                </a:cubicBezTo>
                <a:cubicBezTo>
                  <a:pt x="1068" y="7993"/>
                  <a:pt x="1235" y="7679"/>
                  <a:pt x="1361" y="7282"/>
                </a:cubicBezTo>
                <a:lnTo>
                  <a:pt x="1528" y="6654"/>
                </a:lnTo>
                <a:cubicBezTo>
                  <a:pt x="1570" y="6424"/>
                  <a:pt x="1591" y="6194"/>
                  <a:pt x="1633" y="5964"/>
                </a:cubicBezTo>
                <a:cubicBezTo>
                  <a:pt x="1675" y="5462"/>
                  <a:pt x="1675" y="4938"/>
                  <a:pt x="1675" y="4394"/>
                </a:cubicBezTo>
                <a:cubicBezTo>
                  <a:pt x="1675" y="3871"/>
                  <a:pt x="1633" y="3348"/>
                  <a:pt x="1570" y="2846"/>
                </a:cubicBezTo>
                <a:cubicBezTo>
                  <a:pt x="1528" y="2344"/>
                  <a:pt x="1466" y="1905"/>
                  <a:pt x="1382" y="1507"/>
                </a:cubicBezTo>
                <a:cubicBezTo>
                  <a:pt x="1340" y="1130"/>
                  <a:pt x="1256" y="817"/>
                  <a:pt x="1194" y="565"/>
                </a:cubicBezTo>
                <a:cubicBezTo>
                  <a:pt x="1152" y="335"/>
                  <a:pt x="1131" y="210"/>
                  <a:pt x="1131" y="210"/>
                </a:cubicBezTo>
                <a:cubicBezTo>
                  <a:pt x="1110" y="84"/>
                  <a:pt x="1047" y="0"/>
                  <a:pt x="100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 flipH="1">
            <a:off x="692852" y="2945403"/>
            <a:ext cx="318349" cy="261328"/>
          </a:xfrm>
          <a:custGeom>
            <a:avLst/>
            <a:gdLst/>
            <a:ahLst/>
            <a:cxnLst/>
            <a:rect l="l" t="t" r="r" b="b"/>
            <a:pathLst>
              <a:path w="8810" h="7232" extrusionOk="0">
                <a:moveTo>
                  <a:pt x="45" y="0"/>
                </a:moveTo>
                <a:cubicBezTo>
                  <a:pt x="34" y="0"/>
                  <a:pt x="26" y="4"/>
                  <a:pt x="22" y="13"/>
                </a:cubicBezTo>
                <a:cubicBezTo>
                  <a:pt x="1" y="34"/>
                  <a:pt x="84" y="139"/>
                  <a:pt x="147" y="243"/>
                </a:cubicBezTo>
                <a:lnTo>
                  <a:pt x="231" y="327"/>
                </a:lnTo>
                <a:lnTo>
                  <a:pt x="461" y="557"/>
                </a:lnTo>
                <a:cubicBezTo>
                  <a:pt x="670" y="745"/>
                  <a:pt x="984" y="1017"/>
                  <a:pt x="1444" y="1289"/>
                </a:cubicBezTo>
                <a:cubicBezTo>
                  <a:pt x="1863" y="1540"/>
                  <a:pt x="2386" y="1812"/>
                  <a:pt x="2930" y="2064"/>
                </a:cubicBezTo>
                <a:cubicBezTo>
                  <a:pt x="3474" y="2336"/>
                  <a:pt x="4081" y="2587"/>
                  <a:pt x="4625" y="2900"/>
                </a:cubicBezTo>
                <a:lnTo>
                  <a:pt x="4834" y="3047"/>
                </a:lnTo>
                <a:cubicBezTo>
                  <a:pt x="4918" y="3089"/>
                  <a:pt x="4960" y="3110"/>
                  <a:pt x="5043" y="3172"/>
                </a:cubicBezTo>
                <a:cubicBezTo>
                  <a:pt x="5169" y="3256"/>
                  <a:pt x="5294" y="3361"/>
                  <a:pt x="5441" y="3465"/>
                </a:cubicBezTo>
                <a:cubicBezTo>
                  <a:pt x="5692" y="3633"/>
                  <a:pt x="5922" y="3842"/>
                  <a:pt x="6173" y="4030"/>
                </a:cubicBezTo>
                <a:cubicBezTo>
                  <a:pt x="6403" y="4219"/>
                  <a:pt x="6613" y="4428"/>
                  <a:pt x="6822" y="4616"/>
                </a:cubicBezTo>
                <a:cubicBezTo>
                  <a:pt x="7031" y="4784"/>
                  <a:pt x="7219" y="4972"/>
                  <a:pt x="7366" y="5160"/>
                </a:cubicBezTo>
                <a:cubicBezTo>
                  <a:pt x="7680" y="5516"/>
                  <a:pt x="7931" y="5830"/>
                  <a:pt x="8056" y="6081"/>
                </a:cubicBezTo>
                <a:cubicBezTo>
                  <a:pt x="8182" y="6311"/>
                  <a:pt x="8266" y="6437"/>
                  <a:pt x="8266" y="6437"/>
                </a:cubicBezTo>
                <a:cubicBezTo>
                  <a:pt x="8370" y="6646"/>
                  <a:pt x="8454" y="6834"/>
                  <a:pt x="8496" y="6981"/>
                </a:cubicBezTo>
                <a:cubicBezTo>
                  <a:pt x="8538" y="7127"/>
                  <a:pt x="8600" y="7232"/>
                  <a:pt x="8684" y="7232"/>
                </a:cubicBezTo>
                <a:cubicBezTo>
                  <a:pt x="8705" y="7232"/>
                  <a:pt x="8726" y="7190"/>
                  <a:pt x="8747" y="7148"/>
                </a:cubicBezTo>
                <a:cubicBezTo>
                  <a:pt x="8789" y="7085"/>
                  <a:pt x="8789" y="7043"/>
                  <a:pt x="8810" y="6939"/>
                </a:cubicBezTo>
                <a:cubicBezTo>
                  <a:pt x="8789" y="6750"/>
                  <a:pt x="8768" y="6520"/>
                  <a:pt x="8621" y="6248"/>
                </a:cubicBezTo>
                <a:cubicBezTo>
                  <a:pt x="8621" y="6248"/>
                  <a:pt x="8558" y="6102"/>
                  <a:pt x="8391" y="5830"/>
                </a:cubicBezTo>
                <a:cubicBezTo>
                  <a:pt x="8245" y="5579"/>
                  <a:pt x="7973" y="5244"/>
                  <a:pt x="7638" y="4867"/>
                </a:cubicBezTo>
                <a:cubicBezTo>
                  <a:pt x="7450" y="4679"/>
                  <a:pt x="7261" y="4512"/>
                  <a:pt x="7052" y="4323"/>
                </a:cubicBezTo>
                <a:cubicBezTo>
                  <a:pt x="6843" y="4135"/>
                  <a:pt x="6613" y="3926"/>
                  <a:pt x="6382" y="3737"/>
                </a:cubicBezTo>
                <a:cubicBezTo>
                  <a:pt x="6152" y="3570"/>
                  <a:pt x="5880" y="3361"/>
                  <a:pt x="5629" y="3172"/>
                </a:cubicBezTo>
                <a:cubicBezTo>
                  <a:pt x="5483" y="3068"/>
                  <a:pt x="5357" y="2984"/>
                  <a:pt x="5190" y="2880"/>
                </a:cubicBezTo>
                <a:cubicBezTo>
                  <a:pt x="5127" y="2838"/>
                  <a:pt x="5064" y="2796"/>
                  <a:pt x="5001" y="2754"/>
                </a:cubicBezTo>
                <a:lnTo>
                  <a:pt x="4792" y="2628"/>
                </a:lnTo>
                <a:cubicBezTo>
                  <a:pt x="4206" y="2315"/>
                  <a:pt x="3600" y="2043"/>
                  <a:pt x="3035" y="1812"/>
                </a:cubicBezTo>
                <a:cubicBezTo>
                  <a:pt x="2491" y="1582"/>
                  <a:pt x="1968" y="1331"/>
                  <a:pt x="1528" y="1101"/>
                </a:cubicBezTo>
                <a:cubicBezTo>
                  <a:pt x="1110" y="871"/>
                  <a:pt x="817" y="641"/>
                  <a:pt x="566" y="452"/>
                </a:cubicBezTo>
                <a:cubicBezTo>
                  <a:pt x="461" y="348"/>
                  <a:pt x="377" y="285"/>
                  <a:pt x="336" y="243"/>
                </a:cubicBezTo>
                <a:lnTo>
                  <a:pt x="252" y="159"/>
                </a:lnTo>
                <a:cubicBezTo>
                  <a:pt x="169" y="60"/>
                  <a:pt x="86" y="0"/>
                  <a:pt x="4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flipH="1">
            <a:off x="707957" y="2831578"/>
            <a:ext cx="83219" cy="321132"/>
          </a:xfrm>
          <a:custGeom>
            <a:avLst/>
            <a:gdLst/>
            <a:ahLst/>
            <a:cxnLst/>
            <a:rect l="l" t="t" r="r" b="b"/>
            <a:pathLst>
              <a:path w="2303" h="8887" extrusionOk="0">
                <a:moveTo>
                  <a:pt x="34" y="0"/>
                </a:moveTo>
                <a:cubicBezTo>
                  <a:pt x="30" y="0"/>
                  <a:pt x="26" y="1"/>
                  <a:pt x="21" y="4"/>
                </a:cubicBezTo>
                <a:cubicBezTo>
                  <a:pt x="1" y="45"/>
                  <a:pt x="1" y="108"/>
                  <a:pt x="21" y="213"/>
                </a:cubicBezTo>
                <a:cubicBezTo>
                  <a:pt x="21" y="213"/>
                  <a:pt x="63" y="359"/>
                  <a:pt x="126" y="568"/>
                </a:cubicBezTo>
                <a:cubicBezTo>
                  <a:pt x="210" y="778"/>
                  <a:pt x="293" y="1092"/>
                  <a:pt x="419" y="1447"/>
                </a:cubicBezTo>
                <a:cubicBezTo>
                  <a:pt x="545" y="1824"/>
                  <a:pt x="691" y="2242"/>
                  <a:pt x="837" y="2703"/>
                </a:cubicBezTo>
                <a:cubicBezTo>
                  <a:pt x="1005" y="3184"/>
                  <a:pt x="1151" y="3644"/>
                  <a:pt x="1277" y="4146"/>
                </a:cubicBezTo>
                <a:cubicBezTo>
                  <a:pt x="1361" y="4377"/>
                  <a:pt x="1423" y="4649"/>
                  <a:pt x="1486" y="4879"/>
                </a:cubicBezTo>
                <a:cubicBezTo>
                  <a:pt x="1549" y="5109"/>
                  <a:pt x="1591" y="5381"/>
                  <a:pt x="1653" y="5611"/>
                </a:cubicBezTo>
                <a:cubicBezTo>
                  <a:pt x="1674" y="5716"/>
                  <a:pt x="1695" y="5841"/>
                  <a:pt x="1695" y="5946"/>
                </a:cubicBezTo>
                <a:cubicBezTo>
                  <a:pt x="1737" y="6050"/>
                  <a:pt x="1758" y="6197"/>
                  <a:pt x="1758" y="6302"/>
                </a:cubicBezTo>
                <a:cubicBezTo>
                  <a:pt x="1779" y="6511"/>
                  <a:pt x="1800" y="6720"/>
                  <a:pt x="1842" y="6887"/>
                </a:cubicBezTo>
                <a:cubicBezTo>
                  <a:pt x="1863" y="7264"/>
                  <a:pt x="1863" y="7578"/>
                  <a:pt x="1863" y="7808"/>
                </a:cubicBezTo>
                <a:cubicBezTo>
                  <a:pt x="1842" y="8017"/>
                  <a:pt x="1842" y="8143"/>
                  <a:pt x="1842" y="8143"/>
                </a:cubicBezTo>
                <a:cubicBezTo>
                  <a:pt x="1842" y="8331"/>
                  <a:pt x="1800" y="8519"/>
                  <a:pt x="1842" y="8645"/>
                </a:cubicBezTo>
                <a:cubicBezTo>
                  <a:pt x="1863" y="8771"/>
                  <a:pt x="1884" y="8854"/>
                  <a:pt x="1946" y="8875"/>
                </a:cubicBezTo>
                <a:cubicBezTo>
                  <a:pt x="1954" y="8883"/>
                  <a:pt x="1962" y="8886"/>
                  <a:pt x="1970" y="8886"/>
                </a:cubicBezTo>
                <a:cubicBezTo>
                  <a:pt x="2010" y="8886"/>
                  <a:pt x="2062" y="8811"/>
                  <a:pt x="2114" y="8708"/>
                </a:cubicBezTo>
                <a:cubicBezTo>
                  <a:pt x="2156" y="8645"/>
                  <a:pt x="2177" y="8561"/>
                  <a:pt x="2197" y="8499"/>
                </a:cubicBezTo>
                <a:cubicBezTo>
                  <a:pt x="2197" y="8436"/>
                  <a:pt x="2218" y="8415"/>
                  <a:pt x="2218" y="8352"/>
                </a:cubicBezTo>
                <a:cubicBezTo>
                  <a:pt x="2260" y="8331"/>
                  <a:pt x="2260" y="8268"/>
                  <a:pt x="2281" y="8206"/>
                </a:cubicBezTo>
                <a:cubicBezTo>
                  <a:pt x="2281" y="8206"/>
                  <a:pt x="2281" y="8080"/>
                  <a:pt x="2302" y="7829"/>
                </a:cubicBezTo>
                <a:cubicBezTo>
                  <a:pt x="2302" y="7599"/>
                  <a:pt x="2302" y="7264"/>
                  <a:pt x="2260" y="6866"/>
                </a:cubicBezTo>
                <a:cubicBezTo>
                  <a:pt x="2260" y="6657"/>
                  <a:pt x="2197" y="6448"/>
                  <a:pt x="2177" y="6239"/>
                </a:cubicBezTo>
                <a:cubicBezTo>
                  <a:pt x="2156" y="6134"/>
                  <a:pt x="2156" y="6009"/>
                  <a:pt x="2114" y="5904"/>
                </a:cubicBezTo>
                <a:cubicBezTo>
                  <a:pt x="2093" y="5799"/>
                  <a:pt x="2072" y="5653"/>
                  <a:pt x="2051" y="5527"/>
                </a:cubicBezTo>
                <a:cubicBezTo>
                  <a:pt x="1988" y="5297"/>
                  <a:pt x="1905" y="5025"/>
                  <a:pt x="1863" y="4795"/>
                </a:cubicBezTo>
                <a:cubicBezTo>
                  <a:pt x="1779" y="4565"/>
                  <a:pt x="1695" y="4293"/>
                  <a:pt x="1633" y="4063"/>
                </a:cubicBezTo>
                <a:cubicBezTo>
                  <a:pt x="1465" y="3561"/>
                  <a:pt x="1277" y="3079"/>
                  <a:pt x="1109" y="2619"/>
                </a:cubicBezTo>
                <a:cubicBezTo>
                  <a:pt x="921" y="2180"/>
                  <a:pt x="754" y="1761"/>
                  <a:pt x="628" y="1405"/>
                </a:cubicBezTo>
                <a:cubicBezTo>
                  <a:pt x="503" y="1029"/>
                  <a:pt x="377" y="736"/>
                  <a:pt x="293" y="527"/>
                </a:cubicBezTo>
                <a:cubicBezTo>
                  <a:pt x="210" y="317"/>
                  <a:pt x="168" y="192"/>
                  <a:pt x="168" y="192"/>
                </a:cubicBezTo>
                <a:cubicBezTo>
                  <a:pt x="112" y="79"/>
                  <a:pt x="72" y="0"/>
                  <a:pt x="3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flipH="1">
            <a:off x="332189" y="3203659"/>
            <a:ext cx="329696" cy="214786"/>
          </a:xfrm>
          <a:custGeom>
            <a:avLst/>
            <a:gdLst/>
            <a:ahLst/>
            <a:cxnLst/>
            <a:rect l="l" t="t" r="r" b="b"/>
            <a:pathLst>
              <a:path w="9124" h="5944" extrusionOk="0">
                <a:moveTo>
                  <a:pt x="9102" y="1"/>
                </a:moveTo>
                <a:cubicBezTo>
                  <a:pt x="9081" y="1"/>
                  <a:pt x="9019" y="106"/>
                  <a:pt x="8977" y="231"/>
                </a:cubicBezTo>
                <a:cubicBezTo>
                  <a:pt x="8977" y="231"/>
                  <a:pt x="8977" y="252"/>
                  <a:pt x="8956" y="336"/>
                </a:cubicBezTo>
                <a:cubicBezTo>
                  <a:pt x="8914" y="419"/>
                  <a:pt x="8893" y="524"/>
                  <a:pt x="8851" y="650"/>
                </a:cubicBezTo>
                <a:cubicBezTo>
                  <a:pt x="8851" y="671"/>
                  <a:pt x="8809" y="733"/>
                  <a:pt x="8809" y="754"/>
                </a:cubicBezTo>
                <a:cubicBezTo>
                  <a:pt x="8788" y="775"/>
                  <a:pt x="8788" y="838"/>
                  <a:pt x="8767" y="859"/>
                </a:cubicBezTo>
                <a:cubicBezTo>
                  <a:pt x="8747" y="943"/>
                  <a:pt x="8684" y="1026"/>
                  <a:pt x="8642" y="1089"/>
                </a:cubicBezTo>
                <a:cubicBezTo>
                  <a:pt x="8537" y="1256"/>
                  <a:pt x="8433" y="1445"/>
                  <a:pt x="8265" y="1612"/>
                </a:cubicBezTo>
                <a:cubicBezTo>
                  <a:pt x="7972" y="1989"/>
                  <a:pt x="7554" y="2386"/>
                  <a:pt x="7073" y="2700"/>
                </a:cubicBezTo>
                <a:cubicBezTo>
                  <a:pt x="6570" y="3035"/>
                  <a:pt x="5985" y="3286"/>
                  <a:pt x="5399" y="3474"/>
                </a:cubicBezTo>
                <a:lnTo>
                  <a:pt x="5148" y="3537"/>
                </a:lnTo>
                <a:cubicBezTo>
                  <a:pt x="5085" y="3558"/>
                  <a:pt x="5001" y="3558"/>
                  <a:pt x="4917" y="3579"/>
                </a:cubicBezTo>
                <a:cubicBezTo>
                  <a:pt x="4834" y="3600"/>
                  <a:pt x="4771" y="3600"/>
                  <a:pt x="4687" y="3642"/>
                </a:cubicBezTo>
                <a:cubicBezTo>
                  <a:pt x="4604" y="3642"/>
                  <a:pt x="4520" y="3663"/>
                  <a:pt x="4457" y="3663"/>
                </a:cubicBezTo>
                <a:cubicBezTo>
                  <a:pt x="4143" y="3704"/>
                  <a:pt x="3829" y="3746"/>
                  <a:pt x="3537" y="3788"/>
                </a:cubicBezTo>
                <a:cubicBezTo>
                  <a:pt x="3223" y="3851"/>
                  <a:pt x="2930" y="3893"/>
                  <a:pt x="2679" y="3976"/>
                </a:cubicBezTo>
                <a:cubicBezTo>
                  <a:pt x="2386" y="4060"/>
                  <a:pt x="2156" y="4102"/>
                  <a:pt x="1925" y="4207"/>
                </a:cubicBezTo>
                <a:cubicBezTo>
                  <a:pt x="1444" y="4374"/>
                  <a:pt x="1068" y="4583"/>
                  <a:pt x="816" y="4751"/>
                </a:cubicBezTo>
                <a:cubicBezTo>
                  <a:pt x="691" y="4834"/>
                  <a:pt x="607" y="4918"/>
                  <a:pt x="524" y="4960"/>
                </a:cubicBezTo>
                <a:cubicBezTo>
                  <a:pt x="482" y="5023"/>
                  <a:pt x="419" y="5044"/>
                  <a:pt x="419" y="5044"/>
                </a:cubicBezTo>
                <a:cubicBezTo>
                  <a:pt x="231" y="5232"/>
                  <a:pt x="105" y="5441"/>
                  <a:pt x="63" y="5629"/>
                </a:cubicBezTo>
                <a:cubicBezTo>
                  <a:pt x="21" y="5692"/>
                  <a:pt x="0" y="5776"/>
                  <a:pt x="21" y="5839"/>
                </a:cubicBezTo>
                <a:cubicBezTo>
                  <a:pt x="21" y="5880"/>
                  <a:pt x="63" y="5901"/>
                  <a:pt x="84" y="5943"/>
                </a:cubicBezTo>
                <a:cubicBezTo>
                  <a:pt x="105" y="5943"/>
                  <a:pt x="147" y="5943"/>
                  <a:pt x="189" y="5901"/>
                </a:cubicBezTo>
                <a:lnTo>
                  <a:pt x="314" y="5776"/>
                </a:lnTo>
                <a:cubicBezTo>
                  <a:pt x="461" y="5692"/>
                  <a:pt x="586" y="5546"/>
                  <a:pt x="775" y="5357"/>
                </a:cubicBezTo>
                <a:lnTo>
                  <a:pt x="837" y="5274"/>
                </a:lnTo>
                <a:cubicBezTo>
                  <a:pt x="900" y="5232"/>
                  <a:pt x="963" y="5169"/>
                  <a:pt x="1068" y="5106"/>
                </a:cubicBezTo>
                <a:cubicBezTo>
                  <a:pt x="1277" y="4939"/>
                  <a:pt x="1632" y="4751"/>
                  <a:pt x="2072" y="4604"/>
                </a:cubicBezTo>
                <a:cubicBezTo>
                  <a:pt x="2281" y="4520"/>
                  <a:pt x="2532" y="4437"/>
                  <a:pt x="2804" y="4374"/>
                </a:cubicBezTo>
                <a:cubicBezTo>
                  <a:pt x="3055" y="4290"/>
                  <a:pt x="3348" y="4228"/>
                  <a:pt x="3641" y="4186"/>
                </a:cubicBezTo>
                <a:cubicBezTo>
                  <a:pt x="3934" y="4123"/>
                  <a:pt x="4248" y="4081"/>
                  <a:pt x="4562" y="4018"/>
                </a:cubicBezTo>
                <a:cubicBezTo>
                  <a:pt x="4625" y="3997"/>
                  <a:pt x="4708" y="3997"/>
                  <a:pt x="4792" y="3976"/>
                </a:cubicBezTo>
                <a:cubicBezTo>
                  <a:pt x="4876" y="3956"/>
                  <a:pt x="4938" y="3956"/>
                  <a:pt x="5022" y="3914"/>
                </a:cubicBezTo>
                <a:cubicBezTo>
                  <a:pt x="5106" y="3893"/>
                  <a:pt x="5189" y="3893"/>
                  <a:pt x="5252" y="3872"/>
                </a:cubicBezTo>
                <a:lnTo>
                  <a:pt x="5503" y="3788"/>
                </a:lnTo>
                <a:cubicBezTo>
                  <a:pt x="6131" y="3579"/>
                  <a:pt x="6717" y="3286"/>
                  <a:pt x="7219" y="2930"/>
                </a:cubicBezTo>
                <a:cubicBezTo>
                  <a:pt x="7721" y="2554"/>
                  <a:pt x="8140" y="2135"/>
                  <a:pt x="8433" y="1759"/>
                </a:cubicBezTo>
                <a:cubicBezTo>
                  <a:pt x="8579" y="1549"/>
                  <a:pt x="8684" y="1361"/>
                  <a:pt x="8788" y="1173"/>
                </a:cubicBezTo>
                <a:cubicBezTo>
                  <a:pt x="8851" y="1068"/>
                  <a:pt x="8872" y="984"/>
                  <a:pt x="8893" y="922"/>
                </a:cubicBezTo>
                <a:cubicBezTo>
                  <a:pt x="8914" y="859"/>
                  <a:pt x="8914" y="838"/>
                  <a:pt x="8956" y="817"/>
                </a:cubicBezTo>
                <a:cubicBezTo>
                  <a:pt x="8956" y="775"/>
                  <a:pt x="8977" y="733"/>
                  <a:pt x="8977" y="712"/>
                </a:cubicBezTo>
                <a:cubicBezTo>
                  <a:pt x="9019" y="566"/>
                  <a:pt x="9060" y="461"/>
                  <a:pt x="9081" y="398"/>
                </a:cubicBezTo>
                <a:cubicBezTo>
                  <a:pt x="9102" y="315"/>
                  <a:pt x="9102" y="294"/>
                  <a:pt x="9102" y="294"/>
                </a:cubicBezTo>
                <a:cubicBezTo>
                  <a:pt x="9123" y="126"/>
                  <a:pt x="9123" y="1"/>
                  <a:pt x="910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flipH="1">
            <a:off x="605912" y="3548820"/>
            <a:ext cx="146708" cy="293019"/>
          </a:xfrm>
          <a:custGeom>
            <a:avLst/>
            <a:gdLst/>
            <a:ahLst/>
            <a:cxnLst/>
            <a:rect l="l" t="t" r="r" b="b"/>
            <a:pathLst>
              <a:path w="4060" h="8109" extrusionOk="0">
                <a:moveTo>
                  <a:pt x="296" y="0"/>
                </a:moveTo>
                <a:cubicBezTo>
                  <a:pt x="269" y="0"/>
                  <a:pt x="240" y="3"/>
                  <a:pt x="210" y="11"/>
                </a:cubicBezTo>
                <a:cubicBezTo>
                  <a:pt x="84" y="53"/>
                  <a:pt x="1" y="158"/>
                  <a:pt x="42" y="262"/>
                </a:cubicBezTo>
                <a:cubicBezTo>
                  <a:pt x="42" y="262"/>
                  <a:pt x="42" y="388"/>
                  <a:pt x="63" y="597"/>
                </a:cubicBezTo>
                <a:cubicBezTo>
                  <a:pt x="84" y="702"/>
                  <a:pt x="84" y="827"/>
                  <a:pt x="105" y="994"/>
                </a:cubicBezTo>
                <a:cubicBezTo>
                  <a:pt x="147" y="1141"/>
                  <a:pt x="168" y="1308"/>
                  <a:pt x="189" y="1476"/>
                </a:cubicBezTo>
                <a:cubicBezTo>
                  <a:pt x="273" y="1852"/>
                  <a:pt x="377" y="2292"/>
                  <a:pt x="503" y="2731"/>
                </a:cubicBezTo>
                <a:cubicBezTo>
                  <a:pt x="670" y="3191"/>
                  <a:pt x="838" y="3652"/>
                  <a:pt x="1047" y="4133"/>
                </a:cubicBezTo>
                <a:lnTo>
                  <a:pt x="1130" y="4300"/>
                </a:lnTo>
                <a:lnTo>
                  <a:pt x="1214" y="4489"/>
                </a:lnTo>
                <a:cubicBezTo>
                  <a:pt x="1256" y="4593"/>
                  <a:pt x="1319" y="4698"/>
                  <a:pt x="1361" y="4823"/>
                </a:cubicBezTo>
                <a:lnTo>
                  <a:pt x="1674" y="5451"/>
                </a:lnTo>
                <a:cubicBezTo>
                  <a:pt x="1779" y="5660"/>
                  <a:pt x="1863" y="5849"/>
                  <a:pt x="1947" y="6037"/>
                </a:cubicBezTo>
                <a:cubicBezTo>
                  <a:pt x="2030" y="6225"/>
                  <a:pt x="2093" y="6372"/>
                  <a:pt x="2156" y="6539"/>
                </a:cubicBezTo>
                <a:cubicBezTo>
                  <a:pt x="2260" y="6853"/>
                  <a:pt x="2344" y="7083"/>
                  <a:pt x="2365" y="7272"/>
                </a:cubicBezTo>
                <a:cubicBezTo>
                  <a:pt x="2386" y="7418"/>
                  <a:pt x="2386" y="7502"/>
                  <a:pt x="2386" y="7502"/>
                </a:cubicBezTo>
                <a:cubicBezTo>
                  <a:pt x="2386" y="7627"/>
                  <a:pt x="2491" y="7711"/>
                  <a:pt x="2616" y="7795"/>
                </a:cubicBezTo>
                <a:cubicBezTo>
                  <a:pt x="2679" y="7836"/>
                  <a:pt x="2783" y="7899"/>
                  <a:pt x="2867" y="7920"/>
                </a:cubicBezTo>
                <a:cubicBezTo>
                  <a:pt x="2930" y="7962"/>
                  <a:pt x="3035" y="8025"/>
                  <a:pt x="3139" y="8046"/>
                </a:cubicBezTo>
                <a:cubicBezTo>
                  <a:pt x="3244" y="8067"/>
                  <a:pt x="3348" y="8108"/>
                  <a:pt x="3453" y="8108"/>
                </a:cubicBezTo>
                <a:cubicBezTo>
                  <a:pt x="3516" y="8108"/>
                  <a:pt x="3558" y="8067"/>
                  <a:pt x="3620" y="8046"/>
                </a:cubicBezTo>
                <a:cubicBezTo>
                  <a:pt x="3662" y="8025"/>
                  <a:pt x="3725" y="8004"/>
                  <a:pt x="3746" y="7962"/>
                </a:cubicBezTo>
                <a:cubicBezTo>
                  <a:pt x="3955" y="7899"/>
                  <a:pt x="4060" y="7627"/>
                  <a:pt x="4018" y="7376"/>
                </a:cubicBezTo>
                <a:cubicBezTo>
                  <a:pt x="4018" y="7376"/>
                  <a:pt x="3976" y="7209"/>
                  <a:pt x="3934" y="6958"/>
                </a:cubicBezTo>
                <a:cubicBezTo>
                  <a:pt x="3871" y="6686"/>
                  <a:pt x="3746" y="6351"/>
                  <a:pt x="3599" y="5974"/>
                </a:cubicBezTo>
                <a:cubicBezTo>
                  <a:pt x="3516" y="5807"/>
                  <a:pt x="3411" y="5619"/>
                  <a:pt x="3307" y="5409"/>
                </a:cubicBezTo>
                <a:cubicBezTo>
                  <a:pt x="3202" y="5221"/>
                  <a:pt x="3097" y="5012"/>
                  <a:pt x="2972" y="4803"/>
                </a:cubicBezTo>
                <a:cubicBezTo>
                  <a:pt x="2825" y="4593"/>
                  <a:pt x="2700" y="4384"/>
                  <a:pt x="2574" y="4196"/>
                </a:cubicBezTo>
                <a:cubicBezTo>
                  <a:pt x="2491" y="4091"/>
                  <a:pt x="2449" y="3987"/>
                  <a:pt x="2365" y="3882"/>
                </a:cubicBezTo>
                <a:lnTo>
                  <a:pt x="2260" y="3735"/>
                </a:lnTo>
                <a:lnTo>
                  <a:pt x="2177" y="3568"/>
                </a:lnTo>
                <a:cubicBezTo>
                  <a:pt x="1926" y="3191"/>
                  <a:pt x="1716" y="2773"/>
                  <a:pt x="1507" y="2375"/>
                </a:cubicBezTo>
                <a:cubicBezTo>
                  <a:pt x="1319" y="1978"/>
                  <a:pt x="1110" y="1622"/>
                  <a:pt x="984" y="1266"/>
                </a:cubicBezTo>
                <a:cubicBezTo>
                  <a:pt x="900" y="1120"/>
                  <a:pt x="838" y="953"/>
                  <a:pt x="796" y="827"/>
                </a:cubicBezTo>
                <a:cubicBezTo>
                  <a:pt x="733" y="702"/>
                  <a:pt x="691" y="576"/>
                  <a:pt x="670" y="471"/>
                </a:cubicBezTo>
                <a:cubicBezTo>
                  <a:pt x="586" y="262"/>
                  <a:pt x="566" y="158"/>
                  <a:pt x="566" y="158"/>
                </a:cubicBezTo>
                <a:cubicBezTo>
                  <a:pt x="514" y="72"/>
                  <a:pt x="420" y="0"/>
                  <a:pt x="296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flipH="1">
            <a:off x="645227" y="3598541"/>
            <a:ext cx="101359" cy="240840"/>
          </a:xfrm>
          <a:custGeom>
            <a:avLst/>
            <a:gdLst/>
            <a:ahLst/>
            <a:cxnLst/>
            <a:rect l="l" t="t" r="r" b="b"/>
            <a:pathLst>
              <a:path w="2805" h="6665" extrusionOk="0">
                <a:moveTo>
                  <a:pt x="341" y="0"/>
                </a:moveTo>
                <a:cubicBezTo>
                  <a:pt x="292" y="0"/>
                  <a:pt x="239" y="12"/>
                  <a:pt x="189" y="37"/>
                </a:cubicBezTo>
                <a:cubicBezTo>
                  <a:pt x="43" y="79"/>
                  <a:pt x="1" y="183"/>
                  <a:pt x="1" y="267"/>
                </a:cubicBezTo>
                <a:cubicBezTo>
                  <a:pt x="1" y="267"/>
                  <a:pt x="22" y="372"/>
                  <a:pt x="43" y="518"/>
                </a:cubicBezTo>
                <a:cubicBezTo>
                  <a:pt x="106" y="686"/>
                  <a:pt x="147" y="937"/>
                  <a:pt x="231" y="1209"/>
                </a:cubicBezTo>
                <a:cubicBezTo>
                  <a:pt x="315" y="1502"/>
                  <a:pt x="419" y="1815"/>
                  <a:pt x="503" y="2150"/>
                </a:cubicBezTo>
                <a:cubicBezTo>
                  <a:pt x="566" y="2485"/>
                  <a:pt x="671" y="2820"/>
                  <a:pt x="733" y="3196"/>
                </a:cubicBezTo>
                <a:lnTo>
                  <a:pt x="754" y="3322"/>
                </a:lnTo>
                <a:lnTo>
                  <a:pt x="754" y="3406"/>
                </a:lnTo>
                <a:lnTo>
                  <a:pt x="775" y="3489"/>
                </a:lnTo>
                <a:cubicBezTo>
                  <a:pt x="817" y="3594"/>
                  <a:pt x="838" y="3699"/>
                  <a:pt x="838" y="3761"/>
                </a:cubicBezTo>
                <a:cubicBezTo>
                  <a:pt x="880" y="3950"/>
                  <a:pt x="922" y="4138"/>
                  <a:pt x="963" y="4326"/>
                </a:cubicBezTo>
                <a:cubicBezTo>
                  <a:pt x="984" y="4494"/>
                  <a:pt x="1047" y="4661"/>
                  <a:pt x="1068" y="4787"/>
                </a:cubicBezTo>
                <a:cubicBezTo>
                  <a:pt x="1089" y="4954"/>
                  <a:pt x="1131" y="5080"/>
                  <a:pt x="1152" y="5205"/>
                </a:cubicBezTo>
                <a:cubicBezTo>
                  <a:pt x="1173" y="5477"/>
                  <a:pt x="1194" y="5644"/>
                  <a:pt x="1173" y="5749"/>
                </a:cubicBezTo>
                <a:lnTo>
                  <a:pt x="1173" y="5854"/>
                </a:lnTo>
                <a:lnTo>
                  <a:pt x="1173" y="5896"/>
                </a:lnTo>
                <a:cubicBezTo>
                  <a:pt x="1152" y="5958"/>
                  <a:pt x="1235" y="6000"/>
                  <a:pt x="1361" y="6105"/>
                </a:cubicBezTo>
                <a:cubicBezTo>
                  <a:pt x="1403" y="6147"/>
                  <a:pt x="1487" y="6209"/>
                  <a:pt x="1549" y="6272"/>
                </a:cubicBezTo>
                <a:cubicBezTo>
                  <a:pt x="1612" y="6356"/>
                  <a:pt x="1675" y="6440"/>
                  <a:pt x="1780" y="6481"/>
                </a:cubicBezTo>
                <a:cubicBezTo>
                  <a:pt x="1863" y="6565"/>
                  <a:pt x="1968" y="6628"/>
                  <a:pt x="2031" y="6649"/>
                </a:cubicBezTo>
                <a:cubicBezTo>
                  <a:pt x="2083" y="6659"/>
                  <a:pt x="2135" y="6664"/>
                  <a:pt x="2188" y="6664"/>
                </a:cubicBezTo>
                <a:cubicBezTo>
                  <a:pt x="2240" y="6664"/>
                  <a:pt x="2292" y="6659"/>
                  <a:pt x="2344" y="6649"/>
                </a:cubicBezTo>
                <a:cubicBezTo>
                  <a:pt x="2356" y="6650"/>
                  <a:pt x="2368" y="6650"/>
                  <a:pt x="2379" y="6650"/>
                </a:cubicBezTo>
                <a:cubicBezTo>
                  <a:pt x="2611" y="6650"/>
                  <a:pt x="2765" y="6449"/>
                  <a:pt x="2805" y="6209"/>
                </a:cubicBezTo>
                <a:lnTo>
                  <a:pt x="2805" y="6105"/>
                </a:lnTo>
                <a:lnTo>
                  <a:pt x="2805" y="5833"/>
                </a:lnTo>
                <a:cubicBezTo>
                  <a:pt x="2805" y="5603"/>
                  <a:pt x="2742" y="5310"/>
                  <a:pt x="2700" y="4996"/>
                </a:cubicBezTo>
                <a:cubicBezTo>
                  <a:pt x="2658" y="4849"/>
                  <a:pt x="2616" y="4682"/>
                  <a:pt x="2554" y="4494"/>
                </a:cubicBezTo>
                <a:cubicBezTo>
                  <a:pt x="2512" y="4347"/>
                  <a:pt x="2449" y="4159"/>
                  <a:pt x="2386" y="3971"/>
                </a:cubicBezTo>
                <a:cubicBezTo>
                  <a:pt x="2324" y="3803"/>
                  <a:pt x="2240" y="3636"/>
                  <a:pt x="2177" y="3447"/>
                </a:cubicBezTo>
                <a:cubicBezTo>
                  <a:pt x="2135" y="3385"/>
                  <a:pt x="2114" y="3301"/>
                  <a:pt x="2072" y="3196"/>
                </a:cubicBezTo>
                <a:lnTo>
                  <a:pt x="2031" y="3134"/>
                </a:lnTo>
                <a:lnTo>
                  <a:pt x="2010" y="3071"/>
                </a:lnTo>
                <a:lnTo>
                  <a:pt x="1968" y="2903"/>
                </a:lnTo>
                <a:cubicBezTo>
                  <a:pt x="1821" y="2506"/>
                  <a:pt x="1654" y="2150"/>
                  <a:pt x="1487" y="1815"/>
                </a:cubicBezTo>
                <a:cubicBezTo>
                  <a:pt x="1340" y="1460"/>
                  <a:pt x="1152" y="1188"/>
                  <a:pt x="984" y="916"/>
                </a:cubicBezTo>
                <a:cubicBezTo>
                  <a:pt x="838" y="686"/>
                  <a:pt x="733" y="476"/>
                  <a:pt x="650" y="309"/>
                </a:cubicBezTo>
                <a:cubicBezTo>
                  <a:pt x="566" y="162"/>
                  <a:pt x="524" y="79"/>
                  <a:pt x="524" y="79"/>
                </a:cubicBezTo>
                <a:cubicBezTo>
                  <a:pt x="486" y="28"/>
                  <a:pt x="417" y="0"/>
                  <a:pt x="34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 flipH="1">
            <a:off x="469068" y="3748031"/>
            <a:ext cx="241960" cy="121016"/>
          </a:xfrm>
          <a:custGeom>
            <a:avLst/>
            <a:gdLst/>
            <a:ahLst/>
            <a:cxnLst/>
            <a:rect l="l" t="t" r="r" b="b"/>
            <a:pathLst>
              <a:path w="6696" h="3349" extrusionOk="0">
                <a:moveTo>
                  <a:pt x="3348" y="1"/>
                </a:moveTo>
                <a:cubicBezTo>
                  <a:pt x="1528" y="1"/>
                  <a:pt x="0" y="1487"/>
                  <a:pt x="0" y="3349"/>
                </a:cubicBezTo>
                <a:lnTo>
                  <a:pt x="6696" y="3349"/>
                </a:lnTo>
                <a:cubicBezTo>
                  <a:pt x="6696" y="1487"/>
                  <a:pt x="5210" y="1"/>
                  <a:pt x="334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625569" y="3785106"/>
            <a:ext cx="170160" cy="84700"/>
          </a:xfrm>
          <a:custGeom>
            <a:avLst/>
            <a:gdLst/>
            <a:ahLst/>
            <a:cxnLst/>
            <a:rect l="l" t="t" r="r" b="b"/>
            <a:pathLst>
              <a:path w="4709" h="2344" extrusionOk="0">
                <a:moveTo>
                  <a:pt x="2344" y="0"/>
                </a:moveTo>
                <a:cubicBezTo>
                  <a:pt x="1068" y="0"/>
                  <a:pt x="1" y="1046"/>
                  <a:pt x="22" y="2344"/>
                </a:cubicBezTo>
                <a:lnTo>
                  <a:pt x="4709" y="2344"/>
                </a:lnTo>
                <a:cubicBezTo>
                  <a:pt x="4709" y="1046"/>
                  <a:pt x="3663" y="0"/>
                  <a:pt x="234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 flipH="1">
            <a:off x="340537" y="3825179"/>
            <a:ext cx="86977" cy="43868"/>
          </a:xfrm>
          <a:custGeom>
            <a:avLst/>
            <a:gdLst/>
            <a:ahLst/>
            <a:cxnLst/>
            <a:rect l="l" t="t" r="r" b="b"/>
            <a:pathLst>
              <a:path w="2407" h="1214" extrusionOk="0">
                <a:moveTo>
                  <a:pt x="1214" y="0"/>
                </a:moveTo>
                <a:cubicBezTo>
                  <a:pt x="524" y="0"/>
                  <a:pt x="1" y="565"/>
                  <a:pt x="1" y="1214"/>
                </a:cubicBezTo>
                <a:lnTo>
                  <a:pt x="2407" y="1214"/>
                </a:lnTo>
                <a:cubicBezTo>
                  <a:pt x="2407" y="565"/>
                  <a:pt x="1863" y="0"/>
                  <a:pt x="121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2594852" y="2351201"/>
            <a:ext cx="2907501" cy="1518606"/>
            <a:chOff x="4576052" y="2351201"/>
            <a:chExt cx="2907501" cy="1518606"/>
          </a:xfrm>
        </p:grpSpPr>
        <p:sp>
          <p:nvSpPr>
            <p:cNvPr id="671" name="Google Shape;671;p33"/>
            <p:cNvSpPr/>
            <p:nvPr/>
          </p:nvSpPr>
          <p:spPr>
            <a:xfrm flipH="1">
              <a:off x="5316999" y="2876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7" y="0"/>
                  </a:moveTo>
                  <a:cubicBezTo>
                    <a:pt x="2362" y="0"/>
                    <a:pt x="24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3" y="0"/>
                    <a:pt x="489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 flipH="1">
              <a:off x="5834162" y="2962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3" y="1"/>
                  </a:moveTo>
                  <a:cubicBezTo>
                    <a:pt x="2341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3" y="9530"/>
                    <a:pt x="4801" y="9532"/>
                    <a:pt x="4877" y="9532"/>
                  </a:cubicBezTo>
                  <a:cubicBezTo>
                    <a:pt x="7412" y="9532"/>
                    <a:pt x="9525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1" y="1"/>
                    <a:pt x="489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 flipH="1">
              <a:off x="5384281" y="2351201"/>
              <a:ext cx="709980" cy="691949"/>
            </a:xfrm>
            <a:custGeom>
              <a:avLst/>
              <a:gdLst/>
              <a:ahLst/>
              <a:cxnLst/>
              <a:rect l="l" t="t" r="r" b="b"/>
              <a:pathLst>
                <a:path w="19648" h="19149" extrusionOk="0">
                  <a:moveTo>
                    <a:pt x="9813" y="0"/>
                  </a:moveTo>
                  <a:cubicBezTo>
                    <a:pt x="4742" y="0"/>
                    <a:pt x="516" y="3995"/>
                    <a:pt x="272" y="9134"/>
                  </a:cubicBezTo>
                  <a:cubicBezTo>
                    <a:pt x="0" y="14406"/>
                    <a:pt x="4080" y="18884"/>
                    <a:pt x="9374" y="19135"/>
                  </a:cubicBezTo>
                  <a:cubicBezTo>
                    <a:pt x="9541" y="19144"/>
                    <a:pt x="9707" y="19148"/>
                    <a:pt x="9872" y="19148"/>
                  </a:cubicBezTo>
                  <a:cubicBezTo>
                    <a:pt x="14926" y="19148"/>
                    <a:pt x="19133" y="15160"/>
                    <a:pt x="19396" y="10033"/>
                  </a:cubicBezTo>
                  <a:cubicBezTo>
                    <a:pt x="19648" y="4761"/>
                    <a:pt x="15567" y="283"/>
                    <a:pt x="10274" y="11"/>
                  </a:cubicBezTo>
                  <a:cubicBezTo>
                    <a:pt x="10119" y="4"/>
                    <a:pt x="9966" y="0"/>
                    <a:pt x="981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>
              <a:off x="5683697" y="2628175"/>
              <a:ext cx="83183" cy="1238599"/>
            </a:xfrm>
            <a:custGeom>
              <a:avLst/>
              <a:gdLst/>
              <a:ahLst/>
              <a:cxnLst/>
              <a:rect l="l" t="t" r="r" b="b"/>
              <a:pathLst>
                <a:path w="2302" h="34277" extrusionOk="0">
                  <a:moveTo>
                    <a:pt x="1044" y="1"/>
                  </a:moveTo>
                  <a:cubicBezTo>
                    <a:pt x="1038" y="1"/>
                    <a:pt x="1032" y="2"/>
                    <a:pt x="1025" y="4"/>
                  </a:cubicBezTo>
                  <a:cubicBezTo>
                    <a:pt x="879" y="25"/>
                    <a:pt x="753" y="360"/>
                    <a:pt x="670" y="778"/>
                  </a:cubicBezTo>
                  <a:cubicBezTo>
                    <a:pt x="670" y="778"/>
                    <a:pt x="670" y="799"/>
                    <a:pt x="649" y="862"/>
                  </a:cubicBezTo>
                  <a:cubicBezTo>
                    <a:pt x="649" y="904"/>
                    <a:pt x="628" y="1008"/>
                    <a:pt x="628" y="1113"/>
                  </a:cubicBezTo>
                  <a:cubicBezTo>
                    <a:pt x="607" y="1364"/>
                    <a:pt x="565" y="1699"/>
                    <a:pt x="523" y="2117"/>
                  </a:cubicBezTo>
                  <a:cubicBezTo>
                    <a:pt x="440" y="2975"/>
                    <a:pt x="356" y="4210"/>
                    <a:pt x="356" y="5674"/>
                  </a:cubicBezTo>
                  <a:cubicBezTo>
                    <a:pt x="356" y="7139"/>
                    <a:pt x="440" y="8855"/>
                    <a:pt x="565" y="10696"/>
                  </a:cubicBezTo>
                  <a:cubicBezTo>
                    <a:pt x="628" y="11617"/>
                    <a:pt x="712" y="12558"/>
                    <a:pt x="774" y="13500"/>
                  </a:cubicBezTo>
                  <a:cubicBezTo>
                    <a:pt x="858" y="14420"/>
                    <a:pt x="942" y="15425"/>
                    <a:pt x="984" y="16366"/>
                  </a:cubicBezTo>
                  <a:cubicBezTo>
                    <a:pt x="984" y="16597"/>
                    <a:pt x="1025" y="16848"/>
                    <a:pt x="1025" y="17078"/>
                  </a:cubicBezTo>
                  <a:lnTo>
                    <a:pt x="1025" y="17768"/>
                  </a:lnTo>
                  <a:lnTo>
                    <a:pt x="1025" y="19191"/>
                  </a:lnTo>
                  <a:cubicBezTo>
                    <a:pt x="1025" y="19421"/>
                    <a:pt x="1025" y="19672"/>
                    <a:pt x="984" y="19902"/>
                  </a:cubicBezTo>
                  <a:cubicBezTo>
                    <a:pt x="984" y="20133"/>
                    <a:pt x="963" y="20363"/>
                    <a:pt x="963" y="20593"/>
                  </a:cubicBezTo>
                  <a:cubicBezTo>
                    <a:pt x="942" y="21074"/>
                    <a:pt x="942" y="21514"/>
                    <a:pt x="921" y="21995"/>
                  </a:cubicBezTo>
                  <a:cubicBezTo>
                    <a:pt x="858" y="22895"/>
                    <a:pt x="837" y="23773"/>
                    <a:pt x="774" y="24610"/>
                  </a:cubicBezTo>
                  <a:cubicBezTo>
                    <a:pt x="753" y="25029"/>
                    <a:pt x="753" y="25447"/>
                    <a:pt x="733" y="25824"/>
                  </a:cubicBezTo>
                  <a:cubicBezTo>
                    <a:pt x="733" y="26033"/>
                    <a:pt x="712" y="26221"/>
                    <a:pt x="712" y="26410"/>
                  </a:cubicBezTo>
                  <a:lnTo>
                    <a:pt x="712" y="26535"/>
                  </a:lnTo>
                  <a:lnTo>
                    <a:pt x="712" y="26703"/>
                  </a:lnTo>
                  <a:lnTo>
                    <a:pt x="712" y="26975"/>
                  </a:lnTo>
                  <a:cubicBezTo>
                    <a:pt x="712" y="27707"/>
                    <a:pt x="733" y="28376"/>
                    <a:pt x="733" y="28941"/>
                  </a:cubicBezTo>
                  <a:cubicBezTo>
                    <a:pt x="733" y="29527"/>
                    <a:pt x="712" y="30009"/>
                    <a:pt x="670" y="30427"/>
                  </a:cubicBezTo>
                  <a:cubicBezTo>
                    <a:pt x="649" y="30845"/>
                    <a:pt x="628" y="31159"/>
                    <a:pt x="565" y="31369"/>
                  </a:cubicBezTo>
                  <a:cubicBezTo>
                    <a:pt x="544" y="31473"/>
                    <a:pt x="544" y="31557"/>
                    <a:pt x="544" y="31620"/>
                  </a:cubicBezTo>
                  <a:cubicBezTo>
                    <a:pt x="544" y="31662"/>
                    <a:pt x="523" y="31682"/>
                    <a:pt x="523" y="31682"/>
                  </a:cubicBezTo>
                  <a:cubicBezTo>
                    <a:pt x="461" y="32038"/>
                    <a:pt x="419" y="32352"/>
                    <a:pt x="356" y="32603"/>
                  </a:cubicBezTo>
                  <a:cubicBezTo>
                    <a:pt x="314" y="32875"/>
                    <a:pt x="251" y="33105"/>
                    <a:pt x="230" y="33294"/>
                  </a:cubicBezTo>
                  <a:cubicBezTo>
                    <a:pt x="230" y="33314"/>
                    <a:pt x="230" y="33335"/>
                    <a:pt x="209" y="33356"/>
                  </a:cubicBezTo>
                  <a:cubicBezTo>
                    <a:pt x="209" y="33398"/>
                    <a:pt x="209" y="33398"/>
                    <a:pt x="189" y="33419"/>
                  </a:cubicBezTo>
                  <a:cubicBezTo>
                    <a:pt x="189" y="33461"/>
                    <a:pt x="147" y="33503"/>
                    <a:pt x="147" y="33524"/>
                  </a:cubicBezTo>
                  <a:cubicBezTo>
                    <a:pt x="147" y="33545"/>
                    <a:pt x="126" y="33607"/>
                    <a:pt x="126" y="33628"/>
                  </a:cubicBezTo>
                  <a:cubicBezTo>
                    <a:pt x="126" y="33649"/>
                    <a:pt x="105" y="33670"/>
                    <a:pt x="105" y="33733"/>
                  </a:cubicBezTo>
                  <a:cubicBezTo>
                    <a:pt x="105" y="33754"/>
                    <a:pt x="105" y="33754"/>
                    <a:pt x="84" y="33775"/>
                  </a:cubicBezTo>
                  <a:cubicBezTo>
                    <a:pt x="84" y="33817"/>
                    <a:pt x="84" y="33817"/>
                    <a:pt x="42" y="33838"/>
                  </a:cubicBezTo>
                  <a:cubicBezTo>
                    <a:pt x="42" y="33858"/>
                    <a:pt x="21" y="33879"/>
                    <a:pt x="21" y="33921"/>
                  </a:cubicBezTo>
                  <a:cubicBezTo>
                    <a:pt x="21" y="33963"/>
                    <a:pt x="0" y="34026"/>
                    <a:pt x="21" y="34068"/>
                  </a:cubicBezTo>
                  <a:cubicBezTo>
                    <a:pt x="42" y="34172"/>
                    <a:pt x="147" y="34256"/>
                    <a:pt x="335" y="34277"/>
                  </a:cubicBezTo>
                  <a:cubicBezTo>
                    <a:pt x="523" y="34277"/>
                    <a:pt x="816" y="34193"/>
                    <a:pt x="1046" y="33984"/>
                  </a:cubicBezTo>
                  <a:cubicBezTo>
                    <a:pt x="1297" y="33775"/>
                    <a:pt x="1507" y="33503"/>
                    <a:pt x="1674" y="33147"/>
                  </a:cubicBezTo>
                  <a:cubicBezTo>
                    <a:pt x="1821" y="32812"/>
                    <a:pt x="1967" y="32457"/>
                    <a:pt x="2009" y="32059"/>
                  </a:cubicBezTo>
                  <a:lnTo>
                    <a:pt x="2009" y="32059"/>
                  </a:lnTo>
                  <a:cubicBezTo>
                    <a:pt x="1996" y="32063"/>
                    <a:pt x="1986" y="32065"/>
                    <a:pt x="1978" y="32065"/>
                  </a:cubicBezTo>
                  <a:cubicBezTo>
                    <a:pt x="1946" y="32065"/>
                    <a:pt x="1946" y="32038"/>
                    <a:pt x="1946" y="32038"/>
                  </a:cubicBezTo>
                  <a:cubicBezTo>
                    <a:pt x="1946" y="32038"/>
                    <a:pt x="1946" y="32017"/>
                    <a:pt x="1988" y="31934"/>
                  </a:cubicBezTo>
                  <a:cubicBezTo>
                    <a:pt x="1988" y="31871"/>
                    <a:pt x="2009" y="31766"/>
                    <a:pt x="2030" y="31641"/>
                  </a:cubicBezTo>
                  <a:cubicBezTo>
                    <a:pt x="2051" y="31410"/>
                    <a:pt x="2113" y="31034"/>
                    <a:pt x="2134" y="30594"/>
                  </a:cubicBezTo>
                  <a:cubicBezTo>
                    <a:pt x="2155" y="30155"/>
                    <a:pt x="2197" y="29632"/>
                    <a:pt x="2197" y="29004"/>
                  </a:cubicBezTo>
                  <a:cubicBezTo>
                    <a:pt x="2197" y="28397"/>
                    <a:pt x="2155" y="27728"/>
                    <a:pt x="2134" y="26996"/>
                  </a:cubicBezTo>
                  <a:lnTo>
                    <a:pt x="2134" y="26724"/>
                  </a:lnTo>
                  <a:lnTo>
                    <a:pt x="2134" y="26472"/>
                  </a:lnTo>
                  <a:cubicBezTo>
                    <a:pt x="2134" y="26284"/>
                    <a:pt x="2134" y="26075"/>
                    <a:pt x="2155" y="25887"/>
                  </a:cubicBezTo>
                  <a:cubicBezTo>
                    <a:pt x="2155" y="25489"/>
                    <a:pt x="2197" y="25112"/>
                    <a:pt x="2197" y="24694"/>
                  </a:cubicBezTo>
                  <a:cubicBezTo>
                    <a:pt x="2218" y="23857"/>
                    <a:pt x="2239" y="22957"/>
                    <a:pt x="2260" y="22037"/>
                  </a:cubicBezTo>
                  <a:cubicBezTo>
                    <a:pt x="2260" y="21597"/>
                    <a:pt x="2260" y="21137"/>
                    <a:pt x="2302" y="20656"/>
                  </a:cubicBezTo>
                  <a:lnTo>
                    <a:pt x="2302" y="19944"/>
                  </a:lnTo>
                  <a:lnTo>
                    <a:pt x="2302" y="19212"/>
                  </a:lnTo>
                  <a:cubicBezTo>
                    <a:pt x="2302" y="18731"/>
                    <a:pt x="2260" y="18249"/>
                    <a:pt x="2260" y="17747"/>
                  </a:cubicBezTo>
                  <a:cubicBezTo>
                    <a:pt x="2260" y="17517"/>
                    <a:pt x="2260" y="17266"/>
                    <a:pt x="2239" y="17015"/>
                  </a:cubicBezTo>
                  <a:cubicBezTo>
                    <a:pt x="2239" y="16785"/>
                    <a:pt x="2197" y="16534"/>
                    <a:pt x="2197" y="16283"/>
                  </a:cubicBezTo>
                  <a:cubicBezTo>
                    <a:pt x="2093" y="15299"/>
                    <a:pt x="1988" y="14337"/>
                    <a:pt x="1883" y="13395"/>
                  </a:cubicBezTo>
                  <a:cubicBezTo>
                    <a:pt x="1779" y="12454"/>
                    <a:pt x="1674" y="11512"/>
                    <a:pt x="1569" y="10591"/>
                  </a:cubicBezTo>
                  <a:cubicBezTo>
                    <a:pt x="1360" y="8792"/>
                    <a:pt x="1193" y="7076"/>
                    <a:pt x="1151" y="5653"/>
                  </a:cubicBezTo>
                  <a:cubicBezTo>
                    <a:pt x="1067" y="4210"/>
                    <a:pt x="1088" y="2996"/>
                    <a:pt x="1130" y="2138"/>
                  </a:cubicBezTo>
                  <a:cubicBezTo>
                    <a:pt x="1151" y="1720"/>
                    <a:pt x="1172" y="1385"/>
                    <a:pt x="1172" y="1176"/>
                  </a:cubicBezTo>
                  <a:cubicBezTo>
                    <a:pt x="1172" y="1071"/>
                    <a:pt x="1193" y="967"/>
                    <a:pt x="1193" y="904"/>
                  </a:cubicBezTo>
                  <a:lnTo>
                    <a:pt x="1193" y="841"/>
                  </a:lnTo>
                  <a:cubicBezTo>
                    <a:pt x="1252" y="364"/>
                    <a:pt x="1161" y="1"/>
                    <a:pt x="104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>
              <a:off x="5617895" y="2688773"/>
              <a:ext cx="124051" cy="335008"/>
            </a:xfrm>
            <a:custGeom>
              <a:avLst/>
              <a:gdLst/>
              <a:ahLst/>
              <a:cxnLst/>
              <a:rect l="l" t="t" r="r" b="b"/>
              <a:pathLst>
                <a:path w="3433" h="9271" extrusionOk="0">
                  <a:moveTo>
                    <a:pt x="3328" y="1"/>
                  </a:moveTo>
                  <a:cubicBezTo>
                    <a:pt x="3286" y="1"/>
                    <a:pt x="3202" y="64"/>
                    <a:pt x="3181" y="168"/>
                  </a:cubicBezTo>
                  <a:cubicBezTo>
                    <a:pt x="3181" y="168"/>
                    <a:pt x="3118" y="315"/>
                    <a:pt x="3076" y="545"/>
                  </a:cubicBezTo>
                  <a:cubicBezTo>
                    <a:pt x="2993" y="775"/>
                    <a:pt x="2888" y="1089"/>
                    <a:pt x="2721" y="1466"/>
                  </a:cubicBezTo>
                  <a:cubicBezTo>
                    <a:pt x="2574" y="1821"/>
                    <a:pt x="2386" y="2261"/>
                    <a:pt x="2177" y="2742"/>
                  </a:cubicBezTo>
                  <a:cubicBezTo>
                    <a:pt x="1967" y="3202"/>
                    <a:pt x="1737" y="3704"/>
                    <a:pt x="1507" y="4207"/>
                  </a:cubicBezTo>
                  <a:cubicBezTo>
                    <a:pt x="1256" y="4709"/>
                    <a:pt x="1068" y="5190"/>
                    <a:pt x="859" y="5692"/>
                  </a:cubicBezTo>
                  <a:cubicBezTo>
                    <a:pt x="733" y="5922"/>
                    <a:pt x="670" y="6173"/>
                    <a:pt x="587" y="6404"/>
                  </a:cubicBezTo>
                  <a:cubicBezTo>
                    <a:pt x="545" y="6508"/>
                    <a:pt x="503" y="6634"/>
                    <a:pt x="482" y="6738"/>
                  </a:cubicBezTo>
                  <a:cubicBezTo>
                    <a:pt x="461" y="6843"/>
                    <a:pt x="440" y="6948"/>
                    <a:pt x="377" y="7052"/>
                  </a:cubicBezTo>
                  <a:cubicBezTo>
                    <a:pt x="356" y="7157"/>
                    <a:pt x="335" y="7261"/>
                    <a:pt x="294" y="7345"/>
                  </a:cubicBezTo>
                  <a:cubicBezTo>
                    <a:pt x="273" y="7450"/>
                    <a:pt x="252" y="7533"/>
                    <a:pt x="210" y="7596"/>
                  </a:cubicBezTo>
                  <a:cubicBezTo>
                    <a:pt x="189" y="7764"/>
                    <a:pt x="147" y="7910"/>
                    <a:pt x="105" y="8036"/>
                  </a:cubicBezTo>
                  <a:cubicBezTo>
                    <a:pt x="63" y="8287"/>
                    <a:pt x="43" y="8433"/>
                    <a:pt x="43" y="8433"/>
                  </a:cubicBezTo>
                  <a:cubicBezTo>
                    <a:pt x="43" y="8496"/>
                    <a:pt x="1" y="8538"/>
                    <a:pt x="1" y="8601"/>
                  </a:cubicBezTo>
                  <a:lnTo>
                    <a:pt x="1" y="8747"/>
                  </a:lnTo>
                  <a:cubicBezTo>
                    <a:pt x="1" y="8852"/>
                    <a:pt x="43" y="8935"/>
                    <a:pt x="63" y="9019"/>
                  </a:cubicBezTo>
                  <a:cubicBezTo>
                    <a:pt x="105" y="9166"/>
                    <a:pt x="189" y="9249"/>
                    <a:pt x="315" y="9270"/>
                  </a:cubicBezTo>
                  <a:cubicBezTo>
                    <a:pt x="419" y="9270"/>
                    <a:pt x="524" y="9228"/>
                    <a:pt x="607" y="9082"/>
                  </a:cubicBezTo>
                  <a:cubicBezTo>
                    <a:pt x="670" y="9040"/>
                    <a:pt x="691" y="8956"/>
                    <a:pt x="712" y="8873"/>
                  </a:cubicBezTo>
                  <a:cubicBezTo>
                    <a:pt x="733" y="8831"/>
                    <a:pt x="733" y="8810"/>
                    <a:pt x="733" y="8747"/>
                  </a:cubicBezTo>
                  <a:cubicBezTo>
                    <a:pt x="796" y="8705"/>
                    <a:pt x="817" y="8642"/>
                    <a:pt x="817" y="8559"/>
                  </a:cubicBezTo>
                  <a:cubicBezTo>
                    <a:pt x="817" y="8559"/>
                    <a:pt x="859" y="8433"/>
                    <a:pt x="879" y="8203"/>
                  </a:cubicBezTo>
                  <a:cubicBezTo>
                    <a:pt x="900" y="8098"/>
                    <a:pt x="921" y="7931"/>
                    <a:pt x="963" y="7785"/>
                  </a:cubicBezTo>
                  <a:cubicBezTo>
                    <a:pt x="984" y="7701"/>
                    <a:pt x="984" y="7638"/>
                    <a:pt x="1005" y="7513"/>
                  </a:cubicBezTo>
                  <a:cubicBezTo>
                    <a:pt x="1026" y="7450"/>
                    <a:pt x="1047" y="7345"/>
                    <a:pt x="1089" y="7241"/>
                  </a:cubicBezTo>
                  <a:lnTo>
                    <a:pt x="1172" y="6927"/>
                  </a:lnTo>
                  <a:cubicBezTo>
                    <a:pt x="1193" y="6822"/>
                    <a:pt x="1214" y="6717"/>
                    <a:pt x="1277" y="6613"/>
                  </a:cubicBezTo>
                  <a:cubicBezTo>
                    <a:pt x="1319" y="6404"/>
                    <a:pt x="1423" y="6153"/>
                    <a:pt x="1507" y="5922"/>
                  </a:cubicBezTo>
                  <a:cubicBezTo>
                    <a:pt x="1654" y="5462"/>
                    <a:pt x="1863" y="4939"/>
                    <a:pt x="2051" y="4437"/>
                  </a:cubicBezTo>
                  <a:cubicBezTo>
                    <a:pt x="2260" y="3935"/>
                    <a:pt x="2449" y="3412"/>
                    <a:pt x="2637" y="2930"/>
                  </a:cubicBezTo>
                  <a:cubicBezTo>
                    <a:pt x="2804" y="2428"/>
                    <a:pt x="2972" y="1989"/>
                    <a:pt x="3076" y="1591"/>
                  </a:cubicBezTo>
                  <a:cubicBezTo>
                    <a:pt x="3202" y="1194"/>
                    <a:pt x="3286" y="859"/>
                    <a:pt x="3328" y="629"/>
                  </a:cubicBezTo>
                  <a:cubicBezTo>
                    <a:pt x="3390" y="378"/>
                    <a:pt x="3411" y="252"/>
                    <a:pt x="3411" y="252"/>
                  </a:cubicBezTo>
                  <a:cubicBezTo>
                    <a:pt x="3432" y="127"/>
                    <a:pt x="3411" y="1"/>
                    <a:pt x="3328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 flipH="1">
              <a:off x="5732840" y="2685485"/>
              <a:ext cx="108152" cy="211245"/>
            </a:xfrm>
            <a:custGeom>
              <a:avLst/>
              <a:gdLst/>
              <a:ahLst/>
              <a:cxnLst/>
              <a:rect l="l" t="t" r="r" b="b"/>
              <a:pathLst>
                <a:path w="2993" h="5846" extrusionOk="0">
                  <a:moveTo>
                    <a:pt x="120" y="1"/>
                  </a:moveTo>
                  <a:cubicBezTo>
                    <a:pt x="106" y="1"/>
                    <a:pt x="94" y="3"/>
                    <a:pt x="84" y="8"/>
                  </a:cubicBezTo>
                  <a:cubicBezTo>
                    <a:pt x="22" y="29"/>
                    <a:pt x="1" y="113"/>
                    <a:pt x="22" y="197"/>
                  </a:cubicBezTo>
                  <a:cubicBezTo>
                    <a:pt x="22" y="197"/>
                    <a:pt x="63" y="259"/>
                    <a:pt x="126" y="427"/>
                  </a:cubicBezTo>
                  <a:cubicBezTo>
                    <a:pt x="189" y="573"/>
                    <a:pt x="294" y="782"/>
                    <a:pt x="398" y="1034"/>
                  </a:cubicBezTo>
                  <a:cubicBezTo>
                    <a:pt x="503" y="1264"/>
                    <a:pt x="649" y="1557"/>
                    <a:pt x="817" y="1870"/>
                  </a:cubicBezTo>
                  <a:lnTo>
                    <a:pt x="1277" y="2812"/>
                  </a:lnTo>
                  <a:cubicBezTo>
                    <a:pt x="1444" y="3126"/>
                    <a:pt x="1591" y="3461"/>
                    <a:pt x="1695" y="3754"/>
                  </a:cubicBezTo>
                  <a:cubicBezTo>
                    <a:pt x="1758" y="3900"/>
                    <a:pt x="1842" y="4026"/>
                    <a:pt x="1884" y="4193"/>
                  </a:cubicBezTo>
                  <a:cubicBezTo>
                    <a:pt x="1947" y="4319"/>
                    <a:pt x="1988" y="4444"/>
                    <a:pt x="2009" y="4591"/>
                  </a:cubicBezTo>
                  <a:cubicBezTo>
                    <a:pt x="2051" y="4716"/>
                    <a:pt x="2072" y="4821"/>
                    <a:pt x="2114" y="4925"/>
                  </a:cubicBezTo>
                  <a:cubicBezTo>
                    <a:pt x="2156" y="5030"/>
                    <a:pt x="2156" y="5114"/>
                    <a:pt x="2177" y="5176"/>
                  </a:cubicBezTo>
                  <a:cubicBezTo>
                    <a:pt x="2198" y="5260"/>
                    <a:pt x="2198" y="5323"/>
                    <a:pt x="2198" y="5344"/>
                  </a:cubicBezTo>
                  <a:lnTo>
                    <a:pt x="2198" y="5386"/>
                  </a:lnTo>
                  <a:cubicBezTo>
                    <a:pt x="2198" y="5448"/>
                    <a:pt x="2219" y="5490"/>
                    <a:pt x="2260" y="5553"/>
                  </a:cubicBezTo>
                  <a:cubicBezTo>
                    <a:pt x="2281" y="5595"/>
                    <a:pt x="2302" y="5658"/>
                    <a:pt x="2323" y="5679"/>
                  </a:cubicBezTo>
                  <a:cubicBezTo>
                    <a:pt x="2407" y="5762"/>
                    <a:pt x="2491" y="5804"/>
                    <a:pt x="2616" y="5846"/>
                  </a:cubicBezTo>
                  <a:cubicBezTo>
                    <a:pt x="2721" y="5846"/>
                    <a:pt x="2825" y="5783"/>
                    <a:pt x="2909" y="5699"/>
                  </a:cubicBezTo>
                  <a:cubicBezTo>
                    <a:pt x="2930" y="5658"/>
                    <a:pt x="2951" y="5595"/>
                    <a:pt x="2993" y="5532"/>
                  </a:cubicBezTo>
                  <a:cubicBezTo>
                    <a:pt x="2951" y="5469"/>
                    <a:pt x="2951" y="5386"/>
                    <a:pt x="2951" y="5323"/>
                  </a:cubicBezTo>
                  <a:lnTo>
                    <a:pt x="2951" y="5239"/>
                  </a:lnTo>
                  <a:cubicBezTo>
                    <a:pt x="2951" y="5176"/>
                    <a:pt x="2930" y="5135"/>
                    <a:pt x="2930" y="5030"/>
                  </a:cubicBezTo>
                  <a:cubicBezTo>
                    <a:pt x="2909" y="4946"/>
                    <a:pt x="2888" y="4842"/>
                    <a:pt x="2846" y="4716"/>
                  </a:cubicBezTo>
                  <a:cubicBezTo>
                    <a:pt x="2825" y="4611"/>
                    <a:pt x="2784" y="4486"/>
                    <a:pt x="2721" y="4339"/>
                  </a:cubicBezTo>
                  <a:cubicBezTo>
                    <a:pt x="2679" y="4214"/>
                    <a:pt x="2616" y="4067"/>
                    <a:pt x="2553" y="3921"/>
                  </a:cubicBezTo>
                  <a:cubicBezTo>
                    <a:pt x="2470" y="3775"/>
                    <a:pt x="2407" y="3607"/>
                    <a:pt x="2323" y="3482"/>
                  </a:cubicBezTo>
                  <a:cubicBezTo>
                    <a:pt x="2177" y="3168"/>
                    <a:pt x="1988" y="2854"/>
                    <a:pt x="1800" y="2540"/>
                  </a:cubicBezTo>
                  <a:cubicBezTo>
                    <a:pt x="1633" y="2226"/>
                    <a:pt x="1423" y="1912"/>
                    <a:pt x="1235" y="1619"/>
                  </a:cubicBezTo>
                  <a:cubicBezTo>
                    <a:pt x="1047" y="1347"/>
                    <a:pt x="859" y="1075"/>
                    <a:pt x="733" y="845"/>
                  </a:cubicBezTo>
                  <a:cubicBezTo>
                    <a:pt x="607" y="615"/>
                    <a:pt x="482" y="427"/>
                    <a:pt x="398" y="301"/>
                  </a:cubicBezTo>
                  <a:cubicBezTo>
                    <a:pt x="315" y="155"/>
                    <a:pt x="273" y="92"/>
                    <a:pt x="273" y="92"/>
                  </a:cubicBezTo>
                  <a:cubicBezTo>
                    <a:pt x="225" y="28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flipH="1">
              <a:off x="5706353" y="3081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2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94" y="465"/>
                    <a:pt x="524" y="674"/>
                  </a:cubicBezTo>
                  <a:cubicBezTo>
                    <a:pt x="754" y="883"/>
                    <a:pt x="1089" y="1197"/>
                    <a:pt x="1549" y="1574"/>
                  </a:cubicBezTo>
                  <a:cubicBezTo>
                    <a:pt x="1967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57" y="5654"/>
                  </a:cubicBezTo>
                  <a:cubicBezTo>
                    <a:pt x="6508" y="5884"/>
                    <a:pt x="6738" y="6093"/>
                    <a:pt x="6989" y="6323"/>
                  </a:cubicBezTo>
                  <a:cubicBezTo>
                    <a:pt x="7219" y="6532"/>
                    <a:pt x="7428" y="6742"/>
                    <a:pt x="7617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9" y="8227"/>
                    <a:pt x="8789" y="8227"/>
                  </a:cubicBezTo>
                  <a:cubicBezTo>
                    <a:pt x="8935" y="8436"/>
                    <a:pt x="9081" y="8604"/>
                    <a:pt x="9144" y="8708"/>
                  </a:cubicBezTo>
                  <a:lnTo>
                    <a:pt x="9249" y="8813"/>
                  </a:lnTo>
                  <a:cubicBezTo>
                    <a:pt x="9291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3" y="8972"/>
                    <a:pt x="9509" y="8963"/>
                    <a:pt x="9542" y="8939"/>
                  </a:cubicBezTo>
                  <a:cubicBezTo>
                    <a:pt x="9625" y="8897"/>
                    <a:pt x="9709" y="8792"/>
                    <a:pt x="9709" y="8625"/>
                  </a:cubicBezTo>
                  <a:cubicBezTo>
                    <a:pt x="9730" y="8499"/>
                    <a:pt x="9709" y="8332"/>
                    <a:pt x="9646" y="8206"/>
                  </a:cubicBezTo>
                  <a:cubicBezTo>
                    <a:pt x="9646" y="8081"/>
                    <a:pt x="9605" y="7955"/>
                    <a:pt x="9479" y="7788"/>
                  </a:cubicBezTo>
                  <a:cubicBezTo>
                    <a:pt x="9479" y="7788"/>
                    <a:pt x="9374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57" y="3268"/>
                    <a:pt x="3871" y="2808"/>
                    <a:pt x="3327" y="2390"/>
                  </a:cubicBezTo>
                  <a:cubicBezTo>
                    <a:pt x="2763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flipH="1">
              <a:off x="5471223" y="3033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298" y="147"/>
                  </a:cubicBezTo>
                  <a:lnTo>
                    <a:pt x="6152" y="460"/>
                  </a:lnTo>
                  <a:cubicBezTo>
                    <a:pt x="6089" y="565"/>
                    <a:pt x="6026" y="670"/>
                    <a:pt x="5943" y="816"/>
                  </a:cubicBezTo>
                  <a:cubicBezTo>
                    <a:pt x="5880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61" y="1486"/>
                  </a:cubicBezTo>
                  <a:cubicBezTo>
                    <a:pt x="5420" y="1569"/>
                    <a:pt x="5336" y="1653"/>
                    <a:pt x="5252" y="1716"/>
                  </a:cubicBezTo>
                  <a:cubicBezTo>
                    <a:pt x="5189" y="1800"/>
                    <a:pt x="5127" y="1904"/>
                    <a:pt x="5043" y="1988"/>
                  </a:cubicBezTo>
                  <a:cubicBezTo>
                    <a:pt x="4959" y="2072"/>
                    <a:pt x="4897" y="2134"/>
                    <a:pt x="4813" y="2239"/>
                  </a:cubicBezTo>
                  <a:cubicBezTo>
                    <a:pt x="4729" y="2323"/>
                    <a:pt x="4625" y="2406"/>
                    <a:pt x="4541" y="2511"/>
                  </a:cubicBezTo>
                  <a:cubicBezTo>
                    <a:pt x="4436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4" y="3557"/>
                    <a:pt x="2825" y="3850"/>
                    <a:pt x="2428" y="4122"/>
                  </a:cubicBezTo>
                  <a:cubicBezTo>
                    <a:pt x="2218" y="4269"/>
                    <a:pt x="2051" y="4415"/>
                    <a:pt x="1863" y="4541"/>
                  </a:cubicBezTo>
                  <a:cubicBezTo>
                    <a:pt x="1758" y="4624"/>
                    <a:pt x="1674" y="4687"/>
                    <a:pt x="159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77" y="5001"/>
                    <a:pt x="1214" y="5064"/>
                    <a:pt x="1130" y="5126"/>
                  </a:cubicBezTo>
                  <a:cubicBezTo>
                    <a:pt x="1047" y="5168"/>
                    <a:pt x="1005" y="5231"/>
                    <a:pt x="921" y="5273"/>
                  </a:cubicBezTo>
                  <a:cubicBezTo>
                    <a:pt x="775" y="5378"/>
                    <a:pt x="670" y="5461"/>
                    <a:pt x="607" y="5566"/>
                  </a:cubicBezTo>
                  <a:cubicBezTo>
                    <a:pt x="419" y="5733"/>
                    <a:pt x="335" y="5838"/>
                    <a:pt x="335" y="5838"/>
                  </a:cubicBezTo>
                  <a:lnTo>
                    <a:pt x="231" y="5942"/>
                  </a:lnTo>
                  <a:cubicBezTo>
                    <a:pt x="210" y="5984"/>
                    <a:pt x="189" y="6005"/>
                    <a:pt x="147" y="6068"/>
                  </a:cubicBezTo>
                  <a:cubicBezTo>
                    <a:pt x="105" y="6152"/>
                    <a:pt x="84" y="6214"/>
                    <a:pt x="42" y="6298"/>
                  </a:cubicBezTo>
                  <a:cubicBezTo>
                    <a:pt x="0" y="6466"/>
                    <a:pt x="21" y="6570"/>
                    <a:pt x="105" y="6633"/>
                  </a:cubicBezTo>
                  <a:cubicBezTo>
                    <a:pt x="154" y="6682"/>
                    <a:pt x="217" y="6702"/>
                    <a:pt x="287" y="6702"/>
                  </a:cubicBezTo>
                  <a:cubicBezTo>
                    <a:pt x="336" y="6702"/>
                    <a:pt x="388" y="6692"/>
                    <a:pt x="440" y="6675"/>
                  </a:cubicBezTo>
                  <a:cubicBezTo>
                    <a:pt x="523" y="6633"/>
                    <a:pt x="565" y="6612"/>
                    <a:pt x="649" y="6570"/>
                  </a:cubicBezTo>
                  <a:cubicBezTo>
                    <a:pt x="691" y="6570"/>
                    <a:pt x="754" y="6486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72" y="6089"/>
                    <a:pt x="1277" y="6005"/>
                    <a:pt x="1381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695" y="5650"/>
                    <a:pt x="1779" y="5566"/>
                  </a:cubicBezTo>
                  <a:cubicBezTo>
                    <a:pt x="1863" y="5524"/>
                    <a:pt x="1925" y="5440"/>
                    <a:pt x="2009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48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18" y="3745"/>
                  </a:cubicBezTo>
                  <a:cubicBezTo>
                    <a:pt x="4248" y="3557"/>
                    <a:pt x="4415" y="3369"/>
                    <a:pt x="4625" y="3181"/>
                  </a:cubicBezTo>
                  <a:cubicBezTo>
                    <a:pt x="4729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52" y="2511"/>
                    <a:pt x="5336" y="2427"/>
                    <a:pt x="5420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3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05" y="1402"/>
                    <a:pt x="6068" y="1297"/>
                    <a:pt x="6110" y="1235"/>
                  </a:cubicBezTo>
                  <a:cubicBezTo>
                    <a:pt x="6173" y="1151"/>
                    <a:pt x="6194" y="1067"/>
                    <a:pt x="6236" y="984"/>
                  </a:cubicBezTo>
                  <a:cubicBezTo>
                    <a:pt x="6298" y="837"/>
                    <a:pt x="6361" y="712"/>
                    <a:pt x="6403" y="607"/>
                  </a:cubicBezTo>
                  <a:cubicBezTo>
                    <a:pt x="6487" y="398"/>
                    <a:pt x="6529" y="251"/>
                    <a:pt x="652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flipH="1">
              <a:off x="5822057" y="3151011"/>
              <a:ext cx="272964" cy="132579"/>
            </a:xfrm>
            <a:custGeom>
              <a:avLst/>
              <a:gdLst/>
              <a:ahLst/>
              <a:cxnLst/>
              <a:rect l="l" t="t" r="r" b="b"/>
              <a:pathLst>
                <a:path w="7554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40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23" y="1144"/>
                  </a:cubicBezTo>
                  <a:cubicBezTo>
                    <a:pt x="2741" y="1291"/>
                    <a:pt x="3160" y="1479"/>
                    <a:pt x="3620" y="1667"/>
                  </a:cubicBezTo>
                  <a:cubicBezTo>
                    <a:pt x="4060" y="1855"/>
                    <a:pt x="4478" y="2023"/>
                    <a:pt x="4876" y="2211"/>
                  </a:cubicBezTo>
                  <a:cubicBezTo>
                    <a:pt x="5085" y="2316"/>
                    <a:pt x="5252" y="2400"/>
                    <a:pt x="5440" y="2504"/>
                  </a:cubicBezTo>
                  <a:cubicBezTo>
                    <a:pt x="5629" y="2588"/>
                    <a:pt x="5775" y="2692"/>
                    <a:pt x="5943" y="2755"/>
                  </a:cubicBezTo>
                  <a:cubicBezTo>
                    <a:pt x="6257" y="2923"/>
                    <a:pt x="6487" y="3069"/>
                    <a:pt x="6654" y="3216"/>
                  </a:cubicBezTo>
                  <a:cubicBezTo>
                    <a:pt x="6801" y="3320"/>
                    <a:pt x="6905" y="3383"/>
                    <a:pt x="6905" y="3383"/>
                  </a:cubicBezTo>
                  <a:cubicBezTo>
                    <a:pt x="7073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54" y="3592"/>
                    <a:pt x="7554" y="3529"/>
                    <a:pt x="7491" y="3446"/>
                  </a:cubicBezTo>
                  <a:cubicBezTo>
                    <a:pt x="7449" y="3383"/>
                    <a:pt x="7407" y="3341"/>
                    <a:pt x="734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03" y="2609"/>
                    <a:pt x="6089" y="2420"/>
                  </a:cubicBezTo>
                  <a:cubicBezTo>
                    <a:pt x="5943" y="2337"/>
                    <a:pt x="5754" y="2232"/>
                    <a:pt x="5566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04" y="1374"/>
                  </a:cubicBezTo>
                  <a:cubicBezTo>
                    <a:pt x="3264" y="1228"/>
                    <a:pt x="2825" y="1060"/>
                    <a:pt x="2407" y="914"/>
                  </a:cubicBezTo>
                  <a:cubicBezTo>
                    <a:pt x="1988" y="747"/>
                    <a:pt x="1591" y="621"/>
                    <a:pt x="1277" y="495"/>
                  </a:cubicBezTo>
                  <a:cubicBezTo>
                    <a:pt x="942" y="349"/>
                    <a:pt x="691" y="244"/>
                    <a:pt x="503" y="182"/>
                  </a:cubicBezTo>
                  <a:cubicBezTo>
                    <a:pt x="314" y="98"/>
                    <a:pt x="210" y="35"/>
                    <a:pt x="210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 flipH="1">
              <a:off x="5896423" y="3022985"/>
              <a:ext cx="65549" cy="187721"/>
            </a:xfrm>
            <a:custGeom>
              <a:avLst/>
              <a:gdLst/>
              <a:ahLst/>
              <a:cxnLst/>
              <a:rect l="l" t="t" r="r" b="b"/>
              <a:pathLst>
                <a:path w="1814" h="5195" extrusionOk="0">
                  <a:moveTo>
                    <a:pt x="64" y="0"/>
                  </a:moveTo>
                  <a:cubicBezTo>
                    <a:pt x="43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6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8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5" y="5172"/>
                    <a:pt x="1751" y="5174"/>
                    <a:pt x="1757" y="5174"/>
                  </a:cubicBezTo>
                  <a:cubicBezTo>
                    <a:pt x="1813" y="5174"/>
                    <a:pt x="1770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66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8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6" y="63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 flipH="1">
              <a:off x="5534749" y="2994583"/>
              <a:ext cx="65043" cy="193539"/>
            </a:xfrm>
            <a:custGeom>
              <a:avLst/>
              <a:gdLst/>
              <a:ahLst/>
              <a:cxnLst/>
              <a:rect l="l" t="t" r="r" b="b"/>
              <a:pathLst>
                <a:path w="1800" h="5356" extrusionOk="0">
                  <a:moveTo>
                    <a:pt x="1769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695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591" y="682"/>
                    <a:pt x="1570" y="912"/>
                  </a:cubicBezTo>
                  <a:cubicBezTo>
                    <a:pt x="1549" y="1163"/>
                    <a:pt x="1486" y="1435"/>
                    <a:pt x="1444" y="1728"/>
                  </a:cubicBezTo>
                  <a:cubicBezTo>
                    <a:pt x="1381" y="2021"/>
                    <a:pt x="1298" y="2335"/>
                    <a:pt x="1235" y="2648"/>
                  </a:cubicBezTo>
                  <a:cubicBezTo>
                    <a:pt x="1151" y="2962"/>
                    <a:pt x="1067" y="3276"/>
                    <a:pt x="963" y="3527"/>
                  </a:cubicBezTo>
                  <a:lnTo>
                    <a:pt x="816" y="3925"/>
                  </a:lnTo>
                  <a:cubicBezTo>
                    <a:pt x="754" y="4050"/>
                    <a:pt x="712" y="4155"/>
                    <a:pt x="649" y="4260"/>
                  </a:cubicBezTo>
                  <a:cubicBezTo>
                    <a:pt x="544" y="4469"/>
                    <a:pt x="440" y="4636"/>
                    <a:pt x="356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10" y="4950"/>
                    <a:pt x="147" y="4971"/>
                    <a:pt x="126" y="4992"/>
                  </a:cubicBezTo>
                  <a:cubicBezTo>
                    <a:pt x="105" y="5034"/>
                    <a:pt x="84" y="5076"/>
                    <a:pt x="42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37" y="5332"/>
                    <a:pt x="76" y="5355"/>
                    <a:pt x="139" y="5355"/>
                  </a:cubicBezTo>
                  <a:cubicBezTo>
                    <a:pt x="160" y="5355"/>
                    <a:pt x="183" y="5353"/>
                    <a:pt x="210" y="5348"/>
                  </a:cubicBezTo>
                  <a:cubicBezTo>
                    <a:pt x="251" y="5348"/>
                    <a:pt x="314" y="5306"/>
                    <a:pt x="356" y="5285"/>
                  </a:cubicBezTo>
                  <a:cubicBezTo>
                    <a:pt x="419" y="5285"/>
                    <a:pt x="46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54" y="4866"/>
                    <a:pt x="900" y="4678"/>
                    <a:pt x="984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193" y="3946"/>
                    <a:pt x="1256" y="3799"/>
                    <a:pt x="1277" y="3674"/>
                  </a:cubicBezTo>
                  <a:cubicBezTo>
                    <a:pt x="1360" y="3381"/>
                    <a:pt x="1444" y="3067"/>
                    <a:pt x="1507" y="2732"/>
                  </a:cubicBezTo>
                  <a:cubicBezTo>
                    <a:pt x="1570" y="2418"/>
                    <a:pt x="1632" y="2063"/>
                    <a:pt x="1674" y="1791"/>
                  </a:cubicBezTo>
                  <a:cubicBezTo>
                    <a:pt x="1716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00" y="368"/>
                  </a:cubicBezTo>
                  <a:lnTo>
                    <a:pt x="1800" y="138"/>
                  </a:lnTo>
                  <a:cubicBezTo>
                    <a:pt x="1800" y="69"/>
                    <a:pt x="1786" y="1"/>
                    <a:pt x="176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5676108" y="3734445"/>
              <a:ext cx="269965" cy="134603"/>
            </a:xfrm>
            <a:custGeom>
              <a:avLst/>
              <a:gdLst/>
              <a:ahLst/>
              <a:cxnLst/>
              <a:rect l="l" t="t" r="r" b="b"/>
              <a:pathLst>
                <a:path w="7471" h="3725" extrusionOk="0">
                  <a:moveTo>
                    <a:pt x="3746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70" y="3725"/>
                  </a:lnTo>
                  <a:cubicBezTo>
                    <a:pt x="7470" y="1674"/>
                    <a:pt x="5817" y="0"/>
                    <a:pt x="3746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5850784" y="3775277"/>
              <a:ext cx="188299" cy="94529"/>
            </a:xfrm>
            <a:custGeom>
              <a:avLst/>
              <a:gdLst/>
              <a:ahLst/>
              <a:cxnLst/>
              <a:rect l="l" t="t" r="r" b="b"/>
              <a:pathLst>
                <a:path w="5211" h="2616" extrusionOk="0">
                  <a:moveTo>
                    <a:pt x="2595" y="0"/>
                  </a:moveTo>
                  <a:cubicBezTo>
                    <a:pt x="1151" y="0"/>
                    <a:pt x="1" y="1151"/>
                    <a:pt x="1" y="2616"/>
                  </a:cubicBezTo>
                  <a:lnTo>
                    <a:pt x="5211" y="2616"/>
                  </a:lnTo>
                  <a:cubicBezTo>
                    <a:pt x="5211" y="1172"/>
                    <a:pt x="4018" y="0"/>
                    <a:pt x="259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5534749" y="3820626"/>
              <a:ext cx="96047" cy="48421"/>
            </a:xfrm>
            <a:custGeom>
              <a:avLst/>
              <a:gdLst/>
              <a:ahLst/>
              <a:cxnLst/>
              <a:rect l="l" t="t" r="r" b="b"/>
              <a:pathLst>
                <a:path w="2658" h="1340" extrusionOk="0">
                  <a:moveTo>
                    <a:pt x="1319" y="1"/>
                  </a:moveTo>
                  <a:cubicBezTo>
                    <a:pt x="607" y="1"/>
                    <a:pt x="0" y="607"/>
                    <a:pt x="0" y="1340"/>
                  </a:cubicBezTo>
                  <a:lnTo>
                    <a:pt x="2658" y="1340"/>
                  </a:lnTo>
                  <a:cubicBezTo>
                    <a:pt x="2658" y="607"/>
                    <a:pt x="2072" y="1"/>
                    <a:pt x="131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flipH="1">
              <a:off x="4576052" y="3537871"/>
              <a:ext cx="662355" cy="331177"/>
            </a:xfrm>
            <a:custGeom>
              <a:avLst/>
              <a:gdLst/>
              <a:ahLst/>
              <a:cxnLst/>
              <a:rect l="l" t="t" r="r" b="b"/>
              <a:pathLst>
                <a:path w="18330" h="9165" extrusionOk="0">
                  <a:moveTo>
                    <a:pt x="9165" y="0"/>
                  </a:moveTo>
                  <a:cubicBezTo>
                    <a:pt x="4102" y="0"/>
                    <a:pt x="1" y="4122"/>
                    <a:pt x="22" y="9165"/>
                  </a:cubicBezTo>
                  <a:lnTo>
                    <a:pt x="18330" y="9165"/>
                  </a:lnTo>
                  <a:cubicBezTo>
                    <a:pt x="18330" y="4122"/>
                    <a:pt x="14229" y="0"/>
                    <a:pt x="916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 flipH="1">
              <a:off x="5006998" y="3637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24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2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 flipH="1">
              <a:off x="6180443" y="3457182"/>
              <a:ext cx="345559" cy="383139"/>
            </a:xfrm>
            <a:custGeom>
              <a:avLst/>
              <a:gdLst/>
              <a:ahLst/>
              <a:cxnLst/>
              <a:rect l="l" t="t" r="r" b="b"/>
              <a:pathLst>
                <a:path w="9563" h="10603" extrusionOk="0">
                  <a:moveTo>
                    <a:pt x="8686" y="1"/>
                  </a:moveTo>
                  <a:cubicBezTo>
                    <a:pt x="8311" y="1"/>
                    <a:pt x="7830" y="66"/>
                    <a:pt x="7324" y="245"/>
                  </a:cubicBezTo>
                  <a:cubicBezTo>
                    <a:pt x="6676" y="497"/>
                    <a:pt x="5964" y="873"/>
                    <a:pt x="5253" y="1396"/>
                  </a:cubicBezTo>
                  <a:cubicBezTo>
                    <a:pt x="4583" y="1919"/>
                    <a:pt x="3893" y="2547"/>
                    <a:pt x="3265" y="3238"/>
                  </a:cubicBezTo>
                  <a:cubicBezTo>
                    <a:pt x="2010" y="4618"/>
                    <a:pt x="1005" y="6188"/>
                    <a:pt x="440" y="7631"/>
                  </a:cubicBezTo>
                  <a:cubicBezTo>
                    <a:pt x="147" y="8364"/>
                    <a:pt x="22" y="9075"/>
                    <a:pt x="1" y="9640"/>
                  </a:cubicBezTo>
                  <a:cubicBezTo>
                    <a:pt x="1" y="9933"/>
                    <a:pt x="22" y="10163"/>
                    <a:pt x="43" y="10352"/>
                  </a:cubicBezTo>
                  <a:cubicBezTo>
                    <a:pt x="85" y="10498"/>
                    <a:pt x="105" y="10603"/>
                    <a:pt x="105" y="10603"/>
                  </a:cubicBezTo>
                  <a:lnTo>
                    <a:pt x="3286" y="9640"/>
                  </a:lnTo>
                  <a:lnTo>
                    <a:pt x="3265" y="9619"/>
                  </a:lnTo>
                  <a:cubicBezTo>
                    <a:pt x="3244" y="9577"/>
                    <a:pt x="3223" y="9536"/>
                    <a:pt x="3181" y="9452"/>
                  </a:cubicBezTo>
                  <a:cubicBezTo>
                    <a:pt x="3139" y="9284"/>
                    <a:pt x="3077" y="8908"/>
                    <a:pt x="3160" y="8364"/>
                  </a:cubicBezTo>
                  <a:cubicBezTo>
                    <a:pt x="3244" y="7841"/>
                    <a:pt x="3391" y="7150"/>
                    <a:pt x="3663" y="6439"/>
                  </a:cubicBezTo>
                  <a:cubicBezTo>
                    <a:pt x="3893" y="5748"/>
                    <a:pt x="4269" y="5016"/>
                    <a:pt x="4646" y="4284"/>
                  </a:cubicBezTo>
                  <a:cubicBezTo>
                    <a:pt x="5064" y="3572"/>
                    <a:pt x="5546" y="2903"/>
                    <a:pt x="6048" y="2296"/>
                  </a:cubicBezTo>
                  <a:cubicBezTo>
                    <a:pt x="6529" y="1710"/>
                    <a:pt x="7052" y="1208"/>
                    <a:pt x="7575" y="873"/>
                  </a:cubicBezTo>
                  <a:cubicBezTo>
                    <a:pt x="8077" y="559"/>
                    <a:pt x="8580" y="413"/>
                    <a:pt x="8935" y="350"/>
                  </a:cubicBezTo>
                  <a:cubicBezTo>
                    <a:pt x="9019" y="329"/>
                    <a:pt x="9103" y="329"/>
                    <a:pt x="9186" y="329"/>
                  </a:cubicBezTo>
                  <a:lnTo>
                    <a:pt x="9521" y="329"/>
                  </a:lnTo>
                  <a:lnTo>
                    <a:pt x="9563" y="141"/>
                  </a:lnTo>
                  <a:cubicBezTo>
                    <a:pt x="9563" y="141"/>
                    <a:pt x="9521" y="120"/>
                    <a:pt x="9417" y="99"/>
                  </a:cubicBezTo>
                  <a:cubicBezTo>
                    <a:pt x="9354" y="99"/>
                    <a:pt x="9312" y="78"/>
                    <a:pt x="9228" y="36"/>
                  </a:cubicBezTo>
                  <a:cubicBezTo>
                    <a:pt x="9165" y="36"/>
                    <a:pt x="9082" y="36"/>
                    <a:pt x="8977" y="15"/>
                  </a:cubicBezTo>
                  <a:cubicBezTo>
                    <a:pt x="8890" y="6"/>
                    <a:pt x="8792" y="1"/>
                    <a:pt x="8686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5983073" y="3565659"/>
              <a:ext cx="524030" cy="251427"/>
            </a:xfrm>
            <a:custGeom>
              <a:avLst/>
              <a:gdLst/>
              <a:ahLst/>
              <a:cxnLst/>
              <a:rect l="l" t="t" r="r" b="b"/>
              <a:pathLst>
                <a:path w="14502" h="6958" extrusionOk="0">
                  <a:moveTo>
                    <a:pt x="3306" y="6866"/>
                  </a:moveTo>
                  <a:lnTo>
                    <a:pt x="3306" y="6866"/>
                  </a:lnTo>
                  <a:cubicBezTo>
                    <a:pt x="3307" y="6866"/>
                    <a:pt x="3307" y="6868"/>
                    <a:pt x="3307" y="6868"/>
                  </a:cubicBezTo>
                  <a:lnTo>
                    <a:pt x="3328" y="6868"/>
                  </a:lnTo>
                  <a:lnTo>
                    <a:pt x="3306" y="6866"/>
                  </a:lnTo>
                  <a:close/>
                  <a:moveTo>
                    <a:pt x="11722" y="0"/>
                  </a:moveTo>
                  <a:cubicBezTo>
                    <a:pt x="10306" y="0"/>
                    <a:pt x="8503" y="216"/>
                    <a:pt x="6717" y="696"/>
                  </a:cubicBezTo>
                  <a:lnTo>
                    <a:pt x="6550" y="759"/>
                  </a:lnTo>
                  <a:lnTo>
                    <a:pt x="6466" y="780"/>
                  </a:lnTo>
                  <a:lnTo>
                    <a:pt x="6362" y="800"/>
                  </a:lnTo>
                  <a:cubicBezTo>
                    <a:pt x="6173" y="884"/>
                    <a:pt x="6048" y="968"/>
                    <a:pt x="5922" y="1010"/>
                  </a:cubicBezTo>
                  <a:cubicBezTo>
                    <a:pt x="5650" y="1156"/>
                    <a:pt x="5420" y="1282"/>
                    <a:pt x="5211" y="1407"/>
                  </a:cubicBezTo>
                  <a:cubicBezTo>
                    <a:pt x="4772" y="1679"/>
                    <a:pt x="4374" y="1951"/>
                    <a:pt x="3976" y="2223"/>
                  </a:cubicBezTo>
                  <a:cubicBezTo>
                    <a:pt x="3223" y="2767"/>
                    <a:pt x="2533" y="3290"/>
                    <a:pt x="1947" y="3793"/>
                  </a:cubicBezTo>
                  <a:cubicBezTo>
                    <a:pt x="1340" y="4295"/>
                    <a:pt x="859" y="4734"/>
                    <a:pt x="482" y="5278"/>
                  </a:cubicBezTo>
                  <a:cubicBezTo>
                    <a:pt x="378" y="5445"/>
                    <a:pt x="273" y="5571"/>
                    <a:pt x="189" y="5801"/>
                  </a:cubicBezTo>
                  <a:cubicBezTo>
                    <a:pt x="127" y="5906"/>
                    <a:pt x="127" y="5969"/>
                    <a:pt x="106" y="6031"/>
                  </a:cubicBezTo>
                  <a:cubicBezTo>
                    <a:pt x="85" y="6115"/>
                    <a:pt x="64" y="6178"/>
                    <a:pt x="64" y="6220"/>
                  </a:cubicBezTo>
                  <a:cubicBezTo>
                    <a:pt x="22" y="6387"/>
                    <a:pt x="1" y="6450"/>
                    <a:pt x="1" y="6450"/>
                  </a:cubicBezTo>
                  <a:lnTo>
                    <a:pt x="2939" y="6819"/>
                  </a:lnTo>
                  <a:lnTo>
                    <a:pt x="2939" y="6819"/>
                  </a:lnTo>
                  <a:cubicBezTo>
                    <a:pt x="2950" y="6827"/>
                    <a:pt x="2958" y="6832"/>
                    <a:pt x="2952" y="6832"/>
                  </a:cubicBezTo>
                  <a:cubicBezTo>
                    <a:pt x="2949" y="6832"/>
                    <a:pt x="2943" y="6831"/>
                    <a:pt x="2930" y="6826"/>
                  </a:cubicBezTo>
                  <a:lnTo>
                    <a:pt x="2930" y="6826"/>
                  </a:lnTo>
                  <a:lnTo>
                    <a:pt x="2993" y="6847"/>
                  </a:lnTo>
                  <a:cubicBezTo>
                    <a:pt x="3035" y="6868"/>
                    <a:pt x="3119" y="6910"/>
                    <a:pt x="3160" y="6931"/>
                  </a:cubicBezTo>
                  <a:cubicBezTo>
                    <a:pt x="3202" y="6952"/>
                    <a:pt x="3218" y="6957"/>
                    <a:pt x="3223" y="6957"/>
                  </a:cubicBezTo>
                  <a:cubicBezTo>
                    <a:pt x="3228" y="6957"/>
                    <a:pt x="3223" y="6952"/>
                    <a:pt x="3223" y="6952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230" y="6945"/>
                    <a:pt x="3237" y="6949"/>
                    <a:pt x="3244" y="6952"/>
                  </a:cubicBezTo>
                  <a:cubicBezTo>
                    <a:pt x="3244" y="6931"/>
                    <a:pt x="3265" y="6931"/>
                    <a:pt x="3265" y="6910"/>
                  </a:cubicBezTo>
                  <a:cubicBezTo>
                    <a:pt x="3288" y="6876"/>
                    <a:pt x="3298" y="6867"/>
                    <a:pt x="3303" y="6865"/>
                  </a:cubicBezTo>
                  <a:lnTo>
                    <a:pt x="3303" y="6865"/>
                  </a:lnTo>
                  <a:lnTo>
                    <a:pt x="3306" y="6866"/>
                  </a:lnTo>
                  <a:lnTo>
                    <a:pt x="3306" y="6866"/>
                  </a:lnTo>
                  <a:cubicBezTo>
                    <a:pt x="3305" y="6865"/>
                    <a:pt x="3305" y="6865"/>
                    <a:pt x="3304" y="6865"/>
                  </a:cubicBezTo>
                  <a:cubicBezTo>
                    <a:pt x="3304" y="6865"/>
                    <a:pt x="3303" y="6865"/>
                    <a:pt x="3303" y="6865"/>
                  </a:cubicBezTo>
                  <a:lnTo>
                    <a:pt x="3303" y="6865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37" y="6886"/>
                    <a:pt x="3228" y="6911"/>
                    <a:pt x="3223" y="6931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096" y="6883"/>
                    <a:pt x="3015" y="6845"/>
                    <a:pt x="2966" y="6823"/>
                  </a:cubicBezTo>
                  <a:lnTo>
                    <a:pt x="2966" y="6823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88" y="6772"/>
                    <a:pt x="3359" y="6650"/>
                    <a:pt x="3453" y="6492"/>
                  </a:cubicBezTo>
                  <a:cubicBezTo>
                    <a:pt x="3579" y="6282"/>
                    <a:pt x="3746" y="6031"/>
                    <a:pt x="3956" y="5780"/>
                  </a:cubicBezTo>
                  <a:cubicBezTo>
                    <a:pt x="4353" y="5257"/>
                    <a:pt x="4876" y="4629"/>
                    <a:pt x="5462" y="4002"/>
                  </a:cubicBezTo>
                  <a:cubicBezTo>
                    <a:pt x="5755" y="3688"/>
                    <a:pt x="6069" y="3353"/>
                    <a:pt x="6383" y="3060"/>
                  </a:cubicBezTo>
                  <a:cubicBezTo>
                    <a:pt x="6550" y="2893"/>
                    <a:pt x="6697" y="2767"/>
                    <a:pt x="6864" y="2642"/>
                  </a:cubicBezTo>
                  <a:lnTo>
                    <a:pt x="7031" y="2516"/>
                  </a:lnTo>
                  <a:lnTo>
                    <a:pt x="7094" y="2474"/>
                  </a:lnTo>
                  <a:lnTo>
                    <a:pt x="7178" y="2453"/>
                  </a:lnTo>
                  <a:lnTo>
                    <a:pt x="7324" y="2370"/>
                  </a:lnTo>
                  <a:cubicBezTo>
                    <a:pt x="8977" y="1533"/>
                    <a:pt x="10777" y="947"/>
                    <a:pt x="12137" y="675"/>
                  </a:cubicBezTo>
                  <a:cubicBezTo>
                    <a:pt x="12325" y="633"/>
                    <a:pt x="12471" y="591"/>
                    <a:pt x="12639" y="570"/>
                  </a:cubicBezTo>
                  <a:cubicBezTo>
                    <a:pt x="12785" y="549"/>
                    <a:pt x="12953" y="549"/>
                    <a:pt x="13078" y="528"/>
                  </a:cubicBezTo>
                  <a:cubicBezTo>
                    <a:pt x="13317" y="494"/>
                    <a:pt x="13515" y="460"/>
                    <a:pt x="13693" y="460"/>
                  </a:cubicBezTo>
                  <a:cubicBezTo>
                    <a:pt x="13733" y="460"/>
                    <a:pt x="13772" y="462"/>
                    <a:pt x="13811" y="466"/>
                  </a:cubicBezTo>
                  <a:cubicBezTo>
                    <a:pt x="14229" y="487"/>
                    <a:pt x="14459" y="487"/>
                    <a:pt x="14459" y="487"/>
                  </a:cubicBezTo>
                  <a:lnTo>
                    <a:pt x="14501" y="319"/>
                  </a:lnTo>
                  <a:cubicBezTo>
                    <a:pt x="14501" y="319"/>
                    <a:pt x="14250" y="256"/>
                    <a:pt x="13831" y="152"/>
                  </a:cubicBezTo>
                  <a:cubicBezTo>
                    <a:pt x="13622" y="110"/>
                    <a:pt x="13371" y="68"/>
                    <a:pt x="13078" y="47"/>
                  </a:cubicBezTo>
                  <a:cubicBezTo>
                    <a:pt x="12953" y="26"/>
                    <a:pt x="12764" y="26"/>
                    <a:pt x="12618" y="5"/>
                  </a:cubicBezTo>
                  <a:lnTo>
                    <a:pt x="12095" y="5"/>
                  </a:lnTo>
                  <a:cubicBezTo>
                    <a:pt x="11974" y="2"/>
                    <a:pt x="11850" y="0"/>
                    <a:pt x="117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 flipH="1">
              <a:off x="6371705" y="3183279"/>
              <a:ext cx="150502" cy="655525"/>
            </a:xfrm>
            <a:custGeom>
              <a:avLst/>
              <a:gdLst/>
              <a:ahLst/>
              <a:cxnLst/>
              <a:rect l="l" t="t" r="r" b="b"/>
              <a:pathLst>
                <a:path w="4165" h="18141" extrusionOk="0">
                  <a:moveTo>
                    <a:pt x="4081" y="0"/>
                  </a:moveTo>
                  <a:cubicBezTo>
                    <a:pt x="4081" y="0"/>
                    <a:pt x="4039" y="63"/>
                    <a:pt x="3955" y="167"/>
                  </a:cubicBezTo>
                  <a:cubicBezTo>
                    <a:pt x="3871" y="293"/>
                    <a:pt x="3746" y="418"/>
                    <a:pt x="3578" y="628"/>
                  </a:cubicBezTo>
                  <a:cubicBezTo>
                    <a:pt x="3265" y="1025"/>
                    <a:pt x="2846" y="1632"/>
                    <a:pt x="2469" y="2427"/>
                  </a:cubicBezTo>
                  <a:cubicBezTo>
                    <a:pt x="2051" y="3201"/>
                    <a:pt x="1653" y="4143"/>
                    <a:pt x="1340" y="5189"/>
                  </a:cubicBezTo>
                  <a:cubicBezTo>
                    <a:pt x="1026" y="6235"/>
                    <a:pt x="754" y="7386"/>
                    <a:pt x="586" y="8537"/>
                  </a:cubicBezTo>
                  <a:cubicBezTo>
                    <a:pt x="210" y="10838"/>
                    <a:pt x="0" y="13140"/>
                    <a:pt x="21" y="14939"/>
                  </a:cubicBezTo>
                  <a:cubicBezTo>
                    <a:pt x="21" y="15839"/>
                    <a:pt x="126" y="16613"/>
                    <a:pt x="231" y="17199"/>
                  </a:cubicBezTo>
                  <a:cubicBezTo>
                    <a:pt x="293" y="17492"/>
                    <a:pt x="335" y="17722"/>
                    <a:pt x="419" y="17869"/>
                  </a:cubicBezTo>
                  <a:cubicBezTo>
                    <a:pt x="482" y="18057"/>
                    <a:pt x="503" y="18141"/>
                    <a:pt x="503" y="18141"/>
                  </a:cubicBezTo>
                  <a:lnTo>
                    <a:pt x="2386" y="17262"/>
                  </a:lnTo>
                  <a:cubicBezTo>
                    <a:pt x="2386" y="17262"/>
                    <a:pt x="2386" y="17220"/>
                    <a:pt x="2323" y="17136"/>
                  </a:cubicBezTo>
                  <a:cubicBezTo>
                    <a:pt x="2302" y="17053"/>
                    <a:pt x="2239" y="16906"/>
                    <a:pt x="2177" y="16718"/>
                  </a:cubicBezTo>
                  <a:cubicBezTo>
                    <a:pt x="2030" y="16320"/>
                    <a:pt x="1905" y="15672"/>
                    <a:pt x="1800" y="14856"/>
                  </a:cubicBezTo>
                  <a:cubicBezTo>
                    <a:pt x="1591" y="13245"/>
                    <a:pt x="1570" y="10943"/>
                    <a:pt x="1674" y="8683"/>
                  </a:cubicBezTo>
                  <a:cubicBezTo>
                    <a:pt x="1758" y="7574"/>
                    <a:pt x="1863" y="6444"/>
                    <a:pt x="2072" y="5398"/>
                  </a:cubicBezTo>
                  <a:cubicBezTo>
                    <a:pt x="2281" y="4373"/>
                    <a:pt x="2532" y="3411"/>
                    <a:pt x="2846" y="2615"/>
                  </a:cubicBezTo>
                  <a:cubicBezTo>
                    <a:pt x="3160" y="1820"/>
                    <a:pt x="3474" y="1193"/>
                    <a:pt x="3746" y="774"/>
                  </a:cubicBezTo>
                  <a:cubicBezTo>
                    <a:pt x="3871" y="523"/>
                    <a:pt x="3976" y="377"/>
                    <a:pt x="4060" y="272"/>
                  </a:cubicBezTo>
                  <a:cubicBezTo>
                    <a:pt x="4102" y="146"/>
                    <a:pt x="4164" y="84"/>
                    <a:pt x="4164" y="84"/>
                  </a:cubicBezTo>
                  <a:lnTo>
                    <a:pt x="4081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 flipH="1">
              <a:off x="6392880" y="3661850"/>
              <a:ext cx="415878" cy="207957"/>
            </a:xfrm>
            <a:custGeom>
              <a:avLst/>
              <a:gdLst/>
              <a:ahLst/>
              <a:cxnLst/>
              <a:rect l="l" t="t" r="r" b="b"/>
              <a:pathLst>
                <a:path w="11509" h="5755" extrusionOk="0">
                  <a:moveTo>
                    <a:pt x="5754" y="1"/>
                  </a:moveTo>
                  <a:cubicBezTo>
                    <a:pt x="2595" y="1"/>
                    <a:pt x="0" y="2574"/>
                    <a:pt x="0" y="5755"/>
                  </a:cubicBezTo>
                  <a:lnTo>
                    <a:pt x="11488" y="5755"/>
                  </a:lnTo>
                  <a:cubicBezTo>
                    <a:pt x="11508" y="2574"/>
                    <a:pt x="8935" y="1"/>
                    <a:pt x="575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 flipH="1">
              <a:off x="6247726" y="3724616"/>
              <a:ext cx="290345" cy="145190"/>
            </a:xfrm>
            <a:custGeom>
              <a:avLst/>
              <a:gdLst/>
              <a:ahLst/>
              <a:cxnLst/>
              <a:rect l="l" t="t" r="r" b="b"/>
              <a:pathLst>
                <a:path w="8035" h="4018" extrusionOk="0">
                  <a:moveTo>
                    <a:pt x="4017" y="0"/>
                  </a:moveTo>
                  <a:cubicBezTo>
                    <a:pt x="1800" y="0"/>
                    <a:pt x="0" y="1800"/>
                    <a:pt x="0" y="4018"/>
                  </a:cubicBezTo>
                  <a:lnTo>
                    <a:pt x="8035" y="4018"/>
                  </a:lnTo>
                  <a:cubicBezTo>
                    <a:pt x="8035" y="1779"/>
                    <a:pt x="6256" y="0"/>
                    <a:pt x="401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 flipH="1">
              <a:off x="7321705" y="3746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53" y="1"/>
                  </a:moveTo>
                  <a:cubicBezTo>
                    <a:pt x="885" y="1"/>
                    <a:pt x="817" y="11"/>
                    <a:pt x="754" y="32"/>
                  </a:cubicBezTo>
                  <a:cubicBezTo>
                    <a:pt x="524" y="32"/>
                    <a:pt x="336" y="74"/>
                    <a:pt x="210" y="137"/>
                  </a:cubicBezTo>
                  <a:cubicBezTo>
                    <a:pt x="126" y="158"/>
                    <a:pt x="84" y="178"/>
                    <a:pt x="43" y="178"/>
                  </a:cubicBezTo>
                  <a:cubicBezTo>
                    <a:pt x="22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43" y="241"/>
                  </a:lnTo>
                  <a:cubicBezTo>
                    <a:pt x="105" y="241"/>
                    <a:pt x="126" y="199"/>
                    <a:pt x="210" y="199"/>
                  </a:cubicBezTo>
                  <a:cubicBezTo>
                    <a:pt x="336" y="178"/>
                    <a:pt x="524" y="178"/>
                    <a:pt x="754" y="178"/>
                  </a:cubicBezTo>
                  <a:cubicBezTo>
                    <a:pt x="880" y="199"/>
                    <a:pt x="984" y="199"/>
                    <a:pt x="1131" y="241"/>
                  </a:cubicBezTo>
                  <a:cubicBezTo>
                    <a:pt x="1256" y="262"/>
                    <a:pt x="1382" y="283"/>
                    <a:pt x="1507" y="346"/>
                  </a:cubicBezTo>
                  <a:cubicBezTo>
                    <a:pt x="1800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74" y="1811"/>
                  </a:cubicBezTo>
                  <a:cubicBezTo>
                    <a:pt x="3600" y="1978"/>
                    <a:pt x="3683" y="2124"/>
                    <a:pt x="3704" y="2229"/>
                  </a:cubicBezTo>
                  <a:cubicBezTo>
                    <a:pt x="3704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37" y="2062"/>
                  </a:cubicBezTo>
                  <a:cubicBezTo>
                    <a:pt x="4437" y="2041"/>
                    <a:pt x="4437" y="2020"/>
                    <a:pt x="4416" y="1978"/>
                  </a:cubicBezTo>
                  <a:cubicBezTo>
                    <a:pt x="4416" y="1957"/>
                    <a:pt x="4395" y="1915"/>
                    <a:pt x="4374" y="1873"/>
                  </a:cubicBezTo>
                  <a:cubicBezTo>
                    <a:pt x="4290" y="1727"/>
                    <a:pt x="4165" y="1539"/>
                    <a:pt x="3976" y="1350"/>
                  </a:cubicBezTo>
                  <a:cubicBezTo>
                    <a:pt x="3600" y="995"/>
                    <a:pt x="3056" y="618"/>
                    <a:pt x="2491" y="367"/>
                  </a:cubicBezTo>
                  <a:cubicBezTo>
                    <a:pt x="2198" y="241"/>
                    <a:pt x="1884" y="137"/>
                    <a:pt x="1591" y="74"/>
                  </a:cubicBezTo>
                  <a:cubicBezTo>
                    <a:pt x="1444" y="53"/>
                    <a:pt x="1277" y="32"/>
                    <a:pt x="1152" y="32"/>
                  </a:cubicBezTo>
                  <a:cubicBezTo>
                    <a:pt x="1089" y="11"/>
                    <a:pt x="1021" y="1"/>
                    <a:pt x="95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 flipH="1">
              <a:off x="7325499" y="3691336"/>
              <a:ext cx="46903" cy="124810"/>
            </a:xfrm>
            <a:custGeom>
              <a:avLst/>
              <a:gdLst/>
              <a:ahLst/>
              <a:cxnLst/>
              <a:rect l="l" t="t" r="r" b="b"/>
              <a:pathLst>
                <a:path w="1298" h="3454" extrusionOk="0">
                  <a:moveTo>
                    <a:pt x="21" y="1"/>
                  </a:moveTo>
                  <a:lnTo>
                    <a:pt x="1" y="22"/>
                  </a:lnTo>
                  <a:cubicBezTo>
                    <a:pt x="1" y="22"/>
                    <a:pt x="21" y="84"/>
                    <a:pt x="63" y="147"/>
                  </a:cubicBezTo>
                  <a:cubicBezTo>
                    <a:pt x="63" y="189"/>
                    <a:pt x="84" y="210"/>
                    <a:pt x="84" y="231"/>
                  </a:cubicBezTo>
                  <a:cubicBezTo>
                    <a:pt x="84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68" y="440"/>
                    <a:pt x="168" y="440"/>
                    <a:pt x="168" y="461"/>
                  </a:cubicBezTo>
                  <a:lnTo>
                    <a:pt x="168" y="524"/>
                  </a:lnTo>
                  <a:cubicBezTo>
                    <a:pt x="210" y="670"/>
                    <a:pt x="231" y="859"/>
                    <a:pt x="273" y="1047"/>
                  </a:cubicBezTo>
                  <a:cubicBezTo>
                    <a:pt x="293" y="1256"/>
                    <a:pt x="335" y="1465"/>
                    <a:pt x="377" y="1675"/>
                  </a:cubicBezTo>
                  <a:cubicBezTo>
                    <a:pt x="377" y="1716"/>
                    <a:pt x="398" y="1779"/>
                    <a:pt x="398" y="1821"/>
                  </a:cubicBezTo>
                  <a:lnTo>
                    <a:pt x="398" y="1884"/>
                  </a:lnTo>
                  <a:lnTo>
                    <a:pt x="398" y="1905"/>
                  </a:lnTo>
                  <a:lnTo>
                    <a:pt x="398" y="1988"/>
                  </a:lnTo>
                  <a:lnTo>
                    <a:pt x="398" y="2072"/>
                  </a:lnTo>
                  <a:lnTo>
                    <a:pt x="398" y="2135"/>
                  </a:lnTo>
                  <a:lnTo>
                    <a:pt x="398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61" y="2930"/>
                    <a:pt x="461" y="3014"/>
                    <a:pt x="461" y="3076"/>
                  </a:cubicBezTo>
                  <a:cubicBezTo>
                    <a:pt x="461" y="3160"/>
                    <a:pt x="482" y="3223"/>
                    <a:pt x="482" y="3265"/>
                  </a:cubicBezTo>
                  <a:cubicBezTo>
                    <a:pt x="503" y="3369"/>
                    <a:pt x="524" y="3453"/>
                    <a:pt x="524" y="3453"/>
                  </a:cubicBezTo>
                  <a:lnTo>
                    <a:pt x="1298" y="3076"/>
                  </a:lnTo>
                  <a:cubicBezTo>
                    <a:pt x="1298" y="3076"/>
                    <a:pt x="1256" y="3056"/>
                    <a:pt x="1235" y="2993"/>
                  </a:cubicBezTo>
                  <a:cubicBezTo>
                    <a:pt x="1214" y="2972"/>
                    <a:pt x="1214" y="2930"/>
                    <a:pt x="1193" y="2867"/>
                  </a:cubicBezTo>
                  <a:cubicBezTo>
                    <a:pt x="1193" y="2825"/>
                    <a:pt x="1151" y="2763"/>
                    <a:pt x="1130" y="2700"/>
                  </a:cubicBezTo>
                  <a:cubicBezTo>
                    <a:pt x="1109" y="2532"/>
                    <a:pt x="1047" y="2386"/>
                    <a:pt x="1005" y="2177"/>
                  </a:cubicBezTo>
                  <a:cubicBezTo>
                    <a:pt x="984" y="2114"/>
                    <a:pt x="984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900" y="1884"/>
                    <a:pt x="900" y="1842"/>
                  </a:cubicBezTo>
                  <a:cubicBezTo>
                    <a:pt x="900" y="1821"/>
                    <a:pt x="879" y="1800"/>
                    <a:pt x="879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817" y="1695"/>
                  </a:lnTo>
                  <a:cubicBezTo>
                    <a:pt x="817" y="1654"/>
                    <a:pt x="796" y="1591"/>
                    <a:pt x="754" y="1528"/>
                  </a:cubicBezTo>
                  <a:cubicBezTo>
                    <a:pt x="691" y="1361"/>
                    <a:pt x="607" y="1151"/>
                    <a:pt x="524" y="963"/>
                  </a:cubicBezTo>
                  <a:cubicBezTo>
                    <a:pt x="482" y="775"/>
                    <a:pt x="398" y="628"/>
                    <a:pt x="314" y="461"/>
                  </a:cubicBezTo>
                  <a:cubicBezTo>
                    <a:pt x="314" y="440"/>
                    <a:pt x="293" y="440"/>
                    <a:pt x="293" y="419"/>
                  </a:cubicBezTo>
                  <a:cubicBezTo>
                    <a:pt x="293" y="398"/>
                    <a:pt x="273" y="398"/>
                    <a:pt x="273" y="356"/>
                  </a:cubicBezTo>
                  <a:cubicBezTo>
                    <a:pt x="231" y="315"/>
                    <a:pt x="231" y="294"/>
                    <a:pt x="210" y="252"/>
                  </a:cubicBezTo>
                  <a:cubicBezTo>
                    <a:pt x="189" y="231"/>
                    <a:pt x="189" y="210"/>
                    <a:pt x="168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63" y="43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 flipH="1">
              <a:off x="7306600" y="3707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193" y="0"/>
                  </a:moveTo>
                  <a:cubicBezTo>
                    <a:pt x="1193" y="0"/>
                    <a:pt x="1172" y="21"/>
                    <a:pt x="1130" y="105"/>
                  </a:cubicBezTo>
                  <a:cubicBezTo>
                    <a:pt x="1088" y="126"/>
                    <a:pt x="1047" y="188"/>
                    <a:pt x="1026" y="230"/>
                  </a:cubicBezTo>
                  <a:cubicBezTo>
                    <a:pt x="963" y="293"/>
                    <a:pt x="942" y="377"/>
                    <a:pt x="879" y="419"/>
                  </a:cubicBezTo>
                  <a:cubicBezTo>
                    <a:pt x="712" y="691"/>
                    <a:pt x="503" y="1046"/>
                    <a:pt x="335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51" y="1674"/>
                    <a:pt x="251" y="1737"/>
                    <a:pt x="231" y="1779"/>
                  </a:cubicBezTo>
                  <a:lnTo>
                    <a:pt x="147" y="2092"/>
                  </a:lnTo>
                  <a:cubicBezTo>
                    <a:pt x="126" y="2197"/>
                    <a:pt x="105" y="2281"/>
                    <a:pt x="84" y="2385"/>
                  </a:cubicBezTo>
                  <a:cubicBezTo>
                    <a:pt x="42" y="2469"/>
                    <a:pt x="42" y="2574"/>
                    <a:pt x="21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21" y="3118"/>
                  </a:cubicBezTo>
                  <a:cubicBezTo>
                    <a:pt x="42" y="3201"/>
                    <a:pt x="84" y="3243"/>
                    <a:pt x="105" y="3306"/>
                  </a:cubicBezTo>
                  <a:lnTo>
                    <a:pt x="147" y="3348"/>
                  </a:lnTo>
                  <a:lnTo>
                    <a:pt x="733" y="2950"/>
                  </a:lnTo>
                  <a:cubicBezTo>
                    <a:pt x="733" y="2950"/>
                    <a:pt x="712" y="2929"/>
                    <a:pt x="712" y="2888"/>
                  </a:cubicBezTo>
                  <a:cubicBezTo>
                    <a:pt x="670" y="2825"/>
                    <a:pt x="670" y="2783"/>
                    <a:pt x="670" y="2699"/>
                  </a:cubicBezTo>
                  <a:lnTo>
                    <a:pt x="670" y="2469"/>
                  </a:lnTo>
                  <a:lnTo>
                    <a:pt x="670" y="2176"/>
                  </a:lnTo>
                  <a:lnTo>
                    <a:pt x="670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3" y="1674"/>
                    <a:pt x="733" y="1632"/>
                    <a:pt x="733" y="1569"/>
                  </a:cubicBezTo>
                  <a:cubicBezTo>
                    <a:pt x="775" y="1172"/>
                    <a:pt x="921" y="795"/>
                    <a:pt x="1026" y="502"/>
                  </a:cubicBezTo>
                  <a:cubicBezTo>
                    <a:pt x="1047" y="439"/>
                    <a:pt x="1067" y="377"/>
                    <a:pt x="1088" y="314"/>
                  </a:cubicBezTo>
                  <a:cubicBezTo>
                    <a:pt x="1130" y="230"/>
                    <a:pt x="1151" y="209"/>
                    <a:pt x="1172" y="167"/>
                  </a:cubicBezTo>
                  <a:cubicBezTo>
                    <a:pt x="1193" y="84"/>
                    <a:pt x="1235" y="21"/>
                    <a:pt x="1235" y="21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 flipH="1">
              <a:off x="7258216" y="3718545"/>
              <a:ext cx="91494" cy="105153"/>
            </a:xfrm>
            <a:custGeom>
              <a:avLst/>
              <a:gdLst/>
              <a:ahLst/>
              <a:cxnLst/>
              <a:rect l="l" t="t" r="r" b="b"/>
              <a:pathLst>
                <a:path w="2532" h="2910" extrusionOk="0">
                  <a:moveTo>
                    <a:pt x="2511" y="1"/>
                  </a:moveTo>
                  <a:cubicBezTo>
                    <a:pt x="2511" y="1"/>
                    <a:pt x="2469" y="22"/>
                    <a:pt x="2365" y="64"/>
                  </a:cubicBezTo>
                  <a:cubicBezTo>
                    <a:pt x="2323" y="64"/>
                    <a:pt x="2302" y="85"/>
                    <a:pt x="2281" y="85"/>
                  </a:cubicBezTo>
                  <a:cubicBezTo>
                    <a:pt x="2260" y="106"/>
                    <a:pt x="2260" y="106"/>
                    <a:pt x="2218" y="106"/>
                  </a:cubicBezTo>
                  <a:cubicBezTo>
                    <a:pt x="2197" y="106"/>
                    <a:pt x="2197" y="126"/>
                    <a:pt x="2176" y="126"/>
                  </a:cubicBezTo>
                  <a:cubicBezTo>
                    <a:pt x="2113" y="147"/>
                    <a:pt x="2051" y="189"/>
                    <a:pt x="1967" y="231"/>
                  </a:cubicBezTo>
                  <a:lnTo>
                    <a:pt x="1737" y="398"/>
                  </a:lnTo>
                  <a:cubicBezTo>
                    <a:pt x="1653" y="440"/>
                    <a:pt x="1549" y="503"/>
                    <a:pt x="1465" y="566"/>
                  </a:cubicBezTo>
                  <a:cubicBezTo>
                    <a:pt x="1423" y="608"/>
                    <a:pt x="1381" y="650"/>
                    <a:pt x="1339" y="670"/>
                  </a:cubicBezTo>
                  <a:cubicBezTo>
                    <a:pt x="1277" y="712"/>
                    <a:pt x="1256" y="733"/>
                    <a:pt x="1214" y="775"/>
                  </a:cubicBezTo>
                  <a:cubicBezTo>
                    <a:pt x="1109" y="859"/>
                    <a:pt x="1025" y="942"/>
                    <a:pt x="942" y="1026"/>
                  </a:cubicBezTo>
                  <a:lnTo>
                    <a:pt x="816" y="1152"/>
                  </a:lnTo>
                  <a:cubicBezTo>
                    <a:pt x="795" y="1173"/>
                    <a:pt x="733" y="1235"/>
                    <a:pt x="712" y="1277"/>
                  </a:cubicBezTo>
                  <a:cubicBezTo>
                    <a:pt x="691" y="1340"/>
                    <a:pt x="628" y="1361"/>
                    <a:pt x="607" y="1424"/>
                  </a:cubicBezTo>
                  <a:cubicBezTo>
                    <a:pt x="544" y="1466"/>
                    <a:pt x="523" y="1487"/>
                    <a:pt x="502" y="1549"/>
                  </a:cubicBezTo>
                  <a:cubicBezTo>
                    <a:pt x="377" y="1717"/>
                    <a:pt x="272" y="1905"/>
                    <a:pt x="168" y="2072"/>
                  </a:cubicBezTo>
                  <a:cubicBezTo>
                    <a:pt x="126" y="2177"/>
                    <a:pt x="84" y="2240"/>
                    <a:pt x="63" y="2323"/>
                  </a:cubicBezTo>
                  <a:cubicBezTo>
                    <a:pt x="21" y="2407"/>
                    <a:pt x="0" y="2512"/>
                    <a:pt x="0" y="2616"/>
                  </a:cubicBezTo>
                  <a:cubicBezTo>
                    <a:pt x="0" y="2700"/>
                    <a:pt x="0" y="2784"/>
                    <a:pt x="21" y="2826"/>
                  </a:cubicBezTo>
                  <a:cubicBezTo>
                    <a:pt x="21" y="2847"/>
                    <a:pt x="21" y="2888"/>
                    <a:pt x="63" y="2909"/>
                  </a:cubicBezTo>
                  <a:lnTo>
                    <a:pt x="753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3" y="2428"/>
                    <a:pt x="753" y="2386"/>
                    <a:pt x="795" y="2303"/>
                  </a:cubicBezTo>
                  <a:cubicBezTo>
                    <a:pt x="837" y="2177"/>
                    <a:pt x="921" y="1989"/>
                    <a:pt x="1005" y="1800"/>
                  </a:cubicBezTo>
                  <a:lnTo>
                    <a:pt x="1067" y="1654"/>
                  </a:lnTo>
                  <a:cubicBezTo>
                    <a:pt x="1109" y="1591"/>
                    <a:pt x="1130" y="1570"/>
                    <a:pt x="1151" y="1528"/>
                  </a:cubicBezTo>
                  <a:cubicBezTo>
                    <a:pt x="1172" y="1487"/>
                    <a:pt x="1214" y="1445"/>
                    <a:pt x="1235" y="1382"/>
                  </a:cubicBezTo>
                  <a:cubicBezTo>
                    <a:pt x="1256" y="1361"/>
                    <a:pt x="1277" y="1298"/>
                    <a:pt x="1318" y="1256"/>
                  </a:cubicBezTo>
                  <a:cubicBezTo>
                    <a:pt x="1360" y="1173"/>
                    <a:pt x="1444" y="1068"/>
                    <a:pt x="1486" y="1005"/>
                  </a:cubicBezTo>
                  <a:cubicBezTo>
                    <a:pt x="1528" y="942"/>
                    <a:pt x="1569" y="922"/>
                    <a:pt x="1590" y="859"/>
                  </a:cubicBezTo>
                  <a:cubicBezTo>
                    <a:pt x="1653" y="817"/>
                    <a:pt x="1674" y="775"/>
                    <a:pt x="1695" y="733"/>
                  </a:cubicBezTo>
                  <a:cubicBezTo>
                    <a:pt x="1779" y="650"/>
                    <a:pt x="1862" y="608"/>
                    <a:pt x="1904" y="524"/>
                  </a:cubicBezTo>
                  <a:cubicBezTo>
                    <a:pt x="1967" y="440"/>
                    <a:pt x="2051" y="398"/>
                    <a:pt x="2093" y="336"/>
                  </a:cubicBezTo>
                  <a:cubicBezTo>
                    <a:pt x="2176" y="294"/>
                    <a:pt x="2218" y="252"/>
                    <a:pt x="2281" y="210"/>
                  </a:cubicBezTo>
                  <a:lnTo>
                    <a:pt x="2302" y="189"/>
                  </a:lnTo>
                  <a:lnTo>
                    <a:pt x="2323" y="168"/>
                  </a:lnTo>
                  <a:cubicBezTo>
                    <a:pt x="2365" y="126"/>
                    <a:pt x="2386" y="126"/>
                    <a:pt x="2406" y="106"/>
                  </a:cubicBezTo>
                  <a:cubicBezTo>
                    <a:pt x="2490" y="64"/>
                    <a:pt x="2532" y="22"/>
                    <a:pt x="2532" y="22"/>
                  </a:cubicBezTo>
                  <a:lnTo>
                    <a:pt x="2511" y="1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 flipH="1">
              <a:off x="7331533" y="3706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43" y="147"/>
                  </a:cubicBezTo>
                  <a:cubicBezTo>
                    <a:pt x="85" y="188"/>
                    <a:pt x="106" y="230"/>
                    <a:pt x="126" y="293"/>
                  </a:cubicBezTo>
                  <a:cubicBezTo>
                    <a:pt x="147" y="314"/>
                    <a:pt x="147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52" y="544"/>
                    <a:pt x="315" y="628"/>
                    <a:pt x="336" y="712"/>
                  </a:cubicBezTo>
                  <a:cubicBezTo>
                    <a:pt x="357" y="753"/>
                    <a:pt x="357" y="774"/>
                    <a:pt x="398" y="837"/>
                  </a:cubicBezTo>
                  <a:cubicBezTo>
                    <a:pt x="419" y="879"/>
                    <a:pt x="419" y="921"/>
                    <a:pt x="440" y="963"/>
                  </a:cubicBezTo>
                  <a:cubicBezTo>
                    <a:pt x="524" y="1130"/>
                    <a:pt x="566" y="1339"/>
                    <a:pt x="650" y="1507"/>
                  </a:cubicBezTo>
                  <a:cubicBezTo>
                    <a:pt x="754" y="1904"/>
                    <a:pt x="880" y="2302"/>
                    <a:pt x="963" y="2595"/>
                  </a:cubicBezTo>
                  <a:cubicBezTo>
                    <a:pt x="1047" y="2867"/>
                    <a:pt x="1089" y="3076"/>
                    <a:pt x="1089" y="3076"/>
                  </a:cubicBezTo>
                  <a:lnTo>
                    <a:pt x="1800" y="2804"/>
                  </a:lnTo>
                  <a:cubicBezTo>
                    <a:pt x="1800" y="2804"/>
                    <a:pt x="1717" y="2616"/>
                    <a:pt x="1570" y="2344"/>
                  </a:cubicBezTo>
                  <a:cubicBezTo>
                    <a:pt x="1403" y="2072"/>
                    <a:pt x="1194" y="1716"/>
                    <a:pt x="984" y="1360"/>
                  </a:cubicBezTo>
                  <a:cubicBezTo>
                    <a:pt x="859" y="1172"/>
                    <a:pt x="754" y="984"/>
                    <a:pt x="650" y="837"/>
                  </a:cubicBezTo>
                  <a:cubicBezTo>
                    <a:pt x="629" y="774"/>
                    <a:pt x="608" y="732"/>
                    <a:pt x="566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52" y="314"/>
                  </a:lnTo>
                  <a:cubicBezTo>
                    <a:pt x="252" y="293"/>
                    <a:pt x="231" y="251"/>
                    <a:pt x="210" y="230"/>
                  </a:cubicBezTo>
                  <a:cubicBezTo>
                    <a:pt x="147" y="188"/>
                    <a:pt x="126" y="126"/>
                    <a:pt x="106" y="105"/>
                  </a:cubicBezTo>
                  <a:cubicBezTo>
                    <a:pt x="4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 flipH="1">
              <a:off x="7336845" y="3774518"/>
              <a:ext cx="142914" cy="43109"/>
            </a:xfrm>
            <a:custGeom>
              <a:avLst/>
              <a:gdLst/>
              <a:ahLst/>
              <a:cxnLst/>
              <a:rect l="l" t="t" r="r" b="b"/>
              <a:pathLst>
                <a:path w="3955" h="1193" extrusionOk="0">
                  <a:moveTo>
                    <a:pt x="1381" y="0"/>
                  </a:moveTo>
                  <a:cubicBezTo>
                    <a:pt x="1339" y="21"/>
                    <a:pt x="1256" y="21"/>
                    <a:pt x="1193" y="21"/>
                  </a:cubicBezTo>
                  <a:cubicBezTo>
                    <a:pt x="1130" y="21"/>
                    <a:pt x="1067" y="42"/>
                    <a:pt x="1026" y="42"/>
                  </a:cubicBezTo>
                  <a:cubicBezTo>
                    <a:pt x="963" y="42"/>
                    <a:pt x="921" y="42"/>
                    <a:pt x="858" y="84"/>
                  </a:cubicBezTo>
                  <a:cubicBezTo>
                    <a:pt x="754" y="105"/>
                    <a:pt x="649" y="126"/>
                    <a:pt x="565" y="147"/>
                  </a:cubicBezTo>
                  <a:cubicBezTo>
                    <a:pt x="523" y="189"/>
                    <a:pt x="503" y="210"/>
                    <a:pt x="440" y="210"/>
                  </a:cubicBezTo>
                  <a:cubicBezTo>
                    <a:pt x="419" y="230"/>
                    <a:pt x="356" y="230"/>
                    <a:pt x="335" y="251"/>
                  </a:cubicBezTo>
                  <a:cubicBezTo>
                    <a:pt x="251" y="293"/>
                    <a:pt x="210" y="314"/>
                    <a:pt x="147" y="335"/>
                  </a:cubicBezTo>
                  <a:lnTo>
                    <a:pt x="0" y="419"/>
                  </a:lnTo>
                  <a:lnTo>
                    <a:pt x="21" y="440"/>
                  </a:lnTo>
                  <a:cubicBezTo>
                    <a:pt x="21" y="440"/>
                    <a:pt x="37" y="434"/>
                    <a:pt x="71" y="434"/>
                  </a:cubicBezTo>
                  <a:cubicBezTo>
                    <a:pt x="105" y="434"/>
                    <a:pt x="157" y="440"/>
                    <a:pt x="231" y="461"/>
                  </a:cubicBezTo>
                  <a:cubicBezTo>
                    <a:pt x="293" y="440"/>
                    <a:pt x="335" y="440"/>
                    <a:pt x="419" y="419"/>
                  </a:cubicBezTo>
                  <a:cubicBezTo>
                    <a:pt x="440" y="419"/>
                    <a:pt x="461" y="398"/>
                    <a:pt x="523" y="398"/>
                  </a:cubicBezTo>
                  <a:cubicBezTo>
                    <a:pt x="565" y="356"/>
                    <a:pt x="607" y="356"/>
                    <a:pt x="649" y="356"/>
                  </a:cubicBezTo>
                  <a:cubicBezTo>
                    <a:pt x="733" y="335"/>
                    <a:pt x="837" y="335"/>
                    <a:pt x="942" y="335"/>
                  </a:cubicBezTo>
                  <a:lnTo>
                    <a:pt x="1256" y="335"/>
                  </a:lnTo>
                  <a:cubicBezTo>
                    <a:pt x="1298" y="356"/>
                    <a:pt x="1360" y="356"/>
                    <a:pt x="1402" y="356"/>
                  </a:cubicBezTo>
                  <a:cubicBezTo>
                    <a:pt x="1486" y="356"/>
                    <a:pt x="1549" y="398"/>
                    <a:pt x="1591" y="398"/>
                  </a:cubicBezTo>
                  <a:cubicBezTo>
                    <a:pt x="1695" y="398"/>
                    <a:pt x="1821" y="419"/>
                    <a:pt x="1925" y="440"/>
                  </a:cubicBezTo>
                  <a:cubicBezTo>
                    <a:pt x="1988" y="461"/>
                    <a:pt x="2030" y="461"/>
                    <a:pt x="2093" y="502"/>
                  </a:cubicBezTo>
                  <a:cubicBezTo>
                    <a:pt x="2114" y="502"/>
                    <a:pt x="2135" y="523"/>
                    <a:pt x="2176" y="523"/>
                  </a:cubicBezTo>
                  <a:cubicBezTo>
                    <a:pt x="2197" y="523"/>
                    <a:pt x="2218" y="544"/>
                    <a:pt x="2239" y="544"/>
                  </a:cubicBezTo>
                  <a:cubicBezTo>
                    <a:pt x="2302" y="565"/>
                    <a:pt x="2344" y="565"/>
                    <a:pt x="2407" y="607"/>
                  </a:cubicBezTo>
                  <a:cubicBezTo>
                    <a:pt x="2448" y="607"/>
                    <a:pt x="2511" y="628"/>
                    <a:pt x="2553" y="649"/>
                  </a:cubicBezTo>
                  <a:cubicBezTo>
                    <a:pt x="2616" y="649"/>
                    <a:pt x="2658" y="670"/>
                    <a:pt x="2720" y="712"/>
                  </a:cubicBezTo>
                  <a:cubicBezTo>
                    <a:pt x="2762" y="712"/>
                    <a:pt x="2804" y="733"/>
                    <a:pt x="2846" y="754"/>
                  </a:cubicBezTo>
                  <a:cubicBezTo>
                    <a:pt x="2909" y="774"/>
                    <a:pt x="2930" y="816"/>
                    <a:pt x="2972" y="837"/>
                  </a:cubicBezTo>
                  <a:cubicBezTo>
                    <a:pt x="3013" y="837"/>
                    <a:pt x="3013" y="858"/>
                    <a:pt x="3034" y="858"/>
                  </a:cubicBezTo>
                  <a:cubicBezTo>
                    <a:pt x="3055" y="858"/>
                    <a:pt x="3055" y="879"/>
                    <a:pt x="3076" y="879"/>
                  </a:cubicBezTo>
                  <a:cubicBezTo>
                    <a:pt x="3118" y="879"/>
                    <a:pt x="3160" y="921"/>
                    <a:pt x="3181" y="942"/>
                  </a:cubicBezTo>
                  <a:cubicBezTo>
                    <a:pt x="3223" y="942"/>
                    <a:pt x="3244" y="963"/>
                    <a:pt x="3264" y="984"/>
                  </a:cubicBezTo>
                  <a:cubicBezTo>
                    <a:pt x="3327" y="1046"/>
                    <a:pt x="3369" y="1067"/>
                    <a:pt x="3390" y="1088"/>
                  </a:cubicBezTo>
                  <a:cubicBezTo>
                    <a:pt x="3453" y="1172"/>
                    <a:pt x="3495" y="1193"/>
                    <a:pt x="3495" y="1193"/>
                  </a:cubicBezTo>
                  <a:lnTo>
                    <a:pt x="3955" y="565"/>
                  </a:lnTo>
                  <a:cubicBezTo>
                    <a:pt x="3955" y="565"/>
                    <a:pt x="3892" y="523"/>
                    <a:pt x="3788" y="461"/>
                  </a:cubicBezTo>
                  <a:cubicBezTo>
                    <a:pt x="3746" y="419"/>
                    <a:pt x="3683" y="377"/>
                    <a:pt x="3599" y="356"/>
                  </a:cubicBezTo>
                  <a:cubicBezTo>
                    <a:pt x="3557" y="335"/>
                    <a:pt x="3536" y="335"/>
                    <a:pt x="3474" y="314"/>
                  </a:cubicBezTo>
                  <a:cubicBezTo>
                    <a:pt x="3453" y="272"/>
                    <a:pt x="3390" y="272"/>
                    <a:pt x="3348" y="251"/>
                  </a:cubicBezTo>
                  <a:cubicBezTo>
                    <a:pt x="3327" y="251"/>
                    <a:pt x="3285" y="230"/>
                    <a:pt x="3264" y="230"/>
                  </a:cubicBezTo>
                  <a:cubicBezTo>
                    <a:pt x="3244" y="230"/>
                    <a:pt x="3223" y="210"/>
                    <a:pt x="3181" y="210"/>
                  </a:cubicBezTo>
                  <a:cubicBezTo>
                    <a:pt x="3139" y="168"/>
                    <a:pt x="3076" y="168"/>
                    <a:pt x="3034" y="147"/>
                  </a:cubicBezTo>
                  <a:cubicBezTo>
                    <a:pt x="2972" y="126"/>
                    <a:pt x="2930" y="126"/>
                    <a:pt x="2867" y="105"/>
                  </a:cubicBezTo>
                  <a:cubicBezTo>
                    <a:pt x="2783" y="84"/>
                    <a:pt x="2741" y="42"/>
                    <a:pt x="2699" y="42"/>
                  </a:cubicBezTo>
                  <a:cubicBezTo>
                    <a:pt x="2637" y="42"/>
                    <a:pt x="2553" y="21"/>
                    <a:pt x="2511" y="21"/>
                  </a:cubicBezTo>
                  <a:cubicBezTo>
                    <a:pt x="2448" y="21"/>
                    <a:pt x="2365" y="0"/>
                    <a:pt x="232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7266527" y="3794176"/>
              <a:ext cx="148985" cy="74872"/>
            </a:xfrm>
            <a:custGeom>
              <a:avLst/>
              <a:gdLst/>
              <a:ahLst/>
              <a:cxnLst/>
              <a:rect l="l" t="t" r="r" b="b"/>
              <a:pathLst>
                <a:path w="4123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23" y="2072"/>
                  </a:lnTo>
                  <a:cubicBezTo>
                    <a:pt x="4102" y="942"/>
                    <a:pt x="3181" y="0"/>
                    <a:pt x="207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3"/>
          <p:cNvSpPr/>
          <p:nvPr/>
        </p:nvSpPr>
        <p:spPr>
          <a:xfrm flipH="1">
            <a:off x="1089794" y="3457182"/>
            <a:ext cx="346318" cy="383139"/>
          </a:xfrm>
          <a:custGeom>
            <a:avLst/>
            <a:gdLst/>
            <a:ahLst/>
            <a:cxnLst/>
            <a:rect l="l" t="t" r="r" b="b"/>
            <a:pathLst>
              <a:path w="9584" h="10603" extrusionOk="0">
                <a:moveTo>
                  <a:pt x="8689" y="1"/>
                </a:moveTo>
                <a:cubicBezTo>
                  <a:pt x="8318" y="1"/>
                  <a:pt x="7846" y="66"/>
                  <a:pt x="7324" y="245"/>
                </a:cubicBezTo>
                <a:cubicBezTo>
                  <a:pt x="6675" y="497"/>
                  <a:pt x="5964" y="873"/>
                  <a:pt x="5273" y="1396"/>
                </a:cubicBezTo>
                <a:cubicBezTo>
                  <a:pt x="4583" y="1919"/>
                  <a:pt x="3913" y="2547"/>
                  <a:pt x="3286" y="3238"/>
                </a:cubicBezTo>
                <a:cubicBezTo>
                  <a:pt x="2030" y="4618"/>
                  <a:pt x="1005" y="6188"/>
                  <a:pt x="461" y="7631"/>
                </a:cubicBezTo>
                <a:cubicBezTo>
                  <a:pt x="168" y="8364"/>
                  <a:pt x="43" y="9075"/>
                  <a:pt x="1" y="9640"/>
                </a:cubicBezTo>
                <a:cubicBezTo>
                  <a:pt x="1" y="9933"/>
                  <a:pt x="43" y="10163"/>
                  <a:pt x="63" y="10352"/>
                </a:cubicBezTo>
                <a:cubicBezTo>
                  <a:pt x="84" y="10498"/>
                  <a:pt x="126" y="10603"/>
                  <a:pt x="126" y="10603"/>
                </a:cubicBezTo>
                <a:lnTo>
                  <a:pt x="3307" y="9640"/>
                </a:lnTo>
                <a:lnTo>
                  <a:pt x="3286" y="9619"/>
                </a:lnTo>
                <a:cubicBezTo>
                  <a:pt x="3265" y="9577"/>
                  <a:pt x="3223" y="9536"/>
                  <a:pt x="3202" y="9452"/>
                </a:cubicBezTo>
                <a:cubicBezTo>
                  <a:pt x="3139" y="9284"/>
                  <a:pt x="3097" y="8908"/>
                  <a:pt x="3181" y="8364"/>
                </a:cubicBezTo>
                <a:cubicBezTo>
                  <a:pt x="3244" y="7841"/>
                  <a:pt x="3411" y="7150"/>
                  <a:pt x="3662" y="6439"/>
                </a:cubicBezTo>
                <a:cubicBezTo>
                  <a:pt x="3913" y="5748"/>
                  <a:pt x="4269" y="5016"/>
                  <a:pt x="4667" y="4284"/>
                </a:cubicBezTo>
                <a:cubicBezTo>
                  <a:pt x="5085" y="3572"/>
                  <a:pt x="5545" y="2903"/>
                  <a:pt x="6048" y="2296"/>
                </a:cubicBezTo>
                <a:cubicBezTo>
                  <a:pt x="6550" y="1710"/>
                  <a:pt x="7073" y="1208"/>
                  <a:pt x="7596" y="873"/>
                </a:cubicBezTo>
                <a:cubicBezTo>
                  <a:pt x="8098" y="559"/>
                  <a:pt x="8579" y="413"/>
                  <a:pt x="8956" y="350"/>
                </a:cubicBezTo>
                <a:cubicBezTo>
                  <a:pt x="9040" y="329"/>
                  <a:pt x="9102" y="329"/>
                  <a:pt x="9186" y="329"/>
                </a:cubicBezTo>
                <a:lnTo>
                  <a:pt x="9521" y="329"/>
                </a:lnTo>
                <a:lnTo>
                  <a:pt x="9584" y="141"/>
                </a:lnTo>
                <a:cubicBezTo>
                  <a:pt x="9584" y="141"/>
                  <a:pt x="9521" y="120"/>
                  <a:pt x="9416" y="99"/>
                </a:cubicBezTo>
                <a:cubicBezTo>
                  <a:pt x="9374" y="99"/>
                  <a:pt x="9312" y="78"/>
                  <a:pt x="9249" y="36"/>
                </a:cubicBezTo>
                <a:cubicBezTo>
                  <a:pt x="9165" y="36"/>
                  <a:pt x="9082" y="36"/>
                  <a:pt x="8977" y="15"/>
                </a:cubicBezTo>
                <a:cubicBezTo>
                  <a:pt x="8890" y="6"/>
                  <a:pt x="8793" y="1"/>
                  <a:pt x="868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3"/>
          <p:cNvSpPr/>
          <p:nvPr/>
        </p:nvSpPr>
        <p:spPr>
          <a:xfrm flipH="1">
            <a:off x="893219" y="3565659"/>
            <a:ext cx="523235" cy="251211"/>
          </a:xfrm>
          <a:custGeom>
            <a:avLst/>
            <a:gdLst/>
            <a:ahLst/>
            <a:cxnLst/>
            <a:rect l="l" t="t" r="r" b="b"/>
            <a:pathLst>
              <a:path w="14480" h="6952" extrusionOk="0">
                <a:moveTo>
                  <a:pt x="3285" y="6866"/>
                </a:moveTo>
                <a:lnTo>
                  <a:pt x="3285" y="6866"/>
                </a:lnTo>
                <a:cubicBezTo>
                  <a:pt x="3286" y="6867"/>
                  <a:pt x="3286" y="6868"/>
                  <a:pt x="3286" y="6868"/>
                </a:cubicBezTo>
                <a:lnTo>
                  <a:pt x="3307" y="6868"/>
                </a:lnTo>
                <a:lnTo>
                  <a:pt x="3285" y="6866"/>
                </a:lnTo>
                <a:close/>
                <a:moveTo>
                  <a:pt x="11701" y="0"/>
                </a:moveTo>
                <a:cubicBezTo>
                  <a:pt x="10285" y="0"/>
                  <a:pt x="8483" y="216"/>
                  <a:pt x="6717" y="696"/>
                </a:cubicBezTo>
                <a:lnTo>
                  <a:pt x="6529" y="759"/>
                </a:lnTo>
                <a:lnTo>
                  <a:pt x="6445" y="780"/>
                </a:lnTo>
                <a:lnTo>
                  <a:pt x="6341" y="800"/>
                </a:lnTo>
                <a:cubicBezTo>
                  <a:pt x="6173" y="884"/>
                  <a:pt x="6027" y="968"/>
                  <a:pt x="5901" y="1010"/>
                </a:cubicBezTo>
                <a:cubicBezTo>
                  <a:pt x="5650" y="1156"/>
                  <a:pt x="5399" y="1282"/>
                  <a:pt x="5190" y="1407"/>
                </a:cubicBezTo>
                <a:cubicBezTo>
                  <a:pt x="4750" y="1679"/>
                  <a:pt x="4353" y="1951"/>
                  <a:pt x="3976" y="2223"/>
                </a:cubicBezTo>
                <a:cubicBezTo>
                  <a:pt x="3202" y="2767"/>
                  <a:pt x="2532" y="3290"/>
                  <a:pt x="1926" y="3793"/>
                </a:cubicBezTo>
                <a:cubicBezTo>
                  <a:pt x="1319" y="4295"/>
                  <a:pt x="859" y="4734"/>
                  <a:pt x="461" y="5278"/>
                </a:cubicBezTo>
                <a:cubicBezTo>
                  <a:pt x="356" y="5445"/>
                  <a:pt x="252" y="5571"/>
                  <a:pt x="168" y="5801"/>
                </a:cubicBezTo>
                <a:cubicBezTo>
                  <a:pt x="126" y="5906"/>
                  <a:pt x="126" y="5969"/>
                  <a:pt x="105" y="6031"/>
                </a:cubicBezTo>
                <a:cubicBezTo>
                  <a:pt x="63" y="6115"/>
                  <a:pt x="43" y="6178"/>
                  <a:pt x="43" y="6220"/>
                </a:cubicBezTo>
                <a:cubicBezTo>
                  <a:pt x="22" y="6387"/>
                  <a:pt x="1" y="6450"/>
                  <a:pt x="1" y="6450"/>
                </a:cubicBezTo>
                <a:lnTo>
                  <a:pt x="2943" y="6822"/>
                </a:lnTo>
                <a:lnTo>
                  <a:pt x="2943" y="6822"/>
                </a:lnTo>
                <a:cubicBezTo>
                  <a:pt x="2952" y="6828"/>
                  <a:pt x="2957" y="6832"/>
                  <a:pt x="2952" y="6832"/>
                </a:cubicBezTo>
                <a:cubicBezTo>
                  <a:pt x="2949" y="6832"/>
                  <a:pt x="2942" y="6831"/>
                  <a:pt x="2930" y="6826"/>
                </a:cubicBezTo>
                <a:lnTo>
                  <a:pt x="2930" y="6826"/>
                </a:lnTo>
                <a:lnTo>
                  <a:pt x="2972" y="6847"/>
                </a:lnTo>
                <a:cubicBezTo>
                  <a:pt x="3035" y="6868"/>
                  <a:pt x="3097" y="6910"/>
                  <a:pt x="3160" y="6931"/>
                </a:cubicBezTo>
                <a:cubicBezTo>
                  <a:pt x="3181" y="6942"/>
                  <a:pt x="3194" y="6948"/>
                  <a:pt x="3202" y="6952"/>
                </a:cubicBezTo>
                <a:lnTo>
                  <a:pt x="3202" y="6952"/>
                </a:lnTo>
                <a:lnTo>
                  <a:pt x="3202" y="6932"/>
                </a:lnTo>
                <a:lnTo>
                  <a:pt x="3202" y="6932"/>
                </a:lnTo>
                <a:cubicBezTo>
                  <a:pt x="3215" y="6939"/>
                  <a:pt x="3229" y="6945"/>
                  <a:pt x="3244" y="6952"/>
                </a:cubicBezTo>
                <a:cubicBezTo>
                  <a:pt x="3244" y="6931"/>
                  <a:pt x="3265" y="6931"/>
                  <a:pt x="3265" y="6910"/>
                </a:cubicBezTo>
                <a:cubicBezTo>
                  <a:pt x="3276" y="6877"/>
                  <a:pt x="3281" y="6867"/>
                  <a:pt x="3283" y="6865"/>
                </a:cubicBezTo>
                <a:lnTo>
                  <a:pt x="3283" y="6865"/>
                </a:lnTo>
                <a:lnTo>
                  <a:pt x="3285" y="6866"/>
                </a:lnTo>
                <a:lnTo>
                  <a:pt x="3285" y="6866"/>
                </a:lnTo>
                <a:cubicBezTo>
                  <a:pt x="3285" y="6865"/>
                  <a:pt x="3285" y="6865"/>
                  <a:pt x="3284" y="6865"/>
                </a:cubicBezTo>
                <a:cubicBezTo>
                  <a:pt x="3284" y="6865"/>
                  <a:pt x="3284" y="6865"/>
                  <a:pt x="3283" y="6865"/>
                </a:cubicBezTo>
                <a:lnTo>
                  <a:pt x="3283" y="6865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23" y="6887"/>
                  <a:pt x="3212" y="6911"/>
                  <a:pt x="3202" y="6931"/>
                </a:cubicBezTo>
                <a:lnTo>
                  <a:pt x="3202" y="6932"/>
                </a:lnTo>
                <a:lnTo>
                  <a:pt x="3202" y="6932"/>
                </a:lnTo>
                <a:cubicBezTo>
                  <a:pt x="3092" y="6881"/>
                  <a:pt x="3019" y="6848"/>
                  <a:pt x="2972" y="6826"/>
                </a:cubicBezTo>
                <a:lnTo>
                  <a:pt x="2972" y="6826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79" y="6773"/>
                  <a:pt x="3342" y="6650"/>
                  <a:pt x="3453" y="6492"/>
                </a:cubicBezTo>
                <a:cubicBezTo>
                  <a:pt x="3579" y="6282"/>
                  <a:pt x="3725" y="6031"/>
                  <a:pt x="3934" y="5780"/>
                </a:cubicBezTo>
                <a:cubicBezTo>
                  <a:pt x="4332" y="5257"/>
                  <a:pt x="4855" y="4629"/>
                  <a:pt x="5462" y="4002"/>
                </a:cubicBezTo>
                <a:cubicBezTo>
                  <a:pt x="5755" y="3688"/>
                  <a:pt x="6069" y="3353"/>
                  <a:pt x="6382" y="3060"/>
                </a:cubicBezTo>
                <a:cubicBezTo>
                  <a:pt x="6529" y="2893"/>
                  <a:pt x="6696" y="2767"/>
                  <a:pt x="6843" y="2642"/>
                </a:cubicBezTo>
                <a:lnTo>
                  <a:pt x="7031" y="2516"/>
                </a:lnTo>
                <a:lnTo>
                  <a:pt x="7073" y="2474"/>
                </a:lnTo>
                <a:lnTo>
                  <a:pt x="7157" y="2453"/>
                </a:lnTo>
                <a:lnTo>
                  <a:pt x="7324" y="2370"/>
                </a:lnTo>
                <a:cubicBezTo>
                  <a:pt x="8956" y="1533"/>
                  <a:pt x="10776" y="947"/>
                  <a:pt x="12136" y="675"/>
                </a:cubicBezTo>
                <a:cubicBezTo>
                  <a:pt x="12304" y="633"/>
                  <a:pt x="12471" y="591"/>
                  <a:pt x="12618" y="570"/>
                </a:cubicBezTo>
                <a:cubicBezTo>
                  <a:pt x="12785" y="549"/>
                  <a:pt x="12931" y="549"/>
                  <a:pt x="13078" y="528"/>
                </a:cubicBezTo>
                <a:cubicBezTo>
                  <a:pt x="13300" y="494"/>
                  <a:pt x="13508" y="460"/>
                  <a:pt x="13691" y="460"/>
                </a:cubicBezTo>
                <a:cubicBezTo>
                  <a:pt x="13732" y="460"/>
                  <a:pt x="13772" y="462"/>
                  <a:pt x="13810" y="466"/>
                </a:cubicBezTo>
                <a:cubicBezTo>
                  <a:pt x="14229" y="487"/>
                  <a:pt x="14459" y="487"/>
                  <a:pt x="14459" y="487"/>
                </a:cubicBezTo>
                <a:lnTo>
                  <a:pt x="14480" y="319"/>
                </a:lnTo>
                <a:cubicBezTo>
                  <a:pt x="14480" y="319"/>
                  <a:pt x="14250" y="256"/>
                  <a:pt x="13831" y="152"/>
                </a:cubicBezTo>
                <a:cubicBezTo>
                  <a:pt x="13622" y="110"/>
                  <a:pt x="13350" y="68"/>
                  <a:pt x="13078" y="47"/>
                </a:cubicBezTo>
                <a:cubicBezTo>
                  <a:pt x="12931" y="26"/>
                  <a:pt x="12764" y="26"/>
                  <a:pt x="12597" y="5"/>
                </a:cubicBezTo>
                <a:lnTo>
                  <a:pt x="12074" y="5"/>
                </a:lnTo>
                <a:cubicBezTo>
                  <a:pt x="11953" y="2"/>
                  <a:pt x="11829" y="0"/>
                  <a:pt x="1170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3"/>
          <p:cNvSpPr/>
          <p:nvPr/>
        </p:nvSpPr>
        <p:spPr>
          <a:xfrm flipH="1">
            <a:off x="1281815" y="3183279"/>
            <a:ext cx="149743" cy="655525"/>
          </a:xfrm>
          <a:custGeom>
            <a:avLst/>
            <a:gdLst/>
            <a:ahLst/>
            <a:cxnLst/>
            <a:rect l="l" t="t" r="r" b="b"/>
            <a:pathLst>
              <a:path w="4144" h="18141" extrusionOk="0">
                <a:moveTo>
                  <a:pt x="4059" y="0"/>
                </a:moveTo>
                <a:cubicBezTo>
                  <a:pt x="4059" y="0"/>
                  <a:pt x="4018" y="63"/>
                  <a:pt x="3934" y="167"/>
                </a:cubicBezTo>
                <a:cubicBezTo>
                  <a:pt x="3850" y="293"/>
                  <a:pt x="3725" y="418"/>
                  <a:pt x="3578" y="628"/>
                </a:cubicBezTo>
                <a:cubicBezTo>
                  <a:pt x="3264" y="1025"/>
                  <a:pt x="2846" y="1632"/>
                  <a:pt x="2448" y="2427"/>
                </a:cubicBezTo>
                <a:cubicBezTo>
                  <a:pt x="2030" y="3201"/>
                  <a:pt x="1632" y="4143"/>
                  <a:pt x="1318" y="5189"/>
                </a:cubicBezTo>
                <a:cubicBezTo>
                  <a:pt x="1005" y="6235"/>
                  <a:pt x="753" y="7386"/>
                  <a:pt x="565" y="8537"/>
                </a:cubicBezTo>
                <a:cubicBezTo>
                  <a:pt x="209" y="10838"/>
                  <a:pt x="0" y="13140"/>
                  <a:pt x="21" y="14939"/>
                </a:cubicBezTo>
                <a:cubicBezTo>
                  <a:pt x="21" y="15839"/>
                  <a:pt x="126" y="16613"/>
                  <a:pt x="230" y="17199"/>
                </a:cubicBezTo>
                <a:cubicBezTo>
                  <a:pt x="272" y="17492"/>
                  <a:pt x="335" y="17722"/>
                  <a:pt x="419" y="17869"/>
                </a:cubicBezTo>
                <a:cubicBezTo>
                  <a:pt x="461" y="18057"/>
                  <a:pt x="481" y="18141"/>
                  <a:pt x="481" y="18141"/>
                </a:cubicBezTo>
                <a:lnTo>
                  <a:pt x="2365" y="17262"/>
                </a:lnTo>
                <a:cubicBezTo>
                  <a:pt x="2365" y="17262"/>
                  <a:pt x="2365" y="17220"/>
                  <a:pt x="2323" y="17136"/>
                </a:cubicBezTo>
                <a:cubicBezTo>
                  <a:pt x="2281" y="17053"/>
                  <a:pt x="2239" y="16906"/>
                  <a:pt x="2155" y="16718"/>
                </a:cubicBezTo>
                <a:cubicBezTo>
                  <a:pt x="2030" y="16320"/>
                  <a:pt x="1904" y="15672"/>
                  <a:pt x="1800" y="14856"/>
                </a:cubicBezTo>
                <a:cubicBezTo>
                  <a:pt x="1590" y="13245"/>
                  <a:pt x="1549" y="10943"/>
                  <a:pt x="1653" y="8683"/>
                </a:cubicBezTo>
                <a:cubicBezTo>
                  <a:pt x="1737" y="7574"/>
                  <a:pt x="1841" y="6444"/>
                  <a:pt x="2051" y="5398"/>
                </a:cubicBezTo>
                <a:cubicBezTo>
                  <a:pt x="2260" y="4373"/>
                  <a:pt x="2532" y="3411"/>
                  <a:pt x="2846" y="2615"/>
                </a:cubicBezTo>
                <a:cubicBezTo>
                  <a:pt x="3160" y="1820"/>
                  <a:pt x="3474" y="1193"/>
                  <a:pt x="3725" y="774"/>
                </a:cubicBezTo>
                <a:cubicBezTo>
                  <a:pt x="3850" y="523"/>
                  <a:pt x="3955" y="377"/>
                  <a:pt x="4038" y="272"/>
                </a:cubicBezTo>
                <a:cubicBezTo>
                  <a:pt x="4101" y="146"/>
                  <a:pt x="4143" y="84"/>
                  <a:pt x="4143" y="84"/>
                </a:cubicBezTo>
                <a:lnTo>
                  <a:pt x="4059" y="0"/>
                </a:ln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3"/>
          <p:cNvSpPr/>
          <p:nvPr/>
        </p:nvSpPr>
        <p:spPr>
          <a:xfrm flipH="1">
            <a:off x="1302230" y="3661850"/>
            <a:ext cx="415878" cy="207957"/>
          </a:xfrm>
          <a:custGeom>
            <a:avLst/>
            <a:gdLst/>
            <a:ahLst/>
            <a:cxnLst/>
            <a:rect l="l" t="t" r="r" b="b"/>
            <a:pathLst>
              <a:path w="11509" h="5755" extrusionOk="0">
                <a:moveTo>
                  <a:pt x="5754" y="1"/>
                </a:moveTo>
                <a:cubicBezTo>
                  <a:pt x="2595" y="1"/>
                  <a:pt x="0" y="2574"/>
                  <a:pt x="0" y="5755"/>
                </a:cubicBezTo>
                <a:lnTo>
                  <a:pt x="11487" y="5755"/>
                </a:lnTo>
                <a:cubicBezTo>
                  <a:pt x="11508" y="2574"/>
                  <a:pt x="8914" y="1"/>
                  <a:pt x="575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/>
          <p:nvPr/>
        </p:nvSpPr>
        <p:spPr>
          <a:xfrm flipH="1">
            <a:off x="1157836" y="3724616"/>
            <a:ext cx="290381" cy="145190"/>
          </a:xfrm>
          <a:custGeom>
            <a:avLst/>
            <a:gdLst/>
            <a:ahLst/>
            <a:cxnLst/>
            <a:rect l="l" t="t" r="r" b="b"/>
            <a:pathLst>
              <a:path w="8036" h="4018" extrusionOk="0">
                <a:moveTo>
                  <a:pt x="4039" y="0"/>
                </a:moveTo>
                <a:cubicBezTo>
                  <a:pt x="1821" y="0"/>
                  <a:pt x="1" y="1800"/>
                  <a:pt x="1" y="4018"/>
                </a:cubicBezTo>
                <a:lnTo>
                  <a:pt x="8036" y="4018"/>
                </a:lnTo>
                <a:cubicBezTo>
                  <a:pt x="8036" y="1779"/>
                  <a:pt x="6257" y="0"/>
                  <a:pt x="403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1"/>
          </p:nvPr>
        </p:nvSpPr>
        <p:spPr>
          <a:xfrm>
            <a:off x="4584675" y="1047750"/>
            <a:ext cx="3747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7"/>
          <p:cNvSpPr/>
          <p:nvPr/>
        </p:nvSpPr>
        <p:spPr>
          <a:xfrm rot="10800000">
            <a:off x="6021729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 rot="3327516" flipH="1">
            <a:off x="-3479372" y="116229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 txBox="1">
            <a:spLocks noGrp="1"/>
          </p:cNvSpPr>
          <p:nvPr>
            <p:ph type="title"/>
          </p:nvPr>
        </p:nvSpPr>
        <p:spPr>
          <a:xfrm>
            <a:off x="5207201" y="1253463"/>
            <a:ext cx="2493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6" name="Google Shape;746;p37"/>
          <p:cNvSpPr txBox="1">
            <a:spLocks noGrp="1"/>
          </p:cNvSpPr>
          <p:nvPr>
            <p:ph type="subTitle" idx="1"/>
          </p:nvPr>
        </p:nvSpPr>
        <p:spPr>
          <a:xfrm>
            <a:off x="5207200" y="1793713"/>
            <a:ext cx="24936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47" name="Google Shape;747;p37"/>
          <p:cNvGrpSpPr/>
          <p:nvPr/>
        </p:nvGrpSpPr>
        <p:grpSpPr>
          <a:xfrm>
            <a:off x="8" y="112"/>
            <a:ext cx="4243912" cy="5143276"/>
            <a:chOff x="8" y="112"/>
            <a:chExt cx="4243912" cy="5143276"/>
          </a:xfrm>
        </p:grpSpPr>
        <p:sp>
          <p:nvSpPr>
            <p:cNvPr id="748" name="Google Shape;748;p37"/>
            <p:cNvSpPr/>
            <p:nvPr/>
          </p:nvSpPr>
          <p:spPr>
            <a:xfrm rot="5400000">
              <a:off x="-2525228" y="2526061"/>
              <a:ext cx="5143276" cy="91378"/>
            </a:xfrm>
            <a:custGeom>
              <a:avLst/>
              <a:gdLst/>
              <a:ahLst/>
              <a:cxnLst/>
              <a:rect l="l" t="t" r="r" b="b"/>
              <a:pathLst>
                <a:path w="208483" h="3704" extrusionOk="0">
                  <a:moveTo>
                    <a:pt x="0" y="1"/>
                  </a:moveTo>
                  <a:lnTo>
                    <a:pt x="0" y="3704"/>
                  </a:lnTo>
                  <a:lnTo>
                    <a:pt x="208482" y="3704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 rot="5400000">
              <a:off x="1157845" y="636306"/>
              <a:ext cx="91378" cy="2407052"/>
            </a:xfrm>
            <a:custGeom>
              <a:avLst/>
              <a:gdLst/>
              <a:ahLst/>
              <a:cxnLst/>
              <a:rect l="l" t="t" r="r" b="b"/>
              <a:pathLst>
                <a:path w="3704" h="97570" extrusionOk="0">
                  <a:moveTo>
                    <a:pt x="1" y="0"/>
                  </a:moveTo>
                  <a:lnTo>
                    <a:pt x="1" y="97570"/>
                  </a:lnTo>
                  <a:lnTo>
                    <a:pt x="3703" y="97570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 rot="5400000">
              <a:off x="1157438" y="2090061"/>
              <a:ext cx="92192" cy="2407052"/>
            </a:xfrm>
            <a:custGeom>
              <a:avLst/>
              <a:gdLst/>
              <a:ahLst/>
              <a:cxnLst/>
              <a:rect l="l" t="t" r="r" b="b"/>
              <a:pathLst>
                <a:path w="3737" h="97570" extrusionOk="0">
                  <a:moveTo>
                    <a:pt x="0" y="0"/>
                  </a:moveTo>
                  <a:lnTo>
                    <a:pt x="0" y="97570"/>
                  </a:lnTo>
                  <a:lnTo>
                    <a:pt x="3736" y="97570"/>
                  </a:lnTo>
                  <a:lnTo>
                    <a:pt x="3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 rot="5400000">
              <a:off x="1157845" y="3543817"/>
              <a:ext cx="91378" cy="2407052"/>
            </a:xfrm>
            <a:custGeom>
              <a:avLst/>
              <a:gdLst/>
              <a:ahLst/>
              <a:cxnLst/>
              <a:rect l="l" t="t" r="r" b="b"/>
              <a:pathLst>
                <a:path w="3704" h="97570" extrusionOk="0">
                  <a:moveTo>
                    <a:pt x="0" y="0"/>
                  </a:moveTo>
                  <a:lnTo>
                    <a:pt x="0" y="97570"/>
                  </a:lnTo>
                  <a:lnTo>
                    <a:pt x="3703" y="97570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 rot="5400000">
              <a:off x="1158671" y="-817869"/>
              <a:ext cx="91378" cy="2407077"/>
            </a:xfrm>
            <a:custGeom>
              <a:avLst/>
              <a:gdLst/>
              <a:ahLst/>
              <a:cxnLst/>
              <a:rect l="l" t="t" r="r" b="b"/>
              <a:pathLst>
                <a:path w="3704" h="97571" extrusionOk="0">
                  <a:moveTo>
                    <a:pt x="1" y="1"/>
                  </a:moveTo>
                  <a:lnTo>
                    <a:pt x="1" y="97571"/>
                  </a:lnTo>
                  <a:lnTo>
                    <a:pt x="3703" y="975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 rot="5400000">
              <a:off x="815097" y="101558"/>
              <a:ext cx="901121" cy="1965582"/>
            </a:xfrm>
            <a:custGeom>
              <a:avLst/>
              <a:gdLst/>
              <a:ahLst/>
              <a:cxnLst/>
              <a:rect l="l" t="t" r="r" b="b"/>
              <a:pathLst>
                <a:path w="36527" h="79675" extrusionOk="0">
                  <a:moveTo>
                    <a:pt x="18263" y="1"/>
                  </a:moveTo>
                  <a:cubicBezTo>
                    <a:pt x="14619" y="1"/>
                    <a:pt x="10975" y="259"/>
                    <a:pt x="7339" y="776"/>
                  </a:cubicBezTo>
                  <a:cubicBezTo>
                    <a:pt x="3136" y="1343"/>
                    <a:pt x="0" y="5013"/>
                    <a:pt x="0" y="9282"/>
                  </a:cubicBezTo>
                  <a:lnTo>
                    <a:pt x="0" y="74729"/>
                  </a:lnTo>
                  <a:cubicBezTo>
                    <a:pt x="0" y="76364"/>
                    <a:pt x="1134" y="77765"/>
                    <a:pt x="2702" y="78098"/>
                  </a:cubicBezTo>
                  <a:cubicBezTo>
                    <a:pt x="7839" y="79149"/>
                    <a:pt x="13043" y="79674"/>
                    <a:pt x="18246" y="79674"/>
                  </a:cubicBezTo>
                  <a:cubicBezTo>
                    <a:pt x="23450" y="79674"/>
                    <a:pt x="28654" y="79149"/>
                    <a:pt x="33791" y="78098"/>
                  </a:cubicBezTo>
                  <a:cubicBezTo>
                    <a:pt x="35359" y="77765"/>
                    <a:pt x="36493" y="76364"/>
                    <a:pt x="36526" y="74729"/>
                  </a:cubicBezTo>
                  <a:lnTo>
                    <a:pt x="36526" y="9282"/>
                  </a:lnTo>
                  <a:cubicBezTo>
                    <a:pt x="36526" y="5013"/>
                    <a:pt x="33391" y="1343"/>
                    <a:pt x="29188" y="776"/>
                  </a:cubicBezTo>
                  <a:cubicBezTo>
                    <a:pt x="25552" y="259"/>
                    <a:pt x="21907" y="1"/>
                    <a:pt x="18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 rot="5400000">
              <a:off x="1947019" y="976947"/>
              <a:ext cx="390107" cy="213988"/>
            </a:xfrm>
            <a:custGeom>
              <a:avLst/>
              <a:gdLst/>
              <a:ahLst/>
              <a:cxnLst/>
              <a:rect l="l" t="t" r="r" b="b"/>
              <a:pathLst>
                <a:path w="15813" h="8674" extrusionOk="0">
                  <a:moveTo>
                    <a:pt x="7906" y="1"/>
                  </a:moveTo>
                  <a:cubicBezTo>
                    <a:pt x="5271" y="1"/>
                    <a:pt x="2636" y="134"/>
                    <a:pt x="1" y="401"/>
                  </a:cubicBezTo>
                  <a:lnTo>
                    <a:pt x="1" y="8674"/>
                  </a:lnTo>
                  <a:lnTo>
                    <a:pt x="15812" y="8674"/>
                  </a:lnTo>
                  <a:lnTo>
                    <a:pt x="15812" y="401"/>
                  </a:lnTo>
                  <a:cubicBezTo>
                    <a:pt x="13177" y="134"/>
                    <a:pt x="10542" y="1"/>
                    <a:pt x="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 rot="5400000">
              <a:off x="867973" y="152987"/>
              <a:ext cx="690439" cy="1859427"/>
            </a:xfrm>
            <a:custGeom>
              <a:avLst/>
              <a:gdLst/>
              <a:ahLst/>
              <a:cxnLst/>
              <a:rect l="l" t="t" r="r" b="b"/>
              <a:pathLst>
                <a:path w="27987" h="75372" extrusionOk="0">
                  <a:moveTo>
                    <a:pt x="14010" y="1"/>
                  </a:moveTo>
                  <a:cubicBezTo>
                    <a:pt x="10574" y="1"/>
                    <a:pt x="7105" y="234"/>
                    <a:pt x="3669" y="701"/>
                  </a:cubicBezTo>
                  <a:cubicBezTo>
                    <a:pt x="1601" y="1001"/>
                    <a:pt x="0" y="2836"/>
                    <a:pt x="0" y="4938"/>
                  </a:cubicBezTo>
                  <a:lnTo>
                    <a:pt x="0" y="74121"/>
                  </a:lnTo>
                  <a:cubicBezTo>
                    <a:pt x="4637" y="74954"/>
                    <a:pt x="9323" y="75371"/>
                    <a:pt x="14002" y="75371"/>
                  </a:cubicBezTo>
                  <a:cubicBezTo>
                    <a:pt x="18680" y="75371"/>
                    <a:pt x="23350" y="74954"/>
                    <a:pt x="27953" y="74121"/>
                  </a:cubicBezTo>
                  <a:lnTo>
                    <a:pt x="27953" y="5004"/>
                  </a:lnTo>
                  <a:cubicBezTo>
                    <a:pt x="27987" y="2869"/>
                    <a:pt x="26452" y="1035"/>
                    <a:pt x="24351" y="701"/>
                  </a:cubicBezTo>
                  <a:cubicBezTo>
                    <a:pt x="20948" y="201"/>
                    <a:pt x="17479" y="1"/>
                    <a:pt x="14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 rot="5400000">
              <a:off x="1542855" y="807523"/>
              <a:ext cx="525052" cy="552830"/>
            </a:xfrm>
            <a:custGeom>
              <a:avLst/>
              <a:gdLst/>
              <a:ahLst/>
              <a:cxnLst/>
              <a:rect l="l" t="t" r="r" b="b"/>
              <a:pathLst>
                <a:path w="21283" h="22409" extrusionOk="0">
                  <a:moveTo>
                    <a:pt x="10641" y="1"/>
                  </a:moveTo>
                  <a:cubicBezTo>
                    <a:pt x="8190" y="1"/>
                    <a:pt x="5738" y="209"/>
                    <a:pt x="3269" y="626"/>
                  </a:cubicBezTo>
                  <a:lnTo>
                    <a:pt x="0" y="22408"/>
                  </a:lnTo>
                  <a:lnTo>
                    <a:pt x="21282" y="22408"/>
                  </a:lnTo>
                  <a:lnTo>
                    <a:pt x="18013" y="626"/>
                  </a:lnTo>
                  <a:cubicBezTo>
                    <a:pt x="15545" y="209"/>
                    <a:pt x="13093" y="1"/>
                    <a:pt x="10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 rot="5400000">
              <a:off x="1123741" y="279603"/>
              <a:ext cx="95498" cy="871320"/>
            </a:xfrm>
            <a:custGeom>
              <a:avLst/>
              <a:gdLst/>
              <a:ahLst/>
              <a:cxnLst/>
              <a:rect l="l" t="t" r="r" b="b"/>
              <a:pathLst>
                <a:path w="3871" h="35319" extrusionOk="0">
                  <a:moveTo>
                    <a:pt x="1" y="0"/>
                  </a:moveTo>
                  <a:lnTo>
                    <a:pt x="1" y="33825"/>
                  </a:lnTo>
                  <a:cubicBezTo>
                    <a:pt x="1" y="34733"/>
                    <a:pt x="743" y="35318"/>
                    <a:pt x="1511" y="35318"/>
                  </a:cubicBezTo>
                  <a:cubicBezTo>
                    <a:pt x="1928" y="35318"/>
                    <a:pt x="2352" y="35146"/>
                    <a:pt x="2669" y="34759"/>
                  </a:cubicBezTo>
                  <a:lnTo>
                    <a:pt x="3837" y="33358"/>
                  </a:lnTo>
                  <a:lnTo>
                    <a:pt x="3870" y="33358"/>
                  </a:lnTo>
                  <a:lnTo>
                    <a:pt x="3870" y="89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 rot="5400000">
              <a:off x="1105554" y="340415"/>
              <a:ext cx="52695" cy="748044"/>
            </a:xfrm>
            <a:custGeom>
              <a:avLst/>
              <a:gdLst/>
              <a:ahLst/>
              <a:cxnLst/>
              <a:rect l="l" t="t" r="r" b="b"/>
              <a:pathLst>
                <a:path w="2136" h="30322" extrusionOk="0">
                  <a:moveTo>
                    <a:pt x="1" y="0"/>
                  </a:moveTo>
                  <a:lnTo>
                    <a:pt x="1" y="29655"/>
                  </a:lnTo>
                  <a:cubicBezTo>
                    <a:pt x="1" y="30155"/>
                    <a:pt x="434" y="30322"/>
                    <a:pt x="668" y="30322"/>
                  </a:cubicBezTo>
                  <a:cubicBezTo>
                    <a:pt x="901" y="30322"/>
                    <a:pt x="1068" y="30255"/>
                    <a:pt x="1168" y="30022"/>
                  </a:cubicBezTo>
                  <a:lnTo>
                    <a:pt x="2135" y="28854"/>
                  </a:lnTo>
                  <a:lnTo>
                    <a:pt x="2135" y="49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 rot="5400000">
              <a:off x="1440896" y="552299"/>
              <a:ext cx="140742" cy="116072"/>
            </a:xfrm>
            <a:custGeom>
              <a:avLst/>
              <a:gdLst/>
              <a:ahLst/>
              <a:cxnLst/>
              <a:rect l="l" t="t" r="r" b="b"/>
              <a:pathLst>
                <a:path w="5705" h="4705" extrusionOk="0">
                  <a:moveTo>
                    <a:pt x="5438" y="1"/>
                  </a:moveTo>
                  <a:lnTo>
                    <a:pt x="4170" y="468"/>
                  </a:lnTo>
                  <a:lnTo>
                    <a:pt x="1735" y="1835"/>
                  </a:lnTo>
                  <a:cubicBezTo>
                    <a:pt x="934" y="2269"/>
                    <a:pt x="401" y="3003"/>
                    <a:pt x="234" y="3837"/>
                  </a:cubicBezTo>
                  <a:lnTo>
                    <a:pt x="0" y="4704"/>
                  </a:lnTo>
                  <a:lnTo>
                    <a:pt x="3670" y="3336"/>
                  </a:lnTo>
                  <a:lnTo>
                    <a:pt x="4437" y="1202"/>
                  </a:lnTo>
                  <a:lnTo>
                    <a:pt x="5704" y="7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 rot="5400000">
              <a:off x="1435136" y="558060"/>
              <a:ext cx="141556" cy="105366"/>
            </a:xfrm>
            <a:custGeom>
              <a:avLst/>
              <a:gdLst/>
              <a:ahLst/>
              <a:cxnLst/>
              <a:rect l="l" t="t" r="r" b="b"/>
              <a:pathLst>
                <a:path w="5738" h="4271" extrusionOk="0">
                  <a:moveTo>
                    <a:pt x="5604" y="0"/>
                  </a:moveTo>
                  <a:lnTo>
                    <a:pt x="4337" y="501"/>
                  </a:lnTo>
                  <a:lnTo>
                    <a:pt x="3570" y="2602"/>
                  </a:lnTo>
                  <a:lnTo>
                    <a:pt x="67" y="3903"/>
                  </a:lnTo>
                  <a:lnTo>
                    <a:pt x="0" y="4270"/>
                  </a:lnTo>
                  <a:lnTo>
                    <a:pt x="3670" y="2902"/>
                  </a:lnTo>
                  <a:lnTo>
                    <a:pt x="4437" y="768"/>
                  </a:lnTo>
                  <a:lnTo>
                    <a:pt x="5738" y="267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 rot="5400000">
              <a:off x="1208036" y="65971"/>
              <a:ext cx="74084" cy="1769308"/>
            </a:xfrm>
            <a:custGeom>
              <a:avLst/>
              <a:gdLst/>
              <a:ahLst/>
              <a:cxnLst/>
              <a:rect l="l" t="t" r="r" b="b"/>
              <a:pathLst>
                <a:path w="3003" h="71719" extrusionOk="0">
                  <a:moveTo>
                    <a:pt x="0" y="0"/>
                  </a:moveTo>
                  <a:lnTo>
                    <a:pt x="0" y="71719"/>
                  </a:lnTo>
                  <a:lnTo>
                    <a:pt x="3003" y="7171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 rot="5400000">
              <a:off x="1123741" y="1015319"/>
              <a:ext cx="95498" cy="871320"/>
            </a:xfrm>
            <a:custGeom>
              <a:avLst/>
              <a:gdLst/>
              <a:ahLst/>
              <a:cxnLst/>
              <a:rect l="l" t="t" r="r" b="b"/>
              <a:pathLst>
                <a:path w="3871" h="35319" extrusionOk="0">
                  <a:moveTo>
                    <a:pt x="3870" y="0"/>
                  </a:moveTo>
                  <a:lnTo>
                    <a:pt x="1" y="8940"/>
                  </a:lnTo>
                  <a:lnTo>
                    <a:pt x="1" y="33358"/>
                  </a:lnTo>
                  <a:lnTo>
                    <a:pt x="34" y="33358"/>
                  </a:lnTo>
                  <a:lnTo>
                    <a:pt x="1202" y="34759"/>
                  </a:lnTo>
                  <a:cubicBezTo>
                    <a:pt x="1530" y="35146"/>
                    <a:pt x="1958" y="35318"/>
                    <a:pt x="2374" y="35318"/>
                  </a:cubicBezTo>
                  <a:cubicBezTo>
                    <a:pt x="3142" y="35318"/>
                    <a:pt x="3870" y="34733"/>
                    <a:pt x="3870" y="33825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 rot="5400000">
              <a:off x="1105961" y="1078191"/>
              <a:ext cx="51881" cy="748044"/>
            </a:xfrm>
            <a:custGeom>
              <a:avLst/>
              <a:gdLst/>
              <a:ahLst/>
              <a:cxnLst/>
              <a:rect l="l" t="t" r="r" b="b"/>
              <a:pathLst>
                <a:path w="2103" h="30322" extrusionOk="0">
                  <a:moveTo>
                    <a:pt x="2102" y="0"/>
                  </a:moveTo>
                  <a:lnTo>
                    <a:pt x="1" y="4970"/>
                  </a:lnTo>
                  <a:lnTo>
                    <a:pt x="1" y="28854"/>
                  </a:lnTo>
                  <a:lnTo>
                    <a:pt x="935" y="30022"/>
                  </a:lnTo>
                  <a:cubicBezTo>
                    <a:pt x="1102" y="30255"/>
                    <a:pt x="1269" y="30322"/>
                    <a:pt x="1435" y="30322"/>
                  </a:cubicBezTo>
                  <a:cubicBezTo>
                    <a:pt x="1702" y="30322"/>
                    <a:pt x="2102" y="30155"/>
                    <a:pt x="2102" y="29655"/>
                  </a:cubicBezTo>
                  <a:lnTo>
                    <a:pt x="2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 rot="5400000">
              <a:off x="1440896" y="1498706"/>
              <a:ext cx="140742" cy="116072"/>
            </a:xfrm>
            <a:custGeom>
              <a:avLst/>
              <a:gdLst/>
              <a:ahLst/>
              <a:cxnLst/>
              <a:rect l="l" t="t" r="r" b="b"/>
              <a:pathLst>
                <a:path w="5705" h="4705" extrusionOk="0">
                  <a:moveTo>
                    <a:pt x="300" y="1"/>
                  </a:moveTo>
                  <a:lnTo>
                    <a:pt x="0" y="768"/>
                  </a:lnTo>
                  <a:lnTo>
                    <a:pt x="1301" y="1202"/>
                  </a:lnTo>
                  <a:lnTo>
                    <a:pt x="2035" y="3336"/>
                  </a:lnTo>
                  <a:lnTo>
                    <a:pt x="5704" y="4704"/>
                  </a:lnTo>
                  <a:lnTo>
                    <a:pt x="5504" y="3837"/>
                  </a:lnTo>
                  <a:cubicBezTo>
                    <a:pt x="5337" y="3003"/>
                    <a:pt x="4803" y="2269"/>
                    <a:pt x="4003" y="1835"/>
                  </a:cubicBezTo>
                  <a:lnTo>
                    <a:pt x="1534" y="46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 rot="5400000">
              <a:off x="1435543" y="1504060"/>
              <a:ext cx="140742" cy="105366"/>
            </a:xfrm>
            <a:custGeom>
              <a:avLst/>
              <a:gdLst/>
              <a:ahLst/>
              <a:cxnLst/>
              <a:rect l="l" t="t" r="r" b="b"/>
              <a:pathLst>
                <a:path w="5705" h="4271" extrusionOk="0">
                  <a:moveTo>
                    <a:pt x="100" y="0"/>
                  </a:moveTo>
                  <a:lnTo>
                    <a:pt x="0" y="267"/>
                  </a:lnTo>
                  <a:lnTo>
                    <a:pt x="1268" y="768"/>
                  </a:lnTo>
                  <a:lnTo>
                    <a:pt x="2001" y="2902"/>
                  </a:lnTo>
                  <a:lnTo>
                    <a:pt x="5704" y="4270"/>
                  </a:lnTo>
                  <a:lnTo>
                    <a:pt x="5637" y="3903"/>
                  </a:lnTo>
                  <a:lnTo>
                    <a:pt x="2135" y="2602"/>
                  </a:lnTo>
                  <a:lnTo>
                    <a:pt x="1401" y="5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 rot="5400000">
              <a:off x="1208850" y="331777"/>
              <a:ext cx="74084" cy="1769308"/>
            </a:xfrm>
            <a:custGeom>
              <a:avLst/>
              <a:gdLst/>
              <a:ahLst/>
              <a:cxnLst/>
              <a:rect l="l" t="t" r="r" b="b"/>
              <a:pathLst>
                <a:path w="3003" h="71719" extrusionOk="0">
                  <a:moveTo>
                    <a:pt x="1" y="0"/>
                  </a:moveTo>
                  <a:lnTo>
                    <a:pt x="1" y="71718"/>
                  </a:lnTo>
                  <a:lnTo>
                    <a:pt x="3003" y="71718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 rot="5400000">
              <a:off x="2060585" y="712785"/>
              <a:ext cx="139928" cy="151424"/>
            </a:xfrm>
            <a:custGeom>
              <a:avLst/>
              <a:gdLst/>
              <a:ahLst/>
              <a:cxnLst/>
              <a:rect l="l" t="t" r="r" b="b"/>
              <a:pathLst>
                <a:path w="5672" h="6138" extrusionOk="0">
                  <a:moveTo>
                    <a:pt x="5672" y="0"/>
                  </a:moveTo>
                  <a:cubicBezTo>
                    <a:pt x="5672" y="0"/>
                    <a:pt x="68" y="167"/>
                    <a:pt x="1" y="6138"/>
                  </a:cubicBezTo>
                  <a:cubicBezTo>
                    <a:pt x="1" y="6138"/>
                    <a:pt x="201" y="2402"/>
                    <a:pt x="5672" y="2168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 rot="5400000">
              <a:off x="2060585" y="712785"/>
              <a:ext cx="139928" cy="151424"/>
            </a:xfrm>
            <a:custGeom>
              <a:avLst/>
              <a:gdLst/>
              <a:ahLst/>
              <a:cxnLst/>
              <a:rect l="l" t="t" r="r" b="b"/>
              <a:pathLst>
                <a:path w="5672" h="6138" extrusionOk="0">
                  <a:moveTo>
                    <a:pt x="5672" y="0"/>
                  </a:moveTo>
                  <a:cubicBezTo>
                    <a:pt x="5672" y="0"/>
                    <a:pt x="70" y="167"/>
                    <a:pt x="1" y="6135"/>
                  </a:cubicBezTo>
                  <a:lnTo>
                    <a:pt x="1" y="6135"/>
                  </a:lnTo>
                  <a:cubicBezTo>
                    <a:pt x="1" y="6110"/>
                    <a:pt x="6" y="5952"/>
                    <a:pt x="68" y="5738"/>
                  </a:cubicBezTo>
                  <a:cubicBezTo>
                    <a:pt x="735" y="767"/>
                    <a:pt x="5672" y="601"/>
                    <a:pt x="5672" y="601"/>
                  </a:cubicBezTo>
                  <a:lnTo>
                    <a:pt x="5672" y="0"/>
                  </a:lnTo>
                  <a:close/>
                  <a:moveTo>
                    <a:pt x="1" y="6135"/>
                  </a:moveTo>
                  <a:lnTo>
                    <a:pt x="1" y="6135"/>
                  </a:lnTo>
                  <a:cubicBezTo>
                    <a:pt x="1" y="6137"/>
                    <a:pt x="1" y="6138"/>
                    <a:pt x="1" y="6138"/>
                  </a:cubicBezTo>
                  <a:cubicBezTo>
                    <a:pt x="1" y="6137"/>
                    <a:pt x="1" y="6136"/>
                    <a:pt x="1" y="6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 rot="5400000">
              <a:off x="2060351" y="711391"/>
              <a:ext cx="140397" cy="151424"/>
            </a:xfrm>
            <a:custGeom>
              <a:avLst/>
              <a:gdLst/>
              <a:ahLst/>
              <a:cxnLst/>
              <a:rect l="l" t="t" r="r" b="b"/>
              <a:pathLst>
                <a:path w="5691" h="6138" extrusionOk="0">
                  <a:moveTo>
                    <a:pt x="5671" y="0"/>
                  </a:moveTo>
                  <a:lnTo>
                    <a:pt x="5671" y="2"/>
                  </a:lnTo>
                  <a:lnTo>
                    <a:pt x="5671" y="2"/>
                  </a:lnTo>
                  <a:cubicBezTo>
                    <a:pt x="5690" y="0"/>
                    <a:pt x="5691" y="0"/>
                    <a:pt x="5671" y="0"/>
                  </a:cubicBezTo>
                  <a:close/>
                  <a:moveTo>
                    <a:pt x="5671" y="2"/>
                  </a:moveTo>
                  <a:cubicBezTo>
                    <a:pt x="5626" y="6"/>
                    <a:pt x="5481" y="20"/>
                    <a:pt x="5271" y="67"/>
                  </a:cubicBezTo>
                  <a:lnTo>
                    <a:pt x="5271" y="1735"/>
                  </a:lnTo>
                  <a:cubicBezTo>
                    <a:pt x="2669" y="1835"/>
                    <a:pt x="1268" y="2736"/>
                    <a:pt x="467" y="3636"/>
                  </a:cubicBezTo>
                  <a:cubicBezTo>
                    <a:pt x="234" y="4337"/>
                    <a:pt x="67" y="5137"/>
                    <a:pt x="0" y="6137"/>
                  </a:cubicBezTo>
                  <a:lnTo>
                    <a:pt x="0" y="6137"/>
                  </a:lnTo>
                  <a:cubicBezTo>
                    <a:pt x="4" y="6074"/>
                    <a:pt x="280" y="2400"/>
                    <a:pt x="5671" y="2168"/>
                  </a:cubicBezTo>
                  <a:lnTo>
                    <a:pt x="5671" y="2"/>
                  </a:lnTo>
                  <a:close/>
                  <a:moveTo>
                    <a:pt x="0" y="6137"/>
                  </a:moveTo>
                  <a:lnTo>
                    <a:pt x="0" y="6137"/>
                  </a:lnTo>
                  <a:cubicBezTo>
                    <a:pt x="0" y="6138"/>
                    <a:pt x="0" y="6138"/>
                    <a:pt x="0" y="6138"/>
                  </a:cubicBezTo>
                  <a:cubicBezTo>
                    <a:pt x="0" y="6138"/>
                    <a:pt x="0" y="6137"/>
                    <a:pt x="0" y="61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 rot="5400000">
              <a:off x="2060585" y="1302843"/>
              <a:ext cx="139928" cy="151424"/>
            </a:xfrm>
            <a:custGeom>
              <a:avLst/>
              <a:gdLst/>
              <a:ahLst/>
              <a:cxnLst/>
              <a:rect l="l" t="t" r="r" b="b"/>
              <a:pathLst>
                <a:path w="5672" h="6138" extrusionOk="0">
                  <a:moveTo>
                    <a:pt x="1" y="0"/>
                  </a:moveTo>
                  <a:lnTo>
                    <a:pt x="1" y="2168"/>
                  </a:lnTo>
                  <a:cubicBezTo>
                    <a:pt x="5471" y="2402"/>
                    <a:pt x="5672" y="6138"/>
                    <a:pt x="5672" y="6138"/>
                  </a:cubicBezTo>
                  <a:cubicBezTo>
                    <a:pt x="5605" y="16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 rot="5400000">
              <a:off x="2060585" y="1302843"/>
              <a:ext cx="139928" cy="151424"/>
            </a:xfrm>
            <a:custGeom>
              <a:avLst/>
              <a:gdLst/>
              <a:ahLst/>
              <a:cxnLst/>
              <a:rect l="l" t="t" r="r" b="b"/>
              <a:pathLst>
                <a:path w="5672" h="6138" extrusionOk="0">
                  <a:moveTo>
                    <a:pt x="1" y="0"/>
                  </a:moveTo>
                  <a:lnTo>
                    <a:pt x="1" y="601"/>
                  </a:lnTo>
                  <a:cubicBezTo>
                    <a:pt x="1" y="601"/>
                    <a:pt x="4938" y="767"/>
                    <a:pt x="5605" y="5738"/>
                  </a:cubicBezTo>
                  <a:cubicBezTo>
                    <a:pt x="5666" y="5952"/>
                    <a:pt x="5671" y="6110"/>
                    <a:pt x="5672" y="6135"/>
                  </a:cubicBezTo>
                  <a:lnTo>
                    <a:pt x="5672" y="6135"/>
                  </a:lnTo>
                  <a:cubicBezTo>
                    <a:pt x="5603" y="167"/>
                    <a:pt x="1" y="0"/>
                    <a:pt x="1" y="0"/>
                  </a:cubicBezTo>
                  <a:close/>
                  <a:moveTo>
                    <a:pt x="5672" y="6135"/>
                  </a:moveTo>
                  <a:cubicBezTo>
                    <a:pt x="5672" y="6136"/>
                    <a:pt x="5672" y="6137"/>
                    <a:pt x="5672" y="6138"/>
                  </a:cubicBezTo>
                  <a:cubicBezTo>
                    <a:pt x="5672" y="6138"/>
                    <a:pt x="5672" y="6137"/>
                    <a:pt x="5672" y="6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 rot="5400000">
              <a:off x="2060524" y="1303596"/>
              <a:ext cx="140052" cy="151424"/>
            </a:xfrm>
            <a:custGeom>
              <a:avLst/>
              <a:gdLst/>
              <a:ahLst/>
              <a:cxnLst/>
              <a:rect l="l" t="t" r="r" b="b"/>
              <a:pathLst>
                <a:path w="5677" h="6138" extrusionOk="0">
                  <a:moveTo>
                    <a:pt x="6" y="0"/>
                  </a:moveTo>
                  <a:cubicBezTo>
                    <a:pt x="1" y="0"/>
                    <a:pt x="1" y="0"/>
                    <a:pt x="6" y="1"/>
                  </a:cubicBezTo>
                  <a:lnTo>
                    <a:pt x="6" y="1"/>
                  </a:lnTo>
                  <a:lnTo>
                    <a:pt x="6" y="0"/>
                  </a:lnTo>
                  <a:close/>
                  <a:moveTo>
                    <a:pt x="6" y="1"/>
                  </a:moveTo>
                  <a:lnTo>
                    <a:pt x="6" y="2168"/>
                  </a:lnTo>
                  <a:cubicBezTo>
                    <a:pt x="5477" y="2402"/>
                    <a:pt x="5677" y="6138"/>
                    <a:pt x="5677" y="6138"/>
                  </a:cubicBezTo>
                  <a:cubicBezTo>
                    <a:pt x="5644" y="5137"/>
                    <a:pt x="5477" y="4337"/>
                    <a:pt x="5243" y="3636"/>
                  </a:cubicBezTo>
                  <a:cubicBezTo>
                    <a:pt x="4443" y="2736"/>
                    <a:pt x="3008" y="1835"/>
                    <a:pt x="440" y="1735"/>
                  </a:cubicBezTo>
                  <a:lnTo>
                    <a:pt x="440" y="67"/>
                  </a:lnTo>
                  <a:cubicBezTo>
                    <a:pt x="191" y="12"/>
                    <a:pt x="33" y="2"/>
                    <a:pt x="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 rot="5400000">
              <a:off x="2011208" y="1059247"/>
              <a:ext cx="340717" cy="49389"/>
            </a:xfrm>
            <a:custGeom>
              <a:avLst/>
              <a:gdLst/>
              <a:ahLst/>
              <a:cxnLst/>
              <a:rect l="l" t="t" r="r" b="b"/>
              <a:pathLst>
                <a:path w="13811" h="2002" extrusionOk="0">
                  <a:moveTo>
                    <a:pt x="6905" y="0"/>
                  </a:moveTo>
                  <a:cubicBezTo>
                    <a:pt x="4604" y="0"/>
                    <a:pt x="2302" y="100"/>
                    <a:pt x="0" y="300"/>
                  </a:cubicBezTo>
                  <a:lnTo>
                    <a:pt x="0" y="2002"/>
                  </a:lnTo>
                  <a:cubicBezTo>
                    <a:pt x="2302" y="1802"/>
                    <a:pt x="4604" y="1701"/>
                    <a:pt x="6905" y="1701"/>
                  </a:cubicBezTo>
                  <a:cubicBezTo>
                    <a:pt x="9207" y="1701"/>
                    <a:pt x="11509" y="1802"/>
                    <a:pt x="13810" y="2002"/>
                  </a:cubicBezTo>
                  <a:lnTo>
                    <a:pt x="13810" y="300"/>
                  </a:lnTo>
                  <a:cubicBezTo>
                    <a:pt x="11509" y="100"/>
                    <a:pt x="9207" y="0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 rot="5400000">
              <a:off x="1160503" y="931459"/>
              <a:ext cx="773553" cy="303293"/>
            </a:xfrm>
            <a:custGeom>
              <a:avLst/>
              <a:gdLst/>
              <a:ahLst/>
              <a:cxnLst/>
              <a:rect l="l" t="t" r="r" b="b"/>
              <a:pathLst>
                <a:path w="31356" h="12294" extrusionOk="0">
                  <a:moveTo>
                    <a:pt x="15711" y="1"/>
                  </a:moveTo>
                  <a:cubicBezTo>
                    <a:pt x="11300" y="1"/>
                    <a:pt x="6888" y="551"/>
                    <a:pt x="2602" y="1652"/>
                  </a:cubicBezTo>
                  <a:cubicBezTo>
                    <a:pt x="901" y="2086"/>
                    <a:pt x="0" y="3954"/>
                    <a:pt x="767" y="5555"/>
                  </a:cubicBezTo>
                  <a:cubicBezTo>
                    <a:pt x="2235" y="8724"/>
                    <a:pt x="3903" y="12293"/>
                    <a:pt x="3903" y="12293"/>
                  </a:cubicBezTo>
                  <a:lnTo>
                    <a:pt x="27520" y="12293"/>
                  </a:lnTo>
                  <a:cubicBezTo>
                    <a:pt x="27520" y="12293"/>
                    <a:pt x="29154" y="8691"/>
                    <a:pt x="30655" y="5555"/>
                  </a:cubicBezTo>
                  <a:cubicBezTo>
                    <a:pt x="31356" y="3954"/>
                    <a:pt x="30489" y="2086"/>
                    <a:pt x="28821" y="1652"/>
                  </a:cubicBezTo>
                  <a:cubicBezTo>
                    <a:pt x="24534" y="551"/>
                    <a:pt x="20123" y="1"/>
                    <a:pt x="15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 rot="5400000">
              <a:off x="1191561" y="953072"/>
              <a:ext cx="711853" cy="260885"/>
            </a:xfrm>
            <a:custGeom>
              <a:avLst/>
              <a:gdLst/>
              <a:ahLst/>
              <a:cxnLst/>
              <a:rect l="l" t="t" r="r" b="b"/>
              <a:pathLst>
                <a:path w="28855" h="10575" extrusionOk="0">
                  <a:moveTo>
                    <a:pt x="14411" y="1"/>
                  </a:moveTo>
                  <a:cubicBezTo>
                    <a:pt x="10041" y="1"/>
                    <a:pt x="5705" y="534"/>
                    <a:pt x="1502" y="1602"/>
                  </a:cubicBezTo>
                  <a:cubicBezTo>
                    <a:pt x="968" y="1769"/>
                    <a:pt x="501" y="2169"/>
                    <a:pt x="234" y="2669"/>
                  </a:cubicBezTo>
                  <a:cubicBezTo>
                    <a:pt x="1" y="3203"/>
                    <a:pt x="1" y="3770"/>
                    <a:pt x="234" y="4337"/>
                  </a:cubicBezTo>
                  <a:cubicBezTo>
                    <a:pt x="1402" y="6772"/>
                    <a:pt x="2669" y="9507"/>
                    <a:pt x="3170" y="10575"/>
                  </a:cubicBezTo>
                  <a:lnTo>
                    <a:pt x="25686" y="10575"/>
                  </a:lnTo>
                  <a:cubicBezTo>
                    <a:pt x="26219" y="9507"/>
                    <a:pt x="27487" y="6772"/>
                    <a:pt x="28588" y="4337"/>
                  </a:cubicBezTo>
                  <a:cubicBezTo>
                    <a:pt x="28855" y="3770"/>
                    <a:pt x="28855" y="3203"/>
                    <a:pt x="28588" y="2669"/>
                  </a:cubicBezTo>
                  <a:cubicBezTo>
                    <a:pt x="28354" y="2102"/>
                    <a:pt x="27887" y="1735"/>
                    <a:pt x="27354" y="1602"/>
                  </a:cubicBezTo>
                  <a:cubicBezTo>
                    <a:pt x="23117" y="534"/>
                    <a:pt x="18747" y="1"/>
                    <a:pt x="14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 rot="5400000">
              <a:off x="288870" y="990224"/>
              <a:ext cx="718440" cy="186604"/>
            </a:xfrm>
            <a:custGeom>
              <a:avLst/>
              <a:gdLst/>
              <a:ahLst/>
              <a:cxnLst/>
              <a:rect l="l" t="t" r="r" b="b"/>
              <a:pathLst>
                <a:path w="29122" h="7564" extrusionOk="0">
                  <a:moveTo>
                    <a:pt x="2769" y="0"/>
                  </a:moveTo>
                  <a:cubicBezTo>
                    <a:pt x="2769" y="0"/>
                    <a:pt x="2435" y="334"/>
                    <a:pt x="1935" y="901"/>
                  </a:cubicBezTo>
                  <a:cubicBezTo>
                    <a:pt x="0" y="2936"/>
                    <a:pt x="1168" y="6271"/>
                    <a:pt x="3970" y="6738"/>
                  </a:cubicBezTo>
                  <a:cubicBezTo>
                    <a:pt x="7472" y="7289"/>
                    <a:pt x="11025" y="7564"/>
                    <a:pt x="14577" y="7564"/>
                  </a:cubicBezTo>
                  <a:cubicBezTo>
                    <a:pt x="18130" y="7564"/>
                    <a:pt x="21682" y="7289"/>
                    <a:pt x="25185" y="6738"/>
                  </a:cubicBezTo>
                  <a:cubicBezTo>
                    <a:pt x="27954" y="6271"/>
                    <a:pt x="29121" y="2936"/>
                    <a:pt x="27220" y="901"/>
                  </a:cubicBezTo>
                  <a:cubicBezTo>
                    <a:pt x="26686" y="300"/>
                    <a:pt x="26386" y="0"/>
                    <a:pt x="26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 rot="5400000">
              <a:off x="331561" y="1010690"/>
              <a:ext cx="634488" cy="144023"/>
            </a:xfrm>
            <a:custGeom>
              <a:avLst/>
              <a:gdLst/>
              <a:ahLst/>
              <a:cxnLst/>
              <a:rect l="l" t="t" r="r" b="b"/>
              <a:pathLst>
                <a:path w="25719" h="5838" extrusionOk="0">
                  <a:moveTo>
                    <a:pt x="1401" y="0"/>
                  </a:moveTo>
                  <a:cubicBezTo>
                    <a:pt x="1301" y="133"/>
                    <a:pt x="1068" y="334"/>
                    <a:pt x="867" y="600"/>
                  </a:cubicBezTo>
                  <a:cubicBezTo>
                    <a:pt x="200" y="1334"/>
                    <a:pt x="0" y="2335"/>
                    <a:pt x="334" y="3269"/>
                  </a:cubicBezTo>
                  <a:cubicBezTo>
                    <a:pt x="667" y="4170"/>
                    <a:pt x="1401" y="4837"/>
                    <a:pt x="2402" y="5004"/>
                  </a:cubicBezTo>
                  <a:cubicBezTo>
                    <a:pt x="5838" y="5571"/>
                    <a:pt x="9374" y="5838"/>
                    <a:pt x="12876" y="5838"/>
                  </a:cubicBezTo>
                  <a:cubicBezTo>
                    <a:pt x="16379" y="5838"/>
                    <a:pt x="19948" y="5571"/>
                    <a:pt x="23317" y="5004"/>
                  </a:cubicBezTo>
                  <a:cubicBezTo>
                    <a:pt x="24284" y="4837"/>
                    <a:pt x="25051" y="4236"/>
                    <a:pt x="25385" y="3269"/>
                  </a:cubicBezTo>
                  <a:cubicBezTo>
                    <a:pt x="25719" y="2302"/>
                    <a:pt x="25518" y="1301"/>
                    <a:pt x="24851" y="600"/>
                  </a:cubicBezTo>
                  <a:cubicBezTo>
                    <a:pt x="24651" y="334"/>
                    <a:pt x="24451" y="133"/>
                    <a:pt x="24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 rot="5400000">
              <a:off x="227636" y="1369736"/>
              <a:ext cx="227951" cy="92537"/>
            </a:xfrm>
            <a:custGeom>
              <a:avLst/>
              <a:gdLst/>
              <a:ahLst/>
              <a:cxnLst/>
              <a:rect l="l" t="t" r="r" b="b"/>
              <a:pathLst>
                <a:path w="9240" h="3751" extrusionOk="0">
                  <a:moveTo>
                    <a:pt x="8278" y="1"/>
                  </a:moveTo>
                  <a:cubicBezTo>
                    <a:pt x="7777" y="1"/>
                    <a:pt x="7155" y="299"/>
                    <a:pt x="6338" y="1116"/>
                  </a:cubicBezTo>
                  <a:cubicBezTo>
                    <a:pt x="4937" y="2517"/>
                    <a:pt x="434" y="2150"/>
                    <a:pt x="0" y="3751"/>
                  </a:cubicBezTo>
                  <a:cubicBezTo>
                    <a:pt x="2268" y="3484"/>
                    <a:pt x="4470" y="3150"/>
                    <a:pt x="6671" y="2683"/>
                  </a:cubicBezTo>
                  <a:cubicBezTo>
                    <a:pt x="7906" y="2450"/>
                    <a:pt x="8873" y="1516"/>
                    <a:pt x="9240" y="415"/>
                  </a:cubicBezTo>
                  <a:cubicBezTo>
                    <a:pt x="8967" y="171"/>
                    <a:pt x="8657" y="1"/>
                    <a:pt x="8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 rot="5400000">
              <a:off x="228031" y="704382"/>
              <a:ext cx="227161" cy="92537"/>
            </a:xfrm>
            <a:custGeom>
              <a:avLst/>
              <a:gdLst/>
              <a:ahLst/>
              <a:cxnLst/>
              <a:rect l="l" t="t" r="r" b="b"/>
              <a:pathLst>
                <a:path w="9208" h="3751" extrusionOk="0">
                  <a:moveTo>
                    <a:pt x="959" y="1"/>
                  </a:moveTo>
                  <a:cubicBezTo>
                    <a:pt x="583" y="1"/>
                    <a:pt x="273" y="171"/>
                    <a:pt x="0" y="415"/>
                  </a:cubicBezTo>
                  <a:cubicBezTo>
                    <a:pt x="367" y="1516"/>
                    <a:pt x="1335" y="2450"/>
                    <a:pt x="2536" y="2683"/>
                  </a:cubicBezTo>
                  <a:cubicBezTo>
                    <a:pt x="4737" y="3150"/>
                    <a:pt x="6939" y="3484"/>
                    <a:pt x="9207" y="3751"/>
                  </a:cubicBezTo>
                  <a:cubicBezTo>
                    <a:pt x="8807" y="2150"/>
                    <a:pt x="4304" y="2517"/>
                    <a:pt x="2869" y="1116"/>
                  </a:cubicBezTo>
                  <a:cubicBezTo>
                    <a:pt x="2071" y="299"/>
                    <a:pt x="1457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 rot="5400000">
              <a:off x="137329" y="1054300"/>
              <a:ext cx="351424" cy="58443"/>
            </a:xfrm>
            <a:custGeom>
              <a:avLst/>
              <a:gdLst/>
              <a:ahLst/>
              <a:cxnLst/>
              <a:rect l="l" t="t" r="r" b="b"/>
              <a:pathLst>
                <a:path w="14245" h="2369" extrusionOk="0">
                  <a:moveTo>
                    <a:pt x="1" y="0"/>
                  </a:moveTo>
                  <a:lnTo>
                    <a:pt x="1" y="2069"/>
                  </a:lnTo>
                  <a:cubicBezTo>
                    <a:pt x="2369" y="2269"/>
                    <a:pt x="4746" y="2369"/>
                    <a:pt x="7123" y="2369"/>
                  </a:cubicBezTo>
                  <a:cubicBezTo>
                    <a:pt x="9499" y="2369"/>
                    <a:pt x="11876" y="2269"/>
                    <a:pt x="14244" y="2069"/>
                  </a:cubicBezTo>
                  <a:lnTo>
                    <a:pt x="14244" y="0"/>
                  </a:lnTo>
                  <a:cubicBezTo>
                    <a:pt x="11876" y="234"/>
                    <a:pt x="9499" y="351"/>
                    <a:pt x="7123" y="351"/>
                  </a:cubicBezTo>
                  <a:cubicBezTo>
                    <a:pt x="4746" y="351"/>
                    <a:pt x="2369" y="2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 rot="5400000">
              <a:off x="2512862" y="1742684"/>
              <a:ext cx="1880397" cy="956259"/>
            </a:xfrm>
            <a:custGeom>
              <a:avLst/>
              <a:gdLst/>
              <a:ahLst/>
              <a:cxnLst/>
              <a:rect l="l" t="t" r="r" b="b"/>
              <a:pathLst>
                <a:path w="76222" h="38762" extrusionOk="0">
                  <a:moveTo>
                    <a:pt x="58142" y="1"/>
                  </a:moveTo>
                  <a:lnTo>
                    <a:pt x="48002" y="2369"/>
                  </a:lnTo>
                  <a:lnTo>
                    <a:pt x="27654" y="2369"/>
                  </a:lnTo>
                  <a:lnTo>
                    <a:pt x="18848" y="1335"/>
                  </a:lnTo>
                  <a:lnTo>
                    <a:pt x="9274" y="1335"/>
                  </a:lnTo>
                  <a:cubicBezTo>
                    <a:pt x="5004" y="1335"/>
                    <a:pt x="1335" y="4404"/>
                    <a:pt x="768" y="8573"/>
                  </a:cubicBezTo>
                  <a:cubicBezTo>
                    <a:pt x="268" y="12176"/>
                    <a:pt x="1" y="15745"/>
                    <a:pt x="1" y="19381"/>
                  </a:cubicBezTo>
                  <a:cubicBezTo>
                    <a:pt x="1" y="23017"/>
                    <a:pt x="268" y="26586"/>
                    <a:pt x="768" y="30189"/>
                  </a:cubicBezTo>
                  <a:cubicBezTo>
                    <a:pt x="1335" y="34358"/>
                    <a:pt x="5004" y="37427"/>
                    <a:pt x="9274" y="37427"/>
                  </a:cubicBezTo>
                  <a:lnTo>
                    <a:pt x="18848" y="37427"/>
                  </a:lnTo>
                  <a:lnTo>
                    <a:pt x="27654" y="36393"/>
                  </a:lnTo>
                  <a:lnTo>
                    <a:pt x="48002" y="36393"/>
                  </a:lnTo>
                  <a:lnTo>
                    <a:pt x="58142" y="38762"/>
                  </a:lnTo>
                  <a:lnTo>
                    <a:pt x="71285" y="38762"/>
                  </a:lnTo>
                  <a:cubicBezTo>
                    <a:pt x="72886" y="38762"/>
                    <a:pt x="74320" y="37661"/>
                    <a:pt x="74654" y="36060"/>
                  </a:cubicBezTo>
                  <a:cubicBezTo>
                    <a:pt x="75721" y="30823"/>
                    <a:pt x="76222" y="25085"/>
                    <a:pt x="76188" y="19381"/>
                  </a:cubicBezTo>
                  <a:cubicBezTo>
                    <a:pt x="76222" y="13710"/>
                    <a:pt x="75721" y="7973"/>
                    <a:pt x="74654" y="2702"/>
                  </a:cubicBezTo>
                  <a:cubicBezTo>
                    <a:pt x="74320" y="1135"/>
                    <a:pt x="72886" y="1"/>
                    <a:pt x="71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 rot="5400000">
              <a:off x="3676184" y="1288178"/>
              <a:ext cx="109140" cy="204983"/>
            </a:xfrm>
            <a:custGeom>
              <a:avLst/>
              <a:gdLst/>
              <a:ahLst/>
              <a:cxnLst/>
              <a:rect l="l" t="t" r="r" b="b"/>
              <a:pathLst>
                <a:path w="4424" h="8309" extrusionOk="0">
                  <a:moveTo>
                    <a:pt x="4423" y="0"/>
                  </a:moveTo>
                  <a:lnTo>
                    <a:pt x="2322" y="1334"/>
                  </a:lnTo>
                  <a:cubicBezTo>
                    <a:pt x="1588" y="1801"/>
                    <a:pt x="1154" y="2468"/>
                    <a:pt x="987" y="3202"/>
                  </a:cubicBezTo>
                  <a:lnTo>
                    <a:pt x="53" y="7639"/>
                  </a:lnTo>
                  <a:cubicBezTo>
                    <a:pt x="0" y="7984"/>
                    <a:pt x="307" y="8308"/>
                    <a:pt x="652" y="8308"/>
                  </a:cubicBezTo>
                  <a:cubicBezTo>
                    <a:pt x="741" y="8308"/>
                    <a:pt x="832" y="8287"/>
                    <a:pt x="921" y="8239"/>
                  </a:cubicBezTo>
                  <a:lnTo>
                    <a:pt x="2055" y="7739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 rot="5400000">
              <a:off x="3676467" y="1290090"/>
              <a:ext cx="110275" cy="203281"/>
            </a:xfrm>
            <a:custGeom>
              <a:avLst/>
              <a:gdLst/>
              <a:ahLst/>
              <a:cxnLst/>
              <a:rect l="l" t="t" r="r" b="b"/>
              <a:pathLst>
                <a:path w="4470" h="8240" extrusionOk="0">
                  <a:moveTo>
                    <a:pt x="4470" y="0"/>
                  </a:moveTo>
                  <a:lnTo>
                    <a:pt x="2335" y="1334"/>
                  </a:lnTo>
                  <a:cubicBezTo>
                    <a:pt x="1635" y="1768"/>
                    <a:pt x="1168" y="2468"/>
                    <a:pt x="1001" y="3202"/>
                  </a:cubicBezTo>
                  <a:lnTo>
                    <a:pt x="33" y="7672"/>
                  </a:lnTo>
                  <a:cubicBezTo>
                    <a:pt x="0" y="7906"/>
                    <a:pt x="133" y="8139"/>
                    <a:pt x="334" y="8239"/>
                  </a:cubicBezTo>
                  <a:lnTo>
                    <a:pt x="1168" y="4370"/>
                  </a:lnTo>
                  <a:cubicBezTo>
                    <a:pt x="1334" y="3636"/>
                    <a:pt x="1801" y="2969"/>
                    <a:pt x="2502" y="2502"/>
                  </a:cubicBezTo>
                  <a:lnTo>
                    <a:pt x="4003" y="1568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 rot="5400000">
              <a:off x="3119012" y="1286772"/>
              <a:ext cx="110645" cy="206291"/>
            </a:xfrm>
            <a:custGeom>
              <a:avLst/>
              <a:gdLst/>
              <a:ahLst/>
              <a:cxnLst/>
              <a:rect l="l" t="t" r="r" b="b"/>
              <a:pathLst>
                <a:path w="4485" h="8362" extrusionOk="0">
                  <a:moveTo>
                    <a:pt x="681" y="0"/>
                  </a:moveTo>
                  <a:cubicBezTo>
                    <a:pt x="312" y="0"/>
                    <a:pt x="0" y="312"/>
                    <a:pt x="81" y="690"/>
                  </a:cubicBezTo>
                  <a:lnTo>
                    <a:pt x="1048" y="5160"/>
                  </a:lnTo>
                  <a:cubicBezTo>
                    <a:pt x="1215" y="5893"/>
                    <a:pt x="1649" y="6561"/>
                    <a:pt x="2383" y="7028"/>
                  </a:cubicBezTo>
                  <a:lnTo>
                    <a:pt x="4484" y="8362"/>
                  </a:lnTo>
                  <a:lnTo>
                    <a:pt x="2082" y="556"/>
                  </a:lnTo>
                  <a:lnTo>
                    <a:pt x="948" y="56"/>
                  </a:lnTo>
                  <a:cubicBezTo>
                    <a:pt x="859" y="18"/>
                    <a:pt x="768" y="0"/>
                    <a:pt x="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 rot="5400000">
              <a:off x="3116866" y="1290078"/>
              <a:ext cx="110275" cy="203305"/>
            </a:xfrm>
            <a:custGeom>
              <a:avLst/>
              <a:gdLst/>
              <a:ahLst/>
              <a:cxnLst/>
              <a:rect l="l" t="t" r="r" b="b"/>
              <a:pathLst>
                <a:path w="4470" h="8241" extrusionOk="0">
                  <a:moveTo>
                    <a:pt x="334" y="1"/>
                  </a:moveTo>
                  <a:cubicBezTo>
                    <a:pt x="133" y="134"/>
                    <a:pt x="0" y="335"/>
                    <a:pt x="33" y="568"/>
                  </a:cubicBezTo>
                  <a:lnTo>
                    <a:pt x="1001" y="5038"/>
                  </a:lnTo>
                  <a:cubicBezTo>
                    <a:pt x="1168" y="5772"/>
                    <a:pt x="1635" y="6439"/>
                    <a:pt x="2335" y="6906"/>
                  </a:cubicBezTo>
                  <a:lnTo>
                    <a:pt x="4470" y="8240"/>
                  </a:lnTo>
                  <a:lnTo>
                    <a:pt x="4470" y="8240"/>
                  </a:lnTo>
                  <a:lnTo>
                    <a:pt x="4003" y="6672"/>
                  </a:lnTo>
                  <a:lnTo>
                    <a:pt x="2502" y="5738"/>
                  </a:lnTo>
                  <a:cubicBezTo>
                    <a:pt x="1801" y="5305"/>
                    <a:pt x="1334" y="4638"/>
                    <a:pt x="1168" y="3870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 rot="5400000">
              <a:off x="2649863" y="1873135"/>
              <a:ext cx="1605548" cy="800739"/>
            </a:xfrm>
            <a:custGeom>
              <a:avLst/>
              <a:gdLst/>
              <a:ahLst/>
              <a:cxnLst/>
              <a:rect l="l" t="t" r="r" b="b"/>
              <a:pathLst>
                <a:path w="65081" h="32458" extrusionOk="0">
                  <a:moveTo>
                    <a:pt x="50870" y="0"/>
                  </a:moveTo>
                  <a:lnTo>
                    <a:pt x="40763" y="2369"/>
                  </a:lnTo>
                  <a:lnTo>
                    <a:pt x="19781" y="2369"/>
                  </a:lnTo>
                  <a:lnTo>
                    <a:pt x="10975" y="1335"/>
                  </a:lnTo>
                  <a:lnTo>
                    <a:pt x="5904" y="1335"/>
                  </a:lnTo>
                  <a:cubicBezTo>
                    <a:pt x="3336" y="1335"/>
                    <a:pt x="1134" y="3303"/>
                    <a:pt x="767" y="5838"/>
                  </a:cubicBezTo>
                  <a:cubicBezTo>
                    <a:pt x="267" y="9274"/>
                    <a:pt x="0" y="12776"/>
                    <a:pt x="0" y="16212"/>
                  </a:cubicBezTo>
                  <a:cubicBezTo>
                    <a:pt x="0" y="19681"/>
                    <a:pt x="267" y="23184"/>
                    <a:pt x="767" y="26620"/>
                  </a:cubicBezTo>
                  <a:cubicBezTo>
                    <a:pt x="1134" y="29188"/>
                    <a:pt x="3336" y="31123"/>
                    <a:pt x="5904" y="31123"/>
                  </a:cubicBezTo>
                  <a:lnTo>
                    <a:pt x="10975" y="31123"/>
                  </a:lnTo>
                  <a:lnTo>
                    <a:pt x="19781" y="30055"/>
                  </a:lnTo>
                  <a:lnTo>
                    <a:pt x="40763" y="30055"/>
                  </a:lnTo>
                  <a:lnTo>
                    <a:pt x="50870" y="32457"/>
                  </a:lnTo>
                  <a:lnTo>
                    <a:pt x="63512" y="32457"/>
                  </a:lnTo>
                  <a:cubicBezTo>
                    <a:pt x="63512" y="32390"/>
                    <a:pt x="63546" y="32357"/>
                    <a:pt x="63546" y="32324"/>
                  </a:cubicBezTo>
                  <a:cubicBezTo>
                    <a:pt x="64513" y="27554"/>
                    <a:pt x="65080" y="22216"/>
                    <a:pt x="65080" y="16879"/>
                  </a:cubicBezTo>
                  <a:lnTo>
                    <a:pt x="65080" y="16212"/>
                  </a:lnTo>
                  <a:lnTo>
                    <a:pt x="65080" y="15545"/>
                  </a:lnTo>
                  <a:cubicBezTo>
                    <a:pt x="65080" y="10208"/>
                    <a:pt x="64580" y="4871"/>
                    <a:pt x="63546" y="134"/>
                  </a:cubicBezTo>
                  <a:cubicBezTo>
                    <a:pt x="63546" y="34"/>
                    <a:pt x="63512" y="0"/>
                    <a:pt x="6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 rot="5400000">
              <a:off x="3328606" y="2374108"/>
              <a:ext cx="247736" cy="692561"/>
            </a:xfrm>
            <a:custGeom>
              <a:avLst/>
              <a:gdLst/>
              <a:ahLst/>
              <a:cxnLst/>
              <a:rect l="l" t="t" r="r" b="b"/>
              <a:pathLst>
                <a:path w="10042" h="28073" extrusionOk="0">
                  <a:moveTo>
                    <a:pt x="6435" y="0"/>
                  </a:moveTo>
                  <a:cubicBezTo>
                    <a:pt x="6132" y="0"/>
                    <a:pt x="5823" y="75"/>
                    <a:pt x="5538" y="237"/>
                  </a:cubicBezTo>
                  <a:cubicBezTo>
                    <a:pt x="3036" y="1604"/>
                    <a:pt x="1" y="3239"/>
                    <a:pt x="1" y="3239"/>
                  </a:cubicBezTo>
                  <a:lnTo>
                    <a:pt x="1" y="24854"/>
                  </a:lnTo>
                  <a:cubicBezTo>
                    <a:pt x="1" y="24854"/>
                    <a:pt x="3036" y="26489"/>
                    <a:pt x="5538" y="27856"/>
                  </a:cubicBezTo>
                  <a:cubicBezTo>
                    <a:pt x="5815" y="28004"/>
                    <a:pt x="6115" y="28072"/>
                    <a:pt x="6409" y="28072"/>
                  </a:cubicBezTo>
                  <a:cubicBezTo>
                    <a:pt x="7179" y="28072"/>
                    <a:pt x="7914" y="27604"/>
                    <a:pt x="8107" y="26856"/>
                  </a:cubicBezTo>
                  <a:cubicBezTo>
                    <a:pt x="10041" y="18483"/>
                    <a:pt x="10041" y="9610"/>
                    <a:pt x="8107" y="1237"/>
                  </a:cubicBezTo>
                  <a:cubicBezTo>
                    <a:pt x="7916" y="474"/>
                    <a:pt x="7196" y="0"/>
                    <a:pt x="6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 rot="5400000">
              <a:off x="3354965" y="2387863"/>
              <a:ext cx="194227" cy="654372"/>
            </a:xfrm>
            <a:custGeom>
              <a:avLst/>
              <a:gdLst/>
              <a:ahLst/>
              <a:cxnLst/>
              <a:rect l="l" t="t" r="r" b="b"/>
              <a:pathLst>
                <a:path w="7873" h="26525" extrusionOk="0">
                  <a:moveTo>
                    <a:pt x="5567" y="1"/>
                  </a:moveTo>
                  <a:cubicBezTo>
                    <a:pt x="5414" y="1"/>
                    <a:pt x="5266" y="25"/>
                    <a:pt x="5137" y="80"/>
                  </a:cubicBezTo>
                  <a:cubicBezTo>
                    <a:pt x="3169" y="1181"/>
                    <a:pt x="934" y="2382"/>
                    <a:pt x="0" y="2882"/>
                  </a:cubicBezTo>
                  <a:lnTo>
                    <a:pt x="0" y="23631"/>
                  </a:lnTo>
                  <a:cubicBezTo>
                    <a:pt x="934" y="24131"/>
                    <a:pt x="3236" y="25332"/>
                    <a:pt x="5137" y="26399"/>
                  </a:cubicBezTo>
                  <a:cubicBezTo>
                    <a:pt x="5299" y="26480"/>
                    <a:pt x="5460" y="26524"/>
                    <a:pt x="5622" y="26524"/>
                  </a:cubicBezTo>
                  <a:cubicBezTo>
                    <a:pt x="5727" y="26524"/>
                    <a:pt x="5832" y="26505"/>
                    <a:pt x="5938" y="26466"/>
                  </a:cubicBezTo>
                  <a:cubicBezTo>
                    <a:pt x="6171" y="26366"/>
                    <a:pt x="6338" y="26166"/>
                    <a:pt x="6438" y="25899"/>
                  </a:cubicBezTo>
                  <a:cubicBezTo>
                    <a:pt x="7405" y="21796"/>
                    <a:pt x="7872" y="17526"/>
                    <a:pt x="7872" y="13290"/>
                  </a:cubicBezTo>
                  <a:cubicBezTo>
                    <a:pt x="7872" y="8987"/>
                    <a:pt x="7405" y="4717"/>
                    <a:pt x="6438" y="581"/>
                  </a:cubicBezTo>
                  <a:cubicBezTo>
                    <a:pt x="6371" y="347"/>
                    <a:pt x="6171" y="147"/>
                    <a:pt x="5938" y="47"/>
                  </a:cubicBezTo>
                  <a:cubicBezTo>
                    <a:pt x="5818" y="17"/>
                    <a:pt x="5691" y="1"/>
                    <a:pt x="5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 rot="5400000">
              <a:off x="3292206" y="1535475"/>
              <a:ext cx="319304" cy="706623"/>
            </a:xfrm>
            <a:custGeom>
              <a:avLst/>
              <a:gdLst/>
              <a:ahLst/>
              <a:cxnLst/>
              <a:rect l="l" t="t" r="r" b="b"/>
              <a:pathLst>
                <a:path w="12943" h="28643" extrusionOk="0">
                  <a:moveTo>
                    <a:pt x="4314" y="0"/>
                  </a:moveTo>
                  <a:cubicBezTo>
                    <a:pt x="3579" y="0"/>
                    <a:pt x="2893" y="443"/>
                    <a:pt x="2669" y="1164"/>
                  </a:cubicBezTo>
                  <a:cubicBezTo>
                    <a:pt x="0" y="9770"/>
                    <a:pt x="0" y="18910"/>
                    <a:pt x="2669" y="27516"/>
                  </a:cubicBezTo>
                  <a:cubicBezTo>
                    <a:pt x="2899" y="28207"/>
                    <a:pt x="3620" y="28642"/>
                    <a:pt x="4380" y="28642"/>
                  </a:cubicBezTo>
                  <a:cubicBezTo>
                    <a:pt x="4611" y="28642"/>
                    <a:pt x="4845" y="28602"/>
                    <a:pt x="5071" y="28517"/>
                  </a:cubicBezTo>
                  <a:cubicBezTo>
                    <a:pt x="8406" y="27049"/>
                    <a:pt x="12943" y="25114"/>
                    <a:pt x="12943" y="25114"/>
                  </a:cubicBezTo>
                  <a:lnTo>
                    <a:pt x="12943" y="3499"/>
                  </a:lnTo>
                  <a:cubicBezTo>
                    <a:pt x="12943" y="3499"/>
                    <a:pt x="8406" y="1564"/>
                    <a:pt x="5071" y="163"/>
                  </a:cubicBezTo>
                  <a:cubicBezTo>
                    <a:pt x="4824" y="52"/>
                    <a:pt x="4566" y="0"/>
                    <a:pt x="4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 rot="5400000">
              <a:off x="3321378" y="1562700"/>
              <a:ext cx="260885" cy="667817"/>
            </a:xfrm>
            <a:custGeom>
              <a:avLst/>
              <a:gdLst/>
              <a:ahLst/>
              <a:cxnLst/>
              <a:rect l="l" t="t" r="r" b="b"/>
              <a:pathLst>
                <a:path w="10575" h="27070" extrusionOk="0">
                  <a:moveTo>
                    <a:pt x="2786" y="0"/>
                  </a:moveTo>
                  <a:cubicBezTo>
                    <a:pt x="2661" y="0"/>
                    <a:pt x="2536" y="25"/>
                    <a:pt x="2436" y="75"/>
                  </a:cubicBezTo>
                  <a:cubicBezTo>
                    <a:pt x="2169" y="142"/>
                    <a:pt x="2069" y="376"/>
                    <a:pt x="1969" y="576"/>
                  </a:cubicBezTo>
                  <a:cubicBezTo>
                    <a:pt x="668" y="4779"/>
                    <a:pt x="0" y="9149"/>
                    <a:pt x="0" y="13552"/>
                  </a:cubicBezTo>
                  <a:cubicBezTo>
                    <a:pt x="0" y="17922"/>
                    <a:pt x="668" y="22291"/>
                    <a:pt x="1969" y="26494"/>
                  </a:cubicBezTo>
                  <a:cubicBezTo>
                    <a:pt x="2069" y="26728"/>
                    <a:pt x="2235" y="26928"/>
                    <a:pt x="2436" y="26995"/>
                  </a:cubicBezTo>
                  <a:cubicBezTo>
                    <a:pt x="2552" y="27045"/>
                    <a:pt x="2677" y="27070"/>
                    <a:pt x="2798" y="27070"/>
                  </a:cubicBezTo>
                  <a:cubicBezTo>
                    <a:pt x="2919" y="27070"/>
                    <a:pt x="3036" y="27045"/>
                    <a:pt x="3136" y="26995"/>
                  </a:cubicBezTo>
                  <a:cubicBezTo>
                    <a:pt x="5805" y="25894"/>
                    <a:pt x="9274" y="24360"/>
                    <a:pt x="10575" y="23859"/>
                  </a:cubicBezTo>
                  <a:lnTo>
                    <a:pt x="10575" y="3211"/>
                  </a:lnTo>
                  <a:cubicBezTo>
                    <a:pt x="9307" y="2644"/>
                    <a:pt x="5838" y="1210"/>
                    <a:pt x="3136" y="75"/>
                  </a:cubicBezTo>
                  <a:cubicBezTo>
                    <a:pt x="3036" y="25"/>
                    <a:pt x="2911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 rot="5400000">
              <a:off x="3359630" y="2222490"/>
              <a:ext cx="859996" cy="87233"/>
            </a:xfrm>
            <a:custGeom>
              <a:avLst/>
              <a:gdLst/>
              <a:ahLst/>
              <a:cxnLst/>
              <a:rect l="l" t="t" r="r" b="b"/>
              <a:pathLst>
                <a:path w="34860" h="3536" extrusionOk="0">
                  <a:moveTo>
                    <a:pt x="1" y="0"/>
                  </a:moveTo>
                  <a:lnTo>
                    <a:pt x="8974" y="3536"/>
                  </a:lnTo>
                  <a:lnTo>
                    <a:pt x="29989" y="3536"/>
                  </a:lnTo>
                  <a:lnTo>
                    <a:pt x="34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 rot="5400000">
              <a:off x="3440708" y="2263212"/>
              <a:ext cx="697840" cy="47761"/>
            </a:xfrm>
            <a:custGeom>
              <a:avLst/>
              <a:gdLst/>
              <a:ahLst/>
              <a:cxnLst/>
              <a:rect l="l" t="t" r="r" b="b"/>
              <a:pathLst>
                <a:path w="28287" h="1936" extrusionOk="0">
                  <a:moveTo>
                    <a:pt x="0" y="1"/>
                  </a:moveTo>
                  <a:lnTo>
                    <a:pt x="5004" y="1935"/>
                  </a:lnTo>
                  <a:lnTo>
                    <a:pt x="25552" y="1935"/>
                  </a:lnTo>
                  <a:lnTo>
                    <a:pt x="28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 rot="5400000">
              <a:off x="2684815" y="2222478"/>
              <a:ext cx="859996" cy="87258"/>
            </a:xfrm>
            <a:custGeom>
              <a:avLst/>
              <a:gdLst/>
              <a:ahLst/>
              <a:cxnLst/>
              <a:rect l="l" t="t" r="r" b="b"/>
              <a:pathLst>
                <a:path w="34860" h="3537" extrusionOk="0">
                  <a:moveTo>
                    <a:pt x="8974" y="1"/>
                  </a:moveTo>
                  <a:lnTo>
                    <a:pt x="1" y="3537"/>
                  </a:lnTo>
                  <a:lnTo>
                    <a:pt x="34859" y="3537"/>
                  </a:lnTo>
                  <a:lnTo>
                    <a:pt x="299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 rot="5400000">
              <a:off x="2765880" y="2263212"/>
              <a:ext cx="697840" cy="47761"/>
            </a:xfrm>
            <a:custGeom>
              <a:avLst/>
              <a:gdLst/>
              <a:ahLst/>
              <a:cxnLst/>
              <a:rect l="l" t="t" r="r" b="b"/>
              <a:pathLst>
                <a:path w="28287" h="1936" extrusionOk="0">
                  <a:moveTo>
                    <a:pt x="5004" y="1"/>
                  </a:moveTo>
                  <a:lnTo>
                    <a:pt x="0" y="1935"/>
                  </a:lnTo>
                  <a:lnTo>
                    <a:pt x="28287" y="1935"/>
                  </a:lnTo>
                  <a:lnTo>
                    <a:pt x="25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 rot="5400000">
              <a:off x="3816363" y="1900710"/>
              <a:ext cx="116072" cy="130060"/>
            </a:xfrm>
            <a:custGeom>
              <a:avLst/>
              <a:gdLst/>
              <a:ahLst/>
              <a:cxnLst/>
              <a:rect l="l" t="t" r="r" b="b"/>
              <a:pathLst>
                <a:path w="4705" h="5272" extrusionOk="0">
                  <a:moveTo>
                    <a:pt x="4704" y="1"/>
                  </a:moveTo>
                  <a:lnTo>
                    <a:pt x="3837" y="168"/>
                  </a:lnTo>
                  <a:cubicBezTo>
                    <a:pt x="3003" y="335"/>
                    <a:pt x="2236" y="835"/>
                    <a:pt x="1836" y="1535"/>
                  </a:cubicBezTo>
                  <a:lnTo>
                    <a:pt x="435" y="3804"/>
                  </a:lnTo>
                  <a:lnTo>
                    <a:pt x="1" y="5005"/>
                  </a:lnTo>
                  <a:lnTo>
                    <a:pt x="735" y="5271"/>
                  </a:lnTo>
                  <a:lnTo>
                    <a:pt x="1202" y="4104"/>
                  </a:lnTo>
                  <a:lnTo>
                    <a:pt x="3337" y="3370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 rot="5400000">
              <a:off x="3822950" y="1906483"/>
              <a:ext cx="105366" cy="129221"/>
            </a:xfrm>
            <a:custGeom>
              <a:avLst/>
              <a:gdLst/>
              <a:ahLst/>
              <a:cxnLst/>
              <a:rect l="l" t="t" r="r" b="b"/>
              <a:pathLst>
                <a:path w="4271" h="5238" extrusionOk="0">
                  <a:moveTo>
                    <a:pt x="4270" y="1"/>
                  </a:moveTo>
                  <a:lnTo>
                    <a:pt x="3903" y="67"/>
                  </a:lnTo>
                  <a:lnTo>
                    <a:pt x="2602" y="3303"/>
                  </a:lnTo>
                  <a:lnTo>
                    <a:pt x="468" y="4003"/>
                  </a:lnTo>
                  <a:lnTo>
                    <a:pt x="1" y="5171"/>
                  </a:lnTo>
                  <a:lnTo>
                    <a:pt x="301" y="5238"/>
                  </a:lnTo>
                  <a:lnTo>
                    <a:pt x="768" y="4070"/>
                  </a:lnTo>
                  <a:lnTo>
                    <a:pt x="2903" y="33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 rot="5400000">
              <a:off x="2972008" y="1900722"/>
              <a:ext cx="116072" cy="130036"/>
            </a:xfrm>
            <a:custGeom>
              <a:avLst/>
              <a:gdLst/>
              <a:ahLst/>
              <a:cxnLst/>
              <a:rect l="l" t="t" r="r" b="b"/>
              <a:pathLst>
                <a:path w="4705" h="5271" extrusionOk="0">
                  <a:moveTo>
                    <a:pt x="735" y="0"/>
                  </a:moveTo>
                  <a:lnTo>
                    <a:pt x="1" y="267"/>
                  </a:lnTo>
                  <a:lnTo>
                    <a:pt x="435" y="1468"/>
                  </a:lnTo>
                  <a:lnTo>
                    <a:pt x="1836" y="3736"/>
                  </a:lnTo>
                  <a:cubicBezTo>
                    <a:pt x="2236" y="4437"/>
                    <a:pt x="3003" y="4937"/>
                    <a:pt x="3837" y="5104"/>
                  </a:cubicBezTo>
                  <a:lnTo>
                    <a:pt x="4704" y="5271"/>
                  </a:lnTo>
                  <a:lnTo>
                    <a:pt x="3337" y="1902"/>
                  </a:lnTo>
                  <a:lnTo>
                    <a:pt x="1202" y="1168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 rot="5400000">
              <a:off x="2976115" y="1906483"/>
              <a:ext cx="105366" cy="129221"/>
            </a:xfrm>
            <a:custGeom>
              <a:avLst/>
              <a:gdLst/>
              <a:ahLst/>
              <a:cxnLst/>
              <a:rect l="l" t="t" r="r" b="b"/>
              <a:pathLst>
                <a:path w="4271" h="5238" extrusionOk="0">
                  <a:moveTo>
                    <a:pt x="301" y="0"/>
                  </a:moveTo>
                  <a:lnTo>
                    <a:pt x="1" y="100"/>
                  </a:lnTo>
                  <a:lnTo>
                    <a:pt x="468" y="1268"/>
                  </a:lnTo>
                  <a:lnTo>
                    <a:pt x="2602" y="1935"/>
                  </a:lnTo>
                  <a:lnTo>
                    <a:pt x="3903" y="5137"/>
                  </a:lnTo>
                  <a:lnTo>
                    <a:pt x="4270" y="5237"/>
                  </a:lnTo>
                  <a:lnTo>
                    <a:pt x="4270" y="5237"/>
                  </a:lnTo>
                  <a:lnTo>
                    <a:pt x="2903" y="1868"/>
                  </a:lnTo>
                  <a:lnTo>
                    <a:pt x="768" y="11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 rot="5400000">
              <a:off x="845545" y="1497499"/>
              <a:ext cx="934031" cy="2101761"/>
            </a:xfrm>
            <a:custGeom>
              <a:avLst/>
              <a:gdLst/>
              <a:ahLst/>
              <a:cxnLst/>
              <a:rect l="l" t="t" r="r" b="b"/>
              <a:pathLst>
                <a:path w="37861" h="85195" extrusionOk="0">
                  <a:moveTo>
                    <a:pt x="18880" y="0"/>
                  </a:moveTo>
                  <a:cubicBezTo>
                    <a:pt x="14144" y="0"/>
                    <a:pt x="9407" y="2569"/>
                    <a:pt x="4737" y="3469"/>
                  </a:cubicBezTo>
                  <a:cubicBezTo>
                    <a:pt x="1968" y="3970"/>
                    <a:pt x="0" y="9540"/>
                    <a:pt x="0" y="13610"/>
                  </a:cubicBezTo>
                  <a:cubicBezTo>
                    <a:pt x="0" y="22216"/>
                    <a:pt x="634" y="27453"/>
                    <a:pt x="634" y="27453"/>
                  </a:cubicBezTo>
                  <a:lnTo>
                    <a:pt x="634" y="77255"/>
                  </a:lnTo>
                  <a:cubicBezTo>
                    <a:pt x="667" y="77355"/>
                    <a:pt x="701" y="77422"/>
                    <a:pt x="801" y="77522"/>
                  </a:cubicBezTo>
                  <a:cubicBezTo>
                    <a:pt x="3036" y="81425"/>
                    <a:pt x="6972" y="84160"/>
                    <a:pt x="11475" y="84727"/>
                  </a:cubicBezTo>
                  <a:cubicBezTo>
                    <a:pt x="13877" y="85061"/>
                    <a:pt x="16412" y="85194"/>
                    <a:pt x="18914" y="85194"/>
                  </a:cubicBezTo>
                  <a:cubicBezTo>
                    <a:pt x="21416" y="85194"/>
                    <a:pt x="23984" y="85061"/>
                    <a:pt x="26386" y="84727"/>
                  </a:cubicBezTo>
                  <a:cubicBezTo>
                    <a:pt x="30856" y="84160"/>
                    <a:pt x="34792" y="81425"/>
                    <a:pt x="37060" y="77522"/>
                  </a:cubicBezTo>
                  <a:lnTo>
                    <a:pt x="37227" y="77255"/>
                  </a:lnTo>
                  <a:lnTo>
                    <a:pt x="37227" y="27453"/>
                  </a:lnTo>
                  <a:cubicBezTo>
                    <a:pt x="37227" y="27453"/>
                    <a:pt x="37861" y="22283"/>
                    <a:pt x="37861" y="13610"/>
                  </a:cubicBezTo>
                  <a:cubicBezTo>
                    <a:pt x="37761" y="9607"/>
                    <a:pt x="35826" y="4003"/>
                    <a:pt x="33024" y="3469"/>
                  </a:cubicBezTo>
                  <a:cubicBezTo>
                    <a:pt x="28354" y="2602"/>
                    <a:pt x="23584" y="0"/>
                    <a:pt x="18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 rot="5400000">
              <a:off x="871465" y="1640268"/>
              <a:ext cx="763685" cy="1812110"/>
            </a:xfrm>
            <a:custGeom>
              <a:avLst/>
              <a:gdLst/>
              <a:ahLst/>
              <a:cxnLst/>
              <a:rect l="l" t="t" r="r" b="b"/>
              <a:pathLst>
                <a:path w="30956" h="73454" extrusionOk="0">
                  <a:moveTo>
                    <a:pt x="15478" y="1"/>
                  </a:moveTo>
                  <a:cubicBezTo>
                    <a:pt x="13176" y="1"/>
                    <a:pt x="10675" y="835"/>
                    <a:pt x="8006" y="1702"/>
                  </a:cubicBezTo>
                  <a:cubicBezTo>
                    <a:pt x="6138" y="2336"/>
                    <a:pt x="4170" y="3003"/>
                    <a:pt x="2135" y="3370"/>
                  </a:cubicBezTo>
                  <a:cubicBezTo>
                    <a:pt x="1368" y="4003"/>
                    <a:pt x="0" y="7106"/>
                    <a:pt x="0" y="10175"/>
                  </a:cubicBezTo>
                  <a:cubicBezTo>
                    <a:pt x="0" y="18447"/>
                    <a:pt x="634" y="18714"/>
                    <a:pt x="634" y="18747"/>
                  </a:cubicBezTo>
                  <a:lnTo>
                    <a:pt x="667" y="18948"/>
                  </a:lnTo>
                  <a:lnTo>
                    <a:pt x="667" y="68049"/>
                  </a:lnTo>
                  <a:cubicBezTo>
                    <a:pt x="2469" y="70751"/>
                    <a:pt x="5337" y="72619"/>
                    <a:pt x="8506" y="73053"/>
                  </a:cubicBezTo>
                  <a:cubicBezTo>
                    <a:pt x="10608" y="73320"/>
                    <a:pt x="12976" y="73453"/>
                    <a:pt x="15511" y="73453"/>
                  </a:cubicBezTo>
                  <a:cubicBezTo>
                    <a:pt x="18047" y="73453"/>
                    <a:pt x="20415" y="73320"/>
                    <a:pt x="22450" y="73053"/>
                  </a:cubicBezTo>
                  <a:cubicBezTo>
                    <a:pt x="25619" y="72619"/>
                    <a:pt x="28487" y="70785"/>
                    <a:pt x="30289" y="68049"/>
                  </a:cubicBezTo>
                  <a:lnTo>
                    <a:pt x="30289" y="18948"/>
                  </a:lnTo>
                  <a:lnTo>
                    <a:pt x="30322" y="18747"/>
                  </a:lnTo>
                  <a:cubicBezTo>
                    <a:pt x="30355" y="18714"/>
                    <a:pt x="30956" y="18447"/>
                    <a:pt x="30956" y="10175"/>
                  </a:cubicBezTo>
                  <a:cubicBezTo>
                    <a:pt x="30956" y="7106"/>
                    <a:pt x="29555" y="4003"/>
                    <a:pt x="28821" y="3370"/>
                  </a:cubicBezTo>
                  <a:cubicBezTo>
                    <a:pt x="26753" y="2936"/>
                    <a:pt x="24818" y="2336"/>
                    <a:pt x="22917" y="1702"/>
                  </a:cubicBezTo>
                  <a:cubicBezTo>
                    <a:pt x="20281" y="835"/>
                    <a:pt x="17746" y="1"/>
                    <a:pt x="15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 rot="5400000">
              <a:off x="263471" y="2473263"/>
              <a:ext cx="731589" cy="146935"/>
            </a:xfrm>
            <a:custGeom>
              <a:avLst/>
              <a:gdLst/>
              <a:ahLst/>
              <a:cxnLst/>
              <a:rect l="l" t="t" r="r" b="b"/>
              <a:pathLst>
                <a:path w="29655" h="5956" extrusionOk="0">
                  <a:moveTo>
                    <a:pt x="3003" y="1"/>
                  </a:moveTo>
                  <a:cubicBezTo>
                    <a:pt x="3003" y="1"/>
                    <a:pt x="2135" y="902"/>
                    <a:pt x="1101" y="2002"/>
                  </a:cubicBezTo>
                  <a:cubicBezTo>
                    <a:pt x="0" y="3103"/>
                    <a:pt x="668" y="5038"/>
                    <a:pt x="2269" y="5205"/>
                  </a:cubicBezTo>
                  <a:cubicBezTo>
                    <a:pt x="6388" y="5705"/>
                    <a:pt x="10608" y="5955"/>
                    <a:pt x="14828" y="5955"/>
                  </a:cubicBezTo>
                  <a:cubicBezTo>
                    <a:pt x="19047" y="5955"/>
                    <a:pt x="23267" y="5705"/>
                    <a:pt x="27387" y="5205"/>
                  </a:cubicBezTo>
                  <a:cubicBezTo>
                    <a:pt x="28988" y="5038"/>
                    <a:pt x="29655" y="3103"/>
                    <a:pt x="28554" y="2002"/>
                  </a:cubicBezTo>
                  <a:cubicBezTo>
                    <a:pt x="27520" y="935"/>
                    <a:pt x="26653" y="1"/>
                    <a:pt x="26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 rot="5400000">
              <a:off x="297008" y="2494469"/>
              <a:ext cx="664931" cy="105366"/>
            </a:xfrm>
            <a:custGeom>
              <a:avLst/>
              <a:gdLst/>
              <a:ahLst/>
              <a:cxnLst/>
              <a:rect l="l" t="t" r="r" b="b"/>
              <a:pathLst>
                <a:path w="26953" h="4271" extrusionOk="0">
                  <a:moveTo>
                    <a:pt x="2002" y="1"/>
                  </a:moveTo>
                  <a:cubicBezTo>
                    <a:pt x="1668" y="334"/>
                    <a:pt x="1068" y="1002"/>
                    <a:pt x="334" y="1735"/>
                  </a:cubicBezTo>
                  <a:cubicBezTo>
                    <a:pt x="100" y="2036"/>
                    <a:pt x="0" y="2436"/>
                    <a:pt x="134" y="2836"/>
                  </a:cubicBezTo>
                  <a:cubicBezTo>
                    <a:pt x="267" y="3236"/>
                    <a:pt x="601" y="3503"/>
                    <a:pt x="1001" y="3537"/>
                  </a:cubicBezTo>
                  <a:cubicBezTo>
                    <a:pt x="5104" y="4037"/>
                    <a:pt x="9273" y="4271"/>
                    <a:pt x="13476" y="4271"/>
                  </a:cubicBezTo>
                  <a:cubicBezTo>
                    <a:pt x="17679" y="4271"/>
                    <a:pt x="21849" y="4037"/>
                    <a:pt x="25885" y="3537"/>
                  </a:cubicBezTo>
                  <a:cubicBezTo>
                    <a:pt x="26319" y="3503"/>
                    <a:pt x="26652" y="3203"/>
                    <a:pt x="26786" y="2836"/>
                  </a:cubicBezTo>
                  <a:cubicBezTo>
                    <a:pt x="26953" y="2436"/>
                    <a:pt x="26853" y="2036"/>
                    <a:pt x="26586" y="1735"/>
                  </a:cubicBezTo>
                  <a:cubicBezTo>
                    <a:pt x="25852" y="1002"/>
                    <a:pt x="25251" y="334"/>
                    <a:pt x="2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 rot="5400000">
              <a:off x="1114208" y="2394886"/>
              <a:ext cx="786726" cy="302874"/>
            </a:xfrm>
            <a:custGeom>
              <a:avLst/>
              <a:gdLst/>
              <a:ahLst/>
              <a:cxnLst/>
              <a:rect l="l" t="t" r="r" b="b"/>
              <a:pathLst>
                <a:path w="31890" h="12277" extrusionOk="0">
                  <a:moveTo>
                    <a:pt x="15958" y="1"/>
                  </a:moveTo>
                  <a:cubicBezTo>
                    <a:pt x="11108" y="1"/>
                    <a:pt x="6255" y="668"/>
                    <a:pt x="1535" y="2002"/>
                  </a:cubicBezTo>
                  <a:cubicBezTo>
                    <a:pt x="534" y="2302"/>
                    <a:pt x="0" y="3437"/>
                    <a:pt x="467" y="4404"/>
                  </a:cubicBezTo>
                  <a:cubicBezTo>
                    <a:pt x="2002" y="7740"/>
                    <a:pt x="4137" y="12276"/>
                    <a:pt x="4137" y="12276"/>
                  </a:cubicBezTo>
                  <a:lnTo>
                    <a:pt x="27787" y="12276"/>
                  </a:lnTo>
                  <a:cubicBezTo>
                    <a:pt x="27787" y="12276"/>
                    <a:pt x="29922" y="7673"/>
                    <a:pt x="31456" y="4404"/>
                  </a:cubicBezTo>
                  <a:cubicBezTo>
                    <a:pt x="31890" y="3437"/>
                    <a:pt x="31356" y="2302"/>
                    <a:pt x="30355" y="2002"/>
                  </a:cubicBezTo>
                  <a:cubicBezTo>
                    <a:pt x="25652" y="668"/>
                    <a:pt x="20807" y="1"/>
                    <a:pt x="15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 rot="5400000">
              <a:off x="1141776" y="2417522"/>
              <a:ext cx="732428" cy="260885"/>
            </a:xfrm>
            <a:custGeom>
              <a:avLst/>
              <a:gdLst/>
              <a:ahLst/>
              <a:cxnLst/>
              <a:rect l="l" t="t" r="r" b="b"/>
              <a:pathLst>
                <a:path w="29689" h="10575" extrusionOk="0">
                  <a:moveTo>
                    <a:pt x="14845" y="1"/>
                  </a:moveTo>
                  <a:cubicBezTo>
                    <a:pt x="10075" y="1"/>
                    <a:pt x="5305" y="668"/>
                    <a:pt x="668" y="1969"/>
                  </a:cubicBezTo>
                  <a:cubicBezTo>
                    <a:pt x="434" y="2069"/>
                    <a:pt x="268" y="2169"/>
                    <a:pt x="134" y="2436"/>
                  </a:cubicBezTo>
                  <a:cubicBezTo>
                    <a:pt x="1" y="2636"/>
                    <a:pt x="1" y="2936"/>
                    <a:pt x="134" y="3136"/>
                  </a:cubicBezTo>
                  <a:cubicBezTo>
                    <a:pt x="1402" y="5838"/>
                    <a:pt x="2970" y="9307"/>
                    <a:pt x="3570" y="10575"/>
                  </a:cubicBezTo>
                  <a:lnTo>
                    <a:pt x="26153" y="10575"/>
                  </a:lnTo>
                  <a:cubicBezTo>
                    <a:pt x="26753" y="9274"/>
                    <a:pt x="28321" y="5805"/>
                    <a:pt x="29589" y="3136"/>
                  </a:cubicBezTo>
                  <a:cubicBezTo>
                    <a:pt x="29689" y="2936"/>
                    <a:pt x="29689" y="2669"/>
                    <a:pt x="29589" y="2436"/>
                  </a:cubicBezTo>
                  <a:cubicBezTo>
                    <a:pt x="29455" y="2236"/>
                    <a:pt x="29288" y="2069"/>
                    <a:pt x="29022" y="1969"/>
                  </a:cubicBezTo>
                  <a:cubicBezTo>
                    <a:pt x="24418" y="668"/>
                    <a:pt x="19648" y="1"/>
                    <a:pt x="14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 rot="5400000">
              <a:off x="1062607" y="1711316"/>
              <a:ext cx="99617" cy="930207"/>
            </a:xfrm>
            <a:custGeom>
              <a:avLst/>
              <a:gdLst/>
              <a:ahLst/>
              <a:cxnLst/>
              <a:rect l="l" t="t" r="r" b="b"/>
              <a:pathLst>
                <a:path w="4038" h="37706" extrusionOk="0">
                  <a:moveTo>
                    <a:pt x="1" y="0"/>
                  </a:moveTo>
                  <a:lnTo>
                    <a:pt x="1" y="36793"/>
                  </a:lnTo>
                  <a:cubicBezTo>
                    <a:pt x="1" y="37344"/>
                    <a:pt x="451" y="37705"/>
                    <a:pt x="930" y="37705"/>
                  </a:cubicBezTo>
                  <a:cubicBezTo>
                    <a:pt x="1177" y="37705"/>
                    <a:pt x="1431" y="37609"/>
                    <a:pt x="1635" y="37394"/>
                  </a:cubicBezTo>
                  <a:lnTo>
                    <a:pt x="4037" y="34825"/>
                  </a:lnTo>
                  <a:lnTo>
                    <a:pt x="4037" y="9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 rot="5400000">
              <a:off x="1043015" y="1772350"/>
              <a:ext cx="57629" cy="807301"/>
            </a:xfrm>
            <a:custGeom>
              <a:avLst/>
              <a:gdLst/>
              <a:ahLst/>
              <a:cxnLst/>
              <a:rect l="l" t="t" r="r" b="b"/>
              <a:pathLst>
                <a:path w="2336" h="32724" extrusionOk="0">
                  <a:moveTo>
                    <a:pt x="1" y="0"/>
                  </a:moveTo>
                  <a:lnTo>
                    <a:pt x="1" y="32657"/>
                  </a:lnTo>
                  <a:cubicBezTo>
                    <a:pt x="1" y="32724"/>
                    <a:pt x="68" y="32724"/>
                    <a:pt x="68" y="32724"/>
                  </a:cubicBezTo>
                  <a:lnTo>
                    <a:pt x="134" y="32724"/>
                  </a:lnTo>
                  <a:lnTo>
                    <a:pt x="2336" y="30356"/>
                  </a:lnTo>
                  <a:lnTo>
                    <a:pt x="2336" y="5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 rot="5400000">
              <a:off x="1062619" y="2452793"/>
              <a:ext cx="99593" cy="930207"/>
            </a:xfrm>
            <a:custGeom>
              <a:avLst/>
              <a:gdLst/>
              <a:ahLst/>
              <a:cxnLst/>
              <a:rect l="l" t="t" r="r" b="b"/>
              <a:pathLst>
                <a:path w="4037" h="37706" extrusionOk="0">
                  <a:moveTo>
                    <a:pt x="4037" y="0"/>
                  </a:moveTo>
                  <a:lnTo>
                    <a:pt x="1" y="9307"/>
                  </a:lnTo>
                  <a:lnTo>
                    <a:pt x="1" y="34825"/>
                  </a:lnTo>
                  <a:lnTo>
                    <a:pt x="2436" y="37394"/>
                  </a:lnTo>
                  <a:cubicBezTo>
                    <a:pt x="2629" y="37609"/>
                    <a:pt x="2875" y="37705"/>
                    <a:pt x="3117" y="37705"/>
                  </a:cubicBezTo>
                  <a:cubicBezTo>
                    <a:pt x="3586" y="37705"/>
                    <a:pt x="4037" y="37344"/>
                    <a:pt x="4037" y="36793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 rot="5400000">
              <a:off x="1043422" y="2514246"/>
              <a:ext cx="57629" cy="808115"/>
            </a:xfrm>
            <a:custGeom>
              <a:avLst/>
              <a:gdLst/>
              <a:ahLst/>
              <a:cxnLst/>
              <a:rect l="l" t="t" r="r" b="b"/>
              <a:pathLst>
                <a:path w="2336" h="32757" extrusionOk="0">
                  <a:moveTo>
                    <a:pt x="2336" y="0"/>
                  </a:moveTo>
                  <a:lnTo>
                    <a:pt x="1" y="5371"/>
                  </a:lnTo>
                  <a:lnTo>
                    <a:pt x="1" y="30355"/>
                  </a:lnTo>
                  <a:lnTo>
                    <a:pt x="2236" y="32724"/>
                  </a:lnTo>
                  <a:cubicBezTo>
                    <a:pt x="2236" y="32757"/>
                    <a:pt x="2269" y="32757"/>
                    <a:pt x="2269" y="32757"/>
                  </a:cubicBezTo>
                  <a:cubicBezTo>
                    <a:pt x="2303" y="32757"/>
                    <a:pt x="2336" y="32724"/>
                    <a:pt x="2336" y="32623"/>
                  </a:cubicBezTo>
                  <a:lnTo>
                    <a:pt x="2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 rot="5400000">
              <a:off x="2104563" y="2232435"/>
              <a:ext cx="212532" cy="135882"/>
            </a:xfrm>
            <a:custGeom>
              <a:avLst/>
              <a:gdLst/>
              <a:ahLst/>
              <a:cxnLst/>
              <a:rect l="l" t="t" r="r" b="b"/>
              <a:pathLst>
                <a:path w="8615" h="5508" extrusionOk="0">
                  <a:moveTo>
                    <a:pt x="7891" y="1"/>
                  </a:moveTo>
                  <a:cubicBezTo>
                    <a:pt x="7820" y="1"/>
                    <a:pt x="7747" y="12"/>
                    <a:pt x="7672" y="37"/>
                  </a:cubicBezTo>
                  <a:lnTo>
                    <a:pt x="3002" y="1605"/>
                  </a:lnTo>
                  <a:cubicBezTo>
                    <a:pt x="2235" y="1872"/>
                    <a:pt x="1568" y="2439"/>
                    <a:pt x="1168" y="3206"/>
                  </a:cubicBezTo>
                  <a:lnTo>
                    <a:pt x="0" y="5508"/>
                  </a:lnTo>
                  <a:lnTo>
                    <a:pt x="8073" y="2039"/>
                  </a:lnTo>
                  <a:lnTo>
                    <a:pt x="8473" y="804"/>
                  </a:lnTo>
                  <a:cubicBezTo>
                    <a:pt x="8615" y="378"/>
                    <a:pt x="8298" y="1"/>
                    <a:pt x="7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 rot="5400000">
              <a:off x="2106980" y="2229179"/>
              <a:ext cx="205748" cy="135611"/>
            </a:xfrm>
            <a:custGeom>
              <a:avLst/>
              <a:gdLst/>
              <a:ahLst/>
              <a:cxnLst/>
              <a:rect l="l" t="t" r="r" b="b"/>
              <a:pathLst>
                <a:path w="8340" h="5497" extrusionOk="0">
                  <a:moveTo>
                    <a:pt x="7866" y="1"/>
                  </a:moveTo>
                  <a:cubicBezTo>
                    <a:pt x="7804" y="1"/>
                    <a:pt x="7739" y="9"/>
                    <a:pt x="7672" y="26"/>
                  </a:cubicBezTo>
                  <a:lnTo>
                    <a:pt x="3002" y="1627"/>
                  </a:lnTo>
                  <a:cubicBezTo>
                    <a:pt x="2235" y="1860"/>
                    <a:pt x="1568" y="2461"/>
                    <a:pt x="1168" y="3194"/>
                  </a:cubicBezTo>
                  <a:lnTo>
                    <a:pt x="0" y="5496"/>
                  </a:lnTo>
                  <a:lnTo>
                    <a:pt x="1635" y="4796"/>
                  </a:lnTo>
                  <a:lnTo>
                    <a:pt x="2435" y="3194"/>
                  </a:lnTo>
                  <a:cubicBezTo>
                    <a:pt x="2802" y="2461"/>
                    <a:pt x="3469" y="1860"/>
                    <a:pt x="4270" y="1627"/>
                  </a:cubicBezTo>
                  <a:lnTo>
                    <a:pt x="8339" y="226"/>
                  </a:lnTo>
                  <a:cubicBezTo>
                    <a:pt x="8214" y="76"/>
                    <a:pt x="8052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 rot="5400000">
              <a:off x="2104550" y="2725993"/>
              <a:ext cx="212557" cy="135882"/>
            </a:xfrm>
            <a:custGeom>
              <a:avLst/>
              <a:gdLst/>
              <a:ahLst/>
              <a:cxnLst/>
              <a:rect l="l" t="t" r="r" b="b"/>
              <a:pathLst>
                <a:path w="8616" h="5508" extrusionOk="0">
                  <a:moveTo>
                    <a:pt x="724" y="1"/>
                  </a:moveTo>
                  <a:cubicBezTo>
                    <a:pt x="318" y="1"/>
                    <a:pt x="1" y="378"/>
                    <a:pt x="143" y="804"/>
                  </a:cubicBezTo>
                  <a:lnTo>
                    <a:pt x="577" y="2039"/>
                  </a:lnTo>
                  <a:lnTo>
                    <a:pt x="8616" y="5508"/>
                  </a:lnTo>
                  <a:lnTo>
                    <a:pt x="7448" y="3206"/>
                  </a:lnTo>
                  <a:cubicBezTo>
                    <a:pt x="7081" y="2439"/>
                    <a:pt x="6381" y="1872"/>
                    <a:pt x="5613" y="1605"/>
                  </a:cubicBezTo>
                  <a:lnTo>
                    <a:pt x="943" y="37"/>
                  </a:lnTo>
                  <a:cubicBezTo>
                    <a:pt x="869" y="12"/>
                    <a:pt x="795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 rot="5400000">
              <a:off x="2106968" y="2728707"/>
              <a:ext cx="205772" cy="135611"/>
            </a:xfrm>
            <a:custGeom>
              <a:avLst/>
              <a:gdLst/>
              <a:ahLst/>
              <a:cxnLst/>
              <a:rect l="l" t="t" r="r" b="b"/>
              <a:pathLst>
                <a:path w="8341" h="5497" extrusionOk="0">
                  <a:moveTo>
                    <a:pt x="475" y="1"/>
                  </a:moveTo>
                  <a:cubicBezTo>
                    <a:pt x="289" y="1"/>
                    <a:pt x="126" y="76"/>
                    <a:pt x="1" y="226"/>
                  </a:cubicBezTo>
                  <a:lnTo>
                    <a:pt x="4071" y="1627"/>
                  </a:lnTo>
                  <a:cubicBezTo>
                    <a:pt x="4871" y="1860"/>
                    <a:pt x="5538" y="2461"/>
                    <a:pt x="5905" y="3194"/>
                  </a:cubicBezTo>
                  <a:lnTo>
                    <a:pt x="6706" y="4796"/>
                  </a:lnTo>
                  <a:lnTo>
                    <a:pt x="8340" y="5496"/>
                  </a:lnTo>
                  <a:lnTo>
                    <a:pt x="7173" y="3194"/>
                  </a:lnTo>
                  <a:cubicBezTo>
                    <a:pt x="6772" y="2461"/>
                    <a:pt x="6105" y="1860"/>
                    <a:pt x="5338" y="1627"/>
                  </a:cubicBezTo>
                  <a:lnTo>
                    <a:pt x="668" y="26"/>
                  </a:lnTo>
                  <a:cubicBezTo>
                    <a:pt x="601" y="9"/>
                    <a:pt x="537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 rot="5400000">
              <a:off x="2175394" y="2459509"/>
              <a:ext cx="199161" cy="175305"/>
            </a:xfrm>
            <a:custGeom>
              <a:avLst/>
              <a:gdLst/>
              <a:ahLst/>
              <a:cxnLst/>
              <a:rect l="l" t="t" r="r" b="b"/>
              <a:pathLst>
                <a:path w="8073" h="7106" extrusionOk="0">
                  <a:moveTo>
                    <a:pt x="4036" y="0"/>
                  </a:moveTo>
                  <a:cubicBezTo>
                    <a:pt x="2702" y="0"/>
                    <a:pt x="1368" y="234"/>
                    <a:pt x="0" y="567"/>
                  </a:cubicBezTo>
                  <a:lnTo>
                    <a:pt x="0" y="7105"/>
                  </a:lnTo>
                  <a:cubicBezTo>
                    <a:pt x="1334" y="6772"/>
                    <a:pt x="2702" y="6572"/>
                    <a:pt x="4036" y="6572"/>
                  </a:cubicBezTo>
                  <a:cubicBezTo>
                    <a:pt x="5371" y="6572"/>
                    <a:pt x="6705" y="6772"/>
                    <a:pt x="8073" y="7105"/>
                  </a:cubicBezTo>
                  <a:lnTo>
                    <a:pt x="8073" y="567"/>
                  </a:lnTo>
                  <a:cubicBezTo>
                    <a:pt x="6738" y="234"/>
                    <a:pt x="5404" y="0"/>
                    <a:pt x="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 rot="5400000">
              <a:off x="1407566" y="2009348"/>
              <a:ext cx="141556" cy="116048"/>
            </a:xfrm>
            <a:custGeom>
              <a:avLst/>
              <a:gdLst/>
              <a:ahLst/>
              <a:cxnLst/>
              <a:rect l="l" t="t" r="r" b="b"/>
              <a:pathLst>
                <a:path w="5738" h="4704" extrusionOk="0">
                  <a:moveTo>
                    <a:pt x="5438" y="0"/>
                  </a:moveTo>
                  <a:lnTo>
                    <a:pt x="4170" y="467"/>
                  </a:lnTo>
                  <a:lnTo>
                    <a:pt x="1735" y="1835"/>
                  </a:lnTo>
                  <a:cubicBezTo>
                    <a:pt x="934" y="2268"/>
                    <a:pt x="401" y="3002"/>
                    <a:pt x="234" y="3836"/>
                  </a:cubicBezTo>
                  <a:lnTo>
                    <a:pt x="0" y="4703"/>
                  </a:lnTo>
                  <a:lnTo>
                    <a:pt x="3670" y="3336"/>
                  </a:lnTo>
                  <a:lnTo>
                    <a:pt x="4437" y="1201"/>
                  </a:lnTo>
                  <a:lnTo>
                    <a:pt x="5738" y="767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 rot="5400000">
              <a:off x="1402631" y="2015096"/>
              <a:ext cx="141556" cy="104551"/>
            </a:xfrm>
            <a:custGeom>
              <a:avLst/>
              <a:gdLst/>
              <a:ahLst/>
              <a:cxnLst/>
              <a:rect l="l" t="t" r="r" b="b"/>
              <a:pathLst>
                <a:path w="5738" h="4238" extrusionOk="0">
                  <a:moveTo>
                    <a:pt x="5638" y="1"/>
                  </a:moveTo>
                  <a:lnTo>
                    <a:pt x="4337" y="434"/>
                  </a:lnTo>
                  <a:lnTo>
                    <a:pt x="3603" y="2569"/>
                  </a:lnTo>
                  <a:lnTo>
                    <a:pt x="101" y="3903"/>
                  </a:lnTo>
                  <a:lnTo>
                    <a:pt x="0" y="4237"/>
                  </a:lnTo>
                  <a:lnTo>
                    <a:pt x="3670" y="2869"/>
                  </a:lnTo>
                  <a:lnTo>
                    <a:pt x="4470" y="735"/>
                  </a:lnTo>
                  <a:lnTo>
                    <a:pt x="5738" y="268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 rot="5400000">
              <a:off x="1407553" y="2968917"/>
              <a:ext cx="141581" cy="116048"/>
            </a:xfrm>
            <a:custGeom>
              <a:avLst/>
              <a:gdLst/>
              <a:ahLst/>
              <a:cxnLst/>
              <a:rect l="l" t="t" r="r" b="b"/>
              <a:pathLst>
                <a:path w="5739" h="4704" extrusionOk="0">
                  <a:moveTo>
                    <a:pt x="301" y="0"/>
                  </a:moveTo>
                  <a:lnTo>
                    <a:pt x="1" y="767"/>
                  </a:lnTo>
                  <a:lnTo>
                    <a:pt x="1302" y="1201"/>
                  </a:lnTo>
                  <a:lnTo>
                    <a:pt x="2069" y="3336"/>
                  </a:lnTo>
                  <a:lnTo>
                    <a:pt x="5738" y="4703"/>
                  </a:lnTo>
                  <a:lnTo>
                    <a:pt x="5738" y="4703"/>
                  </a:lnTo>
                  <a:lnTo>
                    <a:pt x="5538" y="3836"/>
                  </a:lnTo>
                  <a:cubicBezTo>
                    <a:pt x="5371" y="3002"/>
                    <a:pt x="4804" y="2268"/>
                    <a:pt x="4037" y="1835"/>
                  </a:cubicBezTo>
                  <a:lnTo>
                    <a:pt x="1569" y="4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 rot="5400000">
              <a:off x="1402619" y="2974666"/>
              <a:ext cx="141581" cy="104551"/>
            </a:xfrm>
            <a:custGeom>
              <a:avLst/>
              <a:gdLst/>
              <a:ahLst/>
              <a:cxnLst/>
              <a:rect l="l" t="t" r="r" b="b"/>
              <a:pathLst>
                <a:path w="5739" h="4238" extrusionOk="0">
                  <a:moveTo>
                    <a:pt x="101" y="1"/>
                  </a:moveTo>
                  <a:lnTo>
                    <a:pt x="1" y="268"/>
                  </a:lnTo>
                  <a:lnTo>
                    <a:pt x="1268" y="735"/>
                  </a:lnTo>
                  <a:lnTo>
                    <a:pt x="2036" y="2869"/>
                  </a:lnTo>
                  <a:lnTo>
                    <a:pt x="5738" y="4237"/>
                  </a:lnTo>
                  <a:lnTo>
                    <a:pt x="5638" y="3903"/>
                  </a:lnTo>
                  <a:lnTo>
                    <a:pt x="2136" y="2569"/>
                  </a:lnTo>
                  <a:lnTo>
                    <a:pt x="1402" y="4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 rot="5400000">
              <a:off x="225734" y="2778875"/>
              <a:ext cx="160503" cy="65746"/>
            </a:xfrm>
            <a:custGeom>
              <a:avLst/>
              <a:gdLst/>
              <a:ahLst/>
              <a:cxnLst/>
              <a:rect l="l" t="t" r="r" b="b"/>
              <a:pathLst>
                <a:path w="6506" h="2665" extrusionOk="0">
                  <a:moveTo>
                    <a:pt x="5798" y="0"/>
                  </a:moveTo>
                  <a:cubicBezTo>
                    <a:pt x="5143" y="0"/>
                    <a:pt x="4432" y="77"/>
                    <a:pt x="3703" y="296"/>
                  </a:cubicBezTo>
                  <a:cubicBezTo>
                    <a:pt x="2002" y="763"/>
                    <a:pt x="634" y="1664"/>
                    <a:pt x="0" y="2664"/>
                  </a:cubicBezTo>
                  <a:cubicBezTo>
                    <a:pt x="2369" y="2331"/>
                    <a:pt x="4570" y="1430"/>
                    <a:pt x="6505" y="29"/>
                  </a:cubicBezTo>
                  <a:cubicBezTo>
                    <a:pt x="6278" y="11"/>
                    <a:pt x="6042" y="0"/>
                    <a:pt x="5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 rot="5400000">
              <a:off x="225734" y="2248891"/>
              <a:ext cx="160503" cy="65746"/>
            </a:xfrm>
            <a:custGeom>
              <a:avLst/>
              <a:gdLst/>
              <a:ahLst/>
              <a:cxnLst/>
              <a:rect l="l" t="t" r="r" b="b"/>
              <a:pathLst>
                <a:path w="6506" h="2665" extrusionOk="0">
                  <a:moveTo>
                    <a:pt x="728" y="0"/>
                  </a:moveTo>
                  <a:cubicBezTo>
                    <a:pt x="479" y="0"/>
                    <a:pt x="236" y="11"/>
                    <a:pt x="0" y="29"/>
                  </a:cubicBezTo>
                  <a:cubicBezTo>
                    <a:pt x="1935" y="1430"/>
                    <a:pt x="4137" y="2331"/>
                    <a:pt x="6505" y="2664"/>
                  </a:cubicBezTo>
                  <a:cubicBezTo>
                    <a:pt x="5871" y="1664"/>
                    <a:pt x="4504" y="763"/>
                    <a:pt x="2802" y="296"/>
                  </a:cubicBezTo>
                  <a:cubicBezTo>
                    <a:pt x="2098" y="77"/>
                    <a:pt x="1393" y="0"/>
                    <a:pt x="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 rot="5400000">
              <a:off x="3519720" y="2078051"/>
              <a:ext cx="1152114" cy="296287"/>
            </a:xfrm>
            <a:custGeom>
              <a:avLst/>
              <a:gdLst/>
              <a:ahLst/>
              <a:cxnLst/>
              <a:rect l="l" t="t" r="r" b="b"/>
              <a:pathLst>
                <a:path w="46701" h="12010" extrusionOk="0">
                  <a:moveTo>
                    <a:pt x="23383" y="8974"/>
                  </a:moveTo>
                  <a:cubicBezTo>
                    <a:pt x="19481" y="8974"/>
                    <a:pt x="15845" y="10108"/>
                    <a:pt x="12809" y="12009"/>
                  </a:cubicBezTo>
                  <a:lnTo>
                    <a:pt x="15978" y="12009"/>
                  </a:lnTo>
                  <a:cubicBezTo>
                    <a:pt x="18213" y="11009"/>
                    <a:pt x="20715" y="10475"/>
                    <a:pt x="23350" y="10475"/>
                  </a:cubicBezTo>
                  <a:cubicBezTo>
                    <a:pt x="25985" y="10475"/>
                    <a:pt x="28487" y="11009"/>
                    <a:pt x="30722" y="12009"/>
                  </a:cubicBezTo>
                  <a:lnTo>
                    <a:pt x="33891" y="12009"/>
                  </a:lnTo>
                  <a:cubicBezTo>
                    <a:pt x="30855" y="10108"/>
                    <a:pt x="27220" y="8974"/>
                    <a:pt x="23383" y="8974"/>
                  </a:cubicBezTo>
                  <a:close/>
                  <a:moveTo>
                    <a:pt x="23350" y="5872"/>
                  </a:moveTo>
                  <a:cubicBezTo>
                    <a:pt x="17346" y="5872"/>
                    <a:pt x="11875" y="8207"/>
                    <a:pt x="7806" y="12009"/>
                  </a:cubicBezTo>
                  <a:lnTo>
                    <a:pt x="10107" y="12009"/>
                  </a:lnTo>
                  <a:cubicBezTo>
                    <a:pt x="13710" y="9107"/>
                    <a:pt x="18347" y="7373"/>
                    <a:pt x="23350" y="7373"/>
                  </a:cubicBezTo>
                  <a:cubicBezTo>
                    <a:pt x="28354" y="7373"/>
                    <a:pt x="32990" y="9141"/>
                    <a:pt x="36626" y="12009"/>
                  </a:cubicBezTo>
                  <a:lnTo>
                    <a:pt x="38895" y="12009"/>
                  </a:lnTo>
                  <a:cubicBezTo>
                    <a:pt x="34825" y="8207"/>
                    <a:pt x="29354" y="5872"/>
                    <a:pt x="23350" y="5872"/>
                  </a:cubicBezTo>
                  <a:close/>
                  <a:moveTo>
                    <a:pt x="23350" y="2936"/>
                  </a:moveTo>
                  <a:cubicBezTo>
                    <a:pt x="15478" y="2936"/>
                    <a:pt x="8473" y="6472"/>
                    <a:pt x="3703" y="12009"/>
                  </a:cubicBezTo>
                  <a:lnTo>
                    <a:pt x="5704" y="12009"/>
                  </a:lnTo>
                  <a:cubicBezTo>
                    <a:pt x="5871" y="11843"/>
                    <a:pt x="6004" y="11676"/>
                    <a:pt x="6171" y="11509"/>
                  </a:cubicBezTo>
                  <a:cubicBezTo>
                    <a:pt x="10541" y="7139"/>
                    <a:pt x="16645" y="4404"/>
                    <a:pt x="23350" y="4404"/>
                  </a:cubicBezTo>
                  <a:cubicBezTo>
                    <a:pt x="30055" y="4404"/>
                    <a:pt x="36126" y="7139"/>
                    <a:pt x="40529" y="11509"/>
                  </a:cubicBezTo>
                  <a:cubicBezTo>
                    <a:pt x="40696" y="11676"/>
                    <a:pt x="40829" y="11843"/>
                    <a:pt x="40996" y="12009"/>
                  </a:cubicBezTo>
                  <a:lnTo>
                    <a:pt x="42997" y="12009"/>
                  </a:lnTo>
                  <a:cubicBezTo>
                    <a:pt x="38227" y="6472"/>
                    <a:pt x="31189" y="2936"/>
                    <a:pt x="23350" y="2936"/>
                  </a:cubicBezTo>
                  <a:close/>
                  <a:moveTo>
                    <a:pt x="23350" y="1"/>
                  </a:moveTo>
                  <a:cubicBezTo>
                    <a:pt x="13710" y="1"/>
                    <a:pt x="5204" y="4771"/>
                    <a:pt x="0" y="12009"/>
                  </a:cubicBezTo>
                  <a:lnTo>
                    <a:pt x="1868" y="12009"/>
                  </a:lnTo>
                  <a:cubicBezTo>
                    <a:pt x="2602" y="11075"/>
                    <a:pt x="3336" y="10241"/>
                    <a:pt x="4136" y="9474"/>
                  </a:cubicBezTo>
                  <a:cubicBezTo>
                    <a:pt x="9040" y="4537"/>
                    <a:pt x="15845" y="1502"/>
                    <a:pt x="23350" y="1502"/>
                  </a:cubicBezTo>
                  <a:cubicBezTo>
                    <a:pt x="30855" y="1502"/>
                    <a:pt x="37660" y="4537"/>
                    <a:pt x="42564" y="9474"/>
                  </a:cubicBezTo>
                  <a:cubicBezTo>
                    <a:pt x="43364" y="10241"/>
                    <a:pt x="44132" y="11142"/>
                    <a:pt x="44832" y="12009"/>
                  </a:cubicBezTo>
                  <a:lnTo>
                    <a:pt x="46700" y="12009"/>
                  </a:lnTo>
                  <a:cubicBezTo>
                    <a:pt x="41496" y="4704"/>
                    <a:pt x="32990" y="1"/>
                    <a:pt x="23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 rot="5400000">
              <a:off x="2179118" y="2078051"/>
              <a:ext cx="1152114" cy="296287"/>
            </a:xfrm>
            <a:custGeom>
              <a:avLst/>
              <a:gdLst/>
              <a:ahLst/>
              <a:cxnLst/>
              <a:rect l="l" t="t" r="r" b="b"/>
              <a:pathLst>
                <a:path w="46701" h="12010" extrusionOk="0">
                  <a:moveTo>
                    <a:pt x="12776" y="1"/>
                  </a:moveTo>
                  <a:cubicBezTo>
                    <a:pt x="15845" y="1902"/>
                    <a:pt x="19481" y="3036"/>
                    <a:pt x="23350" y="3036"/>
                  </a:cubicBezTo>
                  <a:cubicBezTo>
                    <a:pt x="27220" y="3036"/>
                    <a:pt x="30822" y="1902"/>
                    <a:pt x="33858" y="1"/>
                  </a:cubicBezTo>
                  <a:lnTo>
                    <a:pt x="30689" y="1"/>
                  </a:lnTo>
                  <a:cubicBezTo>
                    <a:pt x="28454" y="1001"/>
                    <a:pt x="25952" y="1535"/>
                    <a:pt x="23317" y="1535"/>
                  </a:cubicBezTo>
                  <a:cubicBezTo>
                    <a:pt x="20682" y="1535"/>
                    <a:pt x="18180" y="1001"/>
                    <a:pt x="15945" y="1"/>
                  </a:cubicBezTo>
                  <a:close/>
                  <a:moveTo>
                    <a:pt x="7806" y="1"/>
                  </a:moveTo>
                  <a:cubicBezTo>
                    <a:pt x="11875" y="3803"/>
                    <a:pt x="17346" y="6138"/>
                    <a:pt x="23350" y="6138"/>
                  </a:cubicBezTo>
                  <a:cubicBezTo>
                    <a:pt x="29354" y="6138"/>
                    <a:pt x="34825" y="3803"/>
                    <a:pt x="38895" y="1"/>
                  </a:cubicBezTo>
                  <a:lnTo>
                    <a:pt x="36626" y="1"/>
                  </a:lnTo>
                  <a:cubicBezTo>
                    <a:pt x="32990" y="2903"/>
                    <a:pt x="28354" y="4637"/>
                    <a:pt x="23350" y="4637"/>
                  </a:cubicBezTo>
                  <a:cubicBezTo>
                    <a:pt x="18347" y="4637"/>
                    <a:pt x="13710" y="2869"/>
                    <a:pt x="10074" y="1"/>
                  </a:cubicBezTo>
                  <a:close/>
                  <a:moveTo>
                    <a:pt x="3669" y="1"/>
                  </a:moveTo>
                  <a:cubicBezTo>
                    <a:pt x="8373" y="5538"/>
                    <a:pt x="15411" y="9074"/>
                    <a:pt x="23317" y="9074"/>
                  </a:cubicBezTo>
                  <a:cubicBezTo>
                    <a:pt x="31189" y="9074"/>
                    <a:pt x="38227" y="5538"/>
                    <a:pt x="42931" y="1"/>
                  </a:cubicBezTo>
                  <a:lnTo>
                    <a:pt x="40929" y="1"/>
                  </a:lnTo>
                  <a:cubicBezTo>
                    <a:pt x="40796" y="168"/>
                    <a:pt x="40662" y="334"/>
                    <a:pt x="40496" y="501"/>
                  </a:cubicBezTo>
                  <a:cubicBezTo>
                    <a:pt x="36093" y="4871"/>
                    <a:pt x="30022" y="7573"/>
                    <a:pt x="23317" y="7573"/>
                  </a:cubicBezTo>
                  <a:cubicBezTo>
                    <a:pt x="16579" y="7573"/>
                    <a:pt x="10541" y="4871"/>
                    <a:pt x="6138" y="501"/>
                  </a:cubicBezTo>
                  <a:cubicBezTo>
                    <a:pt x="5971" y="334"/>
                    <a:pt x="5838" y="168"/>
                    <a:pt x="5671" y="1"/>
                  </a:cubicBezTo>
                  <a:close/>
                  <a:moveTo>
                    <a:pt x="0" y="1"/>
                  </a:moveTo>
                  <a:cubicBezTo>
                    <a:pt x="5204" y="7306"/>
                    <a:pt x="13710" y="12009"/>
                    <a:pt x="23350" y="12009"/>
                  </a:cubicBezTo>
                  <a:cubicBezTo>
                    <a:pt x="32990" y="12009"/>
                    <a:pt x="41496" y="7239"/>
                    <a:pt x="46700" y="1"/>
                  </a:cubicBezTo>
                  <a:lnTo>
                    <a:pt x="44832" y="1"/>
                  </a:lnTo>
                  <a:cubicBezTo>
                    <a:pt x="44132" y="901"/>
                    <a:pt x="43364" y="1735"/>
                    <a:pt x="42564" y="2536"/>
                  </a:cubicBezTo>
                  <a:cubicBezTo>
                    <a:pt x="37660" y="7473"/>
                    <a:pt x="30855" y="10508"/>
                    <a:pt x="23350" y="10508"/>
                  </a:cubicBezTo>
                  <a:cubicBezTo>
                    <a:pt x="15845" y="10508"/>
                    <a:pt x="9040" y="7473"/>
                    <a:pt x="4136" y="2536"/>
                  </a:cubicBezTo>
                  <a:cubicBezTo>
                    <a:pt x="3336" y="1735"/>
                    <a:pt x="2602" y="868"/>
                    <a:pt x="1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 rot="5400000">
              <a:off x="1947067" y="2526613"/>
              <a:ext cx="869050" cy="2493471"/>
            </a:xfrm>
            <a:custGeom>
              <a:avLst/>
              <a:gdLst/>
              <a:ahLst/>
              <a:cxnLst/>
              <a:rect l="l" t="t" r="r" b="b"/>
              <a:pathLst>
                <a:path w="35227" h="101073" extrusionOk="0">
                  <a:moveTo>
                    <a:pt x="1" y="0"/>
                  </a:moveTo>
                  <a:lnTo>
                    <a:pt x="1" y="14177"/>
                  </a:lnTo>
                  <a:lnTo>
                    <a:pt x="12043" y="14177"/>
                  </a:lnTo>
                  <a:cubicBezTo>
                    <a:pt x="16980" y="14177"/>
                    <a:pt x="21049" y="18213"/>
                    <a:pt x="21049" y="23183"/>
                  </a:cubicBezTo>
                  <a:lnTo>
                    <a:pt x="21049" y="101072"/>
                  </a:lnTo>
                  <a:lnTo>
                    <a:pt x="35226" y="101072"/>
                  </a:lnTo>
                  <a:lnTo>
                    <a:pt x="35226" y="23183"/>
                  </a:lnTo>
                  <a:cubicBezTo>
                    <a:pt x="35226" y="10374"/>
                    <a:pt x="24785" y="0"/>
                    <a:pt x="12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 rot="5400000">
              <a:off x="585857" y="3730561"/>
              <a:ext cx="697865" cy="604045"/>
            </a:xfrm>
            <a:custGeom>
              <a:avLst/>
              <a:gdLst/>
              <a:ahLst/>
              <a:cxnLst/>
              <a:rect l="l" t="t" r="r" b="b"/>
              <a:pathLst>
                <a:path w="28288" h="24485" extrusionOk="0">
                  <a:moveTo>
                    <a:pt x="1" y="0"/>
                  </a:moveTo>
                  <a:lnTo>
                    <a:pt x="14144" y="24484"/>
                  </a:lnTo>
                  <a:lnTo>
                    <a:pt x="28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2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chemeClr val="accent3">
                <a:alpha val="53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chemeClr val="dk1">
                  <a:alpha val="787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chemeClr val="accent3">
                  <a:alpha val="519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71" r:id="rId11"/>
    <p:sldLayoutId id="2147483679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>
            <a:spLocks noGrp="1"/>
          </p:cNvSpPr>
          <p:nvPr>
            <p:ph type="ctrTitle"/>
          </p:nvPr>
        </p:nvSpPr>
        <p:spPr>
          <a:xfrm>
            <a:off x="1569700" y="817950"/>
            <a:ext cx="362858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Smart </a:t>
            </a:r>
            <a:br>
              <a:rPr lang="en-US" sz="4800" b="1" dirty="0"/>
            </a:br>
            <a:r>
              <a:rPr lang="en-US" sz="4800" b="1" dirty="0"/>
              <a:t>Parking</a:t>
            </a:r>
            <a:br>
              <a:rPr lang="en-US" sz="4800" b="1" dirty="0"/>
            </a:br>
            <a:r>
              <a:rPr lang="en-US" sz="4800" b="1" dirty="0"/>
              <a:t>Lot</a:t>
            </a:r>
            <a:endParaRPr sz="1900" dirty="0"/>
          </a:p>
        </p:txBody>
      </p:sp>
      <p:sp>
        <p:nvSpPr>
          <p:cNvPr id="882" name="Google Shape;882;p45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2E3</a:t>
            </a:r>
            <a:endParaRPr sz="3600" dirty="0"/>
          </a:p>
        </p:txBody>
      </p:sp>
      <p:grpSp>
        <p:nvGrpSpPr>
          <p:cNvPr id="883" name="Google Shape;883;p45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884" name="Google Shape;884;p45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45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886" name="Google Shape;886;p45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45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888" name="Google Shape;888;p45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0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50"/>
          <p:cNvGrpSpPr/>
          <p:nvPr/>
        </p:nvGrpSpPr>
        <p:grpSpPr>
          <a:xfrm>
            <a:off x="166875" y="2850900"/>
            <a:ext cx="3401640" cy="1460791"/>
            <a:chOff x="5399922" y="1841360"/>
            <a:chExt cx="3401640" cy="1460791"/>
          </a:xfrm>
        </p:grpSpPr>
        <p:sp>
          <p:nvSpPr>
            <p:cNvPr id="1218" name="Google Shape;1218;p50"/>
            <p:cNvSpPr/>
            <p:nvPr/>
          </p:nvSpPr>
          <p:spPr>
            <a:xfrm flipH="1">
              <a:off x="6518160" y="2679871"/>
              <a:ext cx="661632" cy="331177"/>
            </a:xfrm>
            <a:custGeom>
              <a:avLst/>
              <a:gdLst/>
              <a:ahLst/>
              <a:cxnLst/>
              <a:rect l="l" t="t" r="r" b="b"/>
              <a:pathLst>
                <a:path w="18310" h="9165" extrusionOk="0">
                  <a:moveTo>
                    <a:pt x="9165" y="0"/>
                  </a:moveTo>
                  <a:cubicBezTo>
                    <a:pt x="4123" y="0"/>
                    <a:pt x="1" y="4122"/>
                    <a:pt x="1" y="9165"/>
                  </a:cubicBezTo>
                  <a:lnTo>
                    <a:pt x="18309" y="9165"/>
                  </a:lnTo>
                  <a:cubicBezTo>
                    <a:pt x="18309" y="4122"/>
                    <a:pt x="14208" y="0"/>
                    <a:pt x="916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 flipH="1">
              <a:off x="6947624" y="2779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03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03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 flipH="1">
              <a:off x="6168123" y="2893067"/>
              <a:ext cx="238202" cy="118740"/>
            </a:xfrm>
            <a:custGeom>
              <a:avLst/>
              <a:gdLst/>
              <a:ahLst/>
              <a:cxnLst/>
              <a:rect l="l" t="t" r="r" b="b"/>
              <a:pathLst>
                <a:path w="6592" h="3286" extrusionOk="0">
                  <a:moveTo>
                    <a:pt x="3286" y="1"/>
                  </a:moveTo>
                  <a:cubicBezTo>
                    <a:pt x="1465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085" y="1"/>
                    <a:pt x="3286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 flipH="1">
              <a:off x="5831670" y="2018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9" y="0"/>
                  </a:moveTo>
                  <a:cubicBezTo>
                    <a:pt x="2383" y="0"/>
                    <a:pt x="26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5" y="0"/>
                    <a:pt x="4899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 flipH="1">
              <a:off x="6348074" y="2104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5" y="1"/>
                  </a:moveTo>
                  <a:cubicBezTo>
                    <a:pt x="2360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4" y="9530"/>
                    <a:pt x="4802" y="9532"/>
                    <a:pt x="4879" y="9532"/>
                  </a:cubicBezTo>
                  <a:cubicBezTo>
                    <a:pt x="7432" y="9532"/>
                    <a:pt x="9524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2" y="1"/>
                    <a:pt x="4895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 flipH="1">
              <a:off x="6221024" y="2223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1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73" y="465"/>
                    <a:pt x="524" y="674"/>
                  </a:cubicBezTo>
                  <a:cubicBezTo>
                    <a:pt x="754" y="883"/>
                    <a:pt x="1089" y="1197"/>
                    <a:pt x="1528" y="1574"/>
                  </a:cubicBezTo>
                  <a:cubicBezTo>
                    <a:pt x="1946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36" y="5654"/>
                  </a:cubicBezTo>
                  <a:cubicBezTo>
                    <a:pt x="6508" y="5884"/>
                    <a:pt x="6738" y="6093"/>
                    <a:pt x="6968" y="6323"/>
                  </a:cubicBezTo>
                  <a:cubicBezTo>
                    <a:pt x="7219" y="6532"/>
                    <a:pt x="7428" y="6742"/>
                    <a:pt x="7596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8" y="8227"/>
                    <a:pt x="8788" y="8227"/>
                  </a:cubicBezTo>
                  <a:cubicBezTo>
                    <a:pt x="8935" y="8436"/>
                    <a:pt x="9060" y="8604"/>
                    <a:pt x="9144" y="8708"/>
                  </a:cubicBezTo>
                  <a:lnTo>
                    <a:pt x="9249" y="8813"/>
                  </a:lnTo>
                  <a:cubicBezTo>
                    <a:pt x="9270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2" y="8972"/>
                    <a:pt x="9509" y="8963"/>
                    <a:pt x="9542" y="8939"/>
                  </a:cubicBezTo>
                  <a:cubicBezTo>
                    <a:pt x="9625" y="8897"/>
                    <a:pt x="9688" y="8792"/>
                    <a:pt x="9688" y="8625"/>
                  </a:cubicBezTo>
                  <a:cubicBezTo>
                    <a:pt x="9730" y="8499"/>
                    <a:pt x="9688" y="8332"/>
                    <a:pt x="9646" y="8206"/>
                  </a:cubicBezTo>
                  <a:cubicBezTo>
                    <a:pt x="9667" y="8081"/>
                    <a:pt x="9605" y="7955"/>
                    <a:pt x="9500" y="7788"/>
                  </a:cubicBezTo>
                  <a:cubicBezTo>
                    <a:pt x="9500" y="7788"/>
                    <a:pt x="9395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78" y="3268"/>
                    <a:pt x="3871" y="2808"/>
                    <a:pt x="3327" y="2390"/>
                  </a:cubicBezTo>
                  <a:cubicBezTo>
                    <a:pt x="2762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 flipH="1">
              <a:off x="5985136" y="2175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319" y="147"/>
                  </a:cubicBezTo>
                  <a:lnTo>
                    <a:pt x="6152" y="460"/>
                  </a:lnTo>
                  <a:cubicBezTo>
                    <a:pt x="6110" y="565"/>
                    <a:pt x="6026" y="670"/>
                    <a:pt x="5943" y="816"/>
                  </a:cubicBezTo>
                  <a:cubicBezTo>
                    <a:pt x="5901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82" y="1486"/>
                  </a:cubicBezTo>
                  <a:cubicBezTo>
                    <a:pt x="5419" y="1569"/>
                    <a:pt x="5336" y="1653"/>
                    <a:pt x="5273" y="1716"/>
                  </a:cubicBezTo>
                  <a:cubicBezTo>
                    <a:pt x="5189" y="1800"/>
                    <a:pt x="5127" y="1904"/>
                    <a:pt x="5064" y="1988"/>
                  </a:cubicBezTo>
                  <a:cubicBezTo>
                    <a:pt x="4980" y="2072"/>
                    <a:pt x="4896" y="2134"/>
                    <a:pt x="4813" y="2239"/>
                  </a:cubicBezTo>
                  <a:cubicBezTo>
                    <a:pt x="4750" y="2323"/>
                    <a:pt x="4645" y="2406"/>
                    <a:pt x="4562" y="2511"/>
                  </a:cubicBezTo>
                  <a:cubicBezTo>
                    <a:pt x="4457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3" y="3557"/>
                    <a:pt x="2825" y="3850"/>
                    <a:pt x="2448" y="4122"/>
                  </a:cubicBezTo>
                  <a:cubicBezTo>
                    <a:pt x="2239" y="4269"/>
                    <a:pt x="2051" y="4415"/>
                    <a:pt x="1862" y="4541"/>
                  </a:cubicBezTo>
                  <a:cubicBezTo>
                    <a:pt x="1758" y="4624"/>
                    <a:pt x="1674" y="4687"/>
                    <a:pt x="161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98" y="5001"/>
                    <a:pt x="1214" y="5064"/>
                    <a:pt x="1130" y="5126"/>
                  </a:cubicBezTo>
                  <a:cubicBezTo>
                    <a:pt x="1046" y="5168"/>
                    <a:pt x="1005" y="5231"/>
                    <a:pt x="921" y="5273"/>
                  </a:cubicBezTo>
                  <a:cubicBezTo>
                    <a:pt x="795" y="5378"/>
                    <a:pt x="691" y="5461"/>
                    <a:pt x="607" y="5566"/>
                  </a:cubicBezTo>
                  <a:cubicBezTo>
                    <a:pt x="419" y="5733"/>
                    <a:pt x="356" y="5838"/>
                    <a:pt x="356" y="5838"/>
                  </a:cubicBezTo>
                  <a:lnTo>
                    <a:pt x="251" y="5942"/>
                  </a:lnTo>
                  <a:cubicBezTo>
                    <a:pt x="210" y="5984"/>
                    <a:pt x="189" y="6005"/>
                    <a:pt x="168" y="6068"/>
                  </a:cubicBezTo>
                  <a:cubicBezTo>
                    <a:pt x="105" y="6152"/>
                    <a:pt x="84" y="6214"/>
                    <a:pt x="63" y="6298"/>
                  </a:cubicBezTo>
                  <a:cubicBezTo>
                    <a:pt x="0" y="6466"/>
                    <a:pt x="42" y="6570"/>
                    <a:pt x="105" y="6633"/>
                  </a:cubicBezTo>
                  <a:cubicBezTo>
                    <a:pt x="154" y="6682"/>
                    <a:pt x="217" y="6702"/>
                    <a:pt x="291" y="6702"/>
                  </a:cubicBezTo>
                  <a:cubicBezTo>
                    <a:pt x="343" y="6702"/>
                    <a:pt x="400" y="6692"/>
                    <a:pt x="461" y="6675"/>
                  </a:cubicBezTo>
                  <a:cubicBezTo>
                    <a:pt x="523" y="6633"/>
                    <a:pt x="586" y="6612"/>
                    <a:pt x="670" y="6570"/>
                  </a:cubicBezTo>
                  <a:cubicBezTo>
                    <a:pt x="691" y="6570"/>
                    <a:pt x="733" y="6486"/>
                    <a:pt x="837" y="6403"/>
                  </a:cubicBezTo>
                  <a:lnTo>
                    <a:pt x="837" y="6403"/>
                  </a:lnTo>
                  <a:cubicBezTo>
                    <a:pt x="827" y="6413"/>
                    <a:pt x="827" y="6418"/>
                    <a:pt x="829" y="6418"/>
                  </a:cubicBezTo>
                  <a:cubicBezTo>
                    <a:pt x="832" y="6418"/>
                    <a:pt x="837" y="6413"/>
                    <a:pt x="837" y="6403"/>
                  </a:cubicBezTo>
                  <a:lnTo>
                    <a:pt x="837" y="6403"/>
                  </a:lnTo>
                  <a:cubicBezTo>
                    <a:pt x="837" y="6403"/>
                    <a:pt x="837" y="6403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93" y="6089"/>
                    <a:pt x="1298" y="6005"/>
                    <a:pt x="1402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716" y="5650"/>
                    <a:pt x="1779" y="5566"/>
                  </a:cubicBezTo>
                  <a:cubicBezTo>
                    <a:pt x="1862" y="5524"/>
                    <a:pt x="1946" y="5440"/>
                    <a:pt x="2030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69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39" y="3745"/>
                  </a:cubicBezTo>
                  <a:cubicBezTo>
                    <a:pt x="4248" y="3557"/>
                    <a:pt x="4436" y="3369"/>
                    <a:pt x="4645" y="3181"/>
                  </a:cubicBezTo>
                  <a:cubicBezTo>
                    <a:pt x="4750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73" y="2511"/>
                    <a:pt x="5336" y="2427"/>
                    <a:pt x="5419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2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26" y="1402"/>
                    <a:pt x="6068" y="1297"/>
                    <a:pt x="6131" y="1235"/>
                  </a:cubicBezTo>
                  <a:cubicBezTo>
                    <a:pt x="6173" y="1151"/>
                    <a:pt x="6215" y="1067"/>
                    <a:pt x="6236" y="984"/>
                  </a:cubicBezTo>
                  <a:cubicBezTo>
                    <a:pt x="6319" y="837"/>
                    <a:pt x="6361" y="712"/>
                    <a:pt x="6424" y="607"/>
                  </a:cubicBezTo>
                  <a:cubicBezTo>
                    <a:pt x="6487" y="398"/>
                    <a:pt x="6549" y="251"/>
                    <a:pt x="654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 flipH="1">
              <a:off x="6335210" y="2293011"/>
              <a:ext cx="273723" cy="132579"/>
            </a:xfrm>
            <a:custGeom>
              <a:avLst/>
              <a:gdLst/>
              <a:ahLst/>
              <a:cxnLst/>
              <a:rect l="l" t="t" r="r" b="b"/>
              <a:pathLst>
                <a:path w="7575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61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44" y="1144"/>
                  </a:cubicBezTo>
                  <a:cubicBezTo>
                    <a:pt x="2762" y="1291"/>
                    <a:pt x="3181" y="1479"/>
                    <a:pt x="3620" y="1667"/>
                  </a:cubicBezTo>
                  <a:cubicBezTo>
                    <a:pt x="4059" y="1855"/>
                    <a:pt x="4478" y="2023"/>
                    <a:pt x="4875" y="2211"/>
                  </a:cubicBezTo>
                  <a:cubicBezTo>
                    <a:pt x="5085" y="2316"/>
                    <a:pt x="5273" y="2400"/>
                    <a:pt x="5440" y="2504"/>
                  </a:cubicBezTo>
                  <a:cubicBezTo>
                    <a:pt x="5629" y="2588"/>
                    <a:pt x="5796" y="2692"/>
                    <a:pt x="5943" y="2755"/>
                  </a:cubicBezTo>
                  <a:cubicBezTo>
                    <a:pt x="6256" y="2923"/>
                    <a:pt x="6487" y="3069"/>
                    <a:pt x="6654" y="3216"/>
                  </a:cubicBezTo>
                  <a:cubicBezTo>
                    <a:pt x="6800" y="3320"/>
                    <a:pt x="6905" y="3383"/>
                    <a:pt x="6905" y="3383"/>
                  </a:cubicBezTo>
                  <a:cubicBezTo>
                    <a:pt x="7072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75" y="3592"/>
                    <a:pt x="7575" y="3529"/>
                    <a:pt x="7491" y="3446"/>
                  </a:cubicBezTo>
                  <a:cubicBezTo>
                    <a:pt x="7470" y="3383"/>
                    <a:pt x="7407" y="3341"/>
                    <a:pt x="736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24" y="2609"/>
                    <a:pt x="6110" y="2420"/>
                  </a:cubicBezTo>
                  <a:cubicBezTo>
                    <a:pt x="5943" y="2337"/>
                    <a:pt x="5754" y="2232"/>
                    <a:pt x="5587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25" y="1374"/>
                  </a:cubicBezTo>
                  <a:cubicBezTo>
                    <a:pt x="3285" y="1228"/>
                    <a:pt x="2825" y="1060"/>
                    <a:pt x="2406" y="914"/>
                  </a:cubicBezTo>
                  <a:cubicBezTo>
                    <a:pt x="1988" y="747"/>
                    <a:pt x="1611" y="621"/>
                    <a:pt x="1297" y="495"/>
                  </a:cubicBezTo>
                  <a:cubicBezTo>
                    <a:pt x="942" y="349"/>
                    <a:pt x="691" y="244"/>
                    <a:pt x="502" y="182"/>
                  </a:cubicBezTo>
                  <a:cubicBezTo>
                    <a:pt x="314" y="98"/>
                    <a:pt x="209" y="35"/>
                    <a:pt x="209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 flipH="1">
              <a:off x="6410227" y="2164985"/>
              <a:ext cx="66416" cy="187721"/>
            </a:xfrm>
            <a:custGeom>
              <a:avLst/>
              <a:gdLst/>
              <a:ahLst/>
              <a:cxnLst/>
              <a:rect l="l" t="t" r="r" b="b"/>
              <a:pathLst>
                <a:path w="1838" h="5195" extrusionOk="0">
                  <a:moveTo>
                    <a:pt x="64" y="0"/>
                  </a:moveTo>
                  <a:cubicBezTo>
                    <a:pt x="22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5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7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7" y="5172"/>
                    <a:pt x="1755" y="5174"/>
                    <a:pt x="1762" y="5174"/>
                  </a:cubicBezTo>
                  <a:cubicBezTo>
                    <a:pt x="1838" y="5174"/>
                    <a:pt x="1808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45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7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5" y="63"/>
                    <a:pt x="85" y="0"/>
                    <a:pt x="64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 flipH="1">
              <a:off x="6047902" y="2136583"/>
              <a:ext cx="65802" cy="193539"/>
            </a:xfrm>
            <a:custGeom>
              <a:avLst/>
              <a:gdLst/>
              <a:ahLst/>
              <a:cxnLst/>
              <a:rect l="l" t="t" r="r" b="b"/>
              <a:pathLst>
                <a:path w="1821" h="5356" extrusionOk="0">
                  <a:moveTo>
                    <a:pt x="1771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716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611" y="682"/>
                    <a:pt x="1569" y="912"/>
                  </a:cubicBezTo>
                  <a:cubicBezTo>
                    <a:pt x="1549" y="1163"/>
                    <a:pt x="1507" y="1435"/>
                    <a:pt x="1444" y="1728"/>
                  </a:cubicBezTo>
                  <a:cubicBezTo>
                    <a:pt x="1402" y="2021"/>
                    <a:pt x="1318" y="2335"/>
                    <a:pt x="1235" y="2648"/>
                  </a:cubicBezTo>
                  <a:cubicBezTo>
                    <a:pt x="1151" y="2962"/>
                    <a:pt x="1088" y="3276"/>
                    <a:pt x="984" y="3527"/>
                  </a:cubicBezTo>
                  <a:lnTo>
                    <a:pt x="816" y="3925"/>
                  </a:lnTo>
                  <a:cubicBezTo>
                    <a:pt x="774" y="4050"/>
                    <a:pt x="712" y="4155"/>
                    <a:pt x="649" y="4260"/>
                  </a:cubicBezTo>
                  <a:cubicBezTo>
                    <a:pt x="565" y="4469"/>
                    <a:pt x="440" y="4636"/>
                    <a:pt x="377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09" y="4950"/>
                    <a:pt x="168" y="4971"/>
                    <a:pt x="126" y="4992"/>
                  </a:cubicBezTo>
                  <a:cubicBezTo>
                    <a:pt x="105" y="5034"/>
                    <a:pt x="84" y="5076"/>
                    <a:pt x="63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53" y="5332"/>
                    <a:pt x="84" y="5355"/>
                    <a:pt x="142" y="5355"/>
                  </a:cubicBezTo>
                  <a:cubicBezTo>
                    <a:pt x="161" y="5355"/>
                    <a:pt x="183" y="5353"/>
                    <a:pt x="209" y="5348"/>
                  </a:cubicBezTo>
                  <a:cubicBezTo>
                    <a:pt x="272" y="5348"/>
                    <a:pt x="314" y="5306"/>
                    <a:pt x="377" y="5285"/>
                  </a:cubicBezTo>
                  <a:cubicBezTo>
                    <a:pt x="419" y="5285"/>
                    <a:pt x="48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74" y="4866"/>
                    <a:pt x="900" y="4678"/>
                    <a:pt x="1005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214" y="3946"/>
                    <a:pt x="1256" y="3799"/>
                    <a:pt x="1297" y="3674"/>
                  </a:cubicBezTo>
                  <a:cubicBezTo>
                    <a:pt x="1360" y="3381"/>
                    <a:pt x="1444" y="3067"/>
                    <a:pt x="1528" y="2732"/>
                  </a:cubicBezTo>
                  <a:cubicBezTo>
                    <a:pt x="1569" y="2418"/>
                    <a:pt x="1632" y="2063"/>
                    <a:pt x="1674" y="1791"/>
                  </a:cubicBezTo>
                  <a:cubicBezTo>
                    <a:pt x="1737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21" y="368"/>
                  </a:cubicBezTo>
                  <a:lnTo>
                    <a:pt x="1821" y="138"/>
                  </a:lnTo>
                  <a:cubicBezTo>
                    <a:pt x="1821" y="69"/>
                    <a:pt x="1793" y="1"/>
                    <a:pt x="1771" y="1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 flipH="1">
              <a:off x="6190815" y="2876445"/>
              <a:ext cx="269170" cy="134603"/>
            </a:xfrm>
            <a:custGeom>
              <a:avLst/>
              <a:gdLst/>
              <a:ahLst/>
              <a:cxnLst/>
              <a:rect l="l" t="t" r="r" b="b"/>
              <a:pathLst>
                <a:path w="7449" h="3725" extrusionOk="0">
                  <a:moveTo>
                    <a:pt x="3725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49" y="3725"/>
                  </a:lnTo>
                  <a:cubicBezTo>
                    <a:pt x="7449" y="1674"/>
                    <a:pt x="5796" y="0"/>
                    <a:pt x="372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 flipH="1">
              <a:off x="6364697" y="2917277"/>
              <a:ext cx="189058" cy="94529"/>
            </a:xfrm>
            <a:custGeom>
              <a:avLst/>
              <a:gdLst/>
              <a:ahLst/>
              <a:cxnLst/>
              <a:rect l="l" t="t" r="r" b="b"/>
              <a:pathLst>
                <a:path w="5232" h="2616" extrusionOk="0">
                  <a:moveTo>
                    <a:pt x="2616" y="0"/>
                  </a:moveTo>
                  <a:cubicBezTo>
                    <a:pt x="1172" y="0"/>
                    <a:pt x="1" y="1151"/>
                    <a:pt x="22" y="2616"/>
                  </a:cubicBezTo>
                  <a:lnTo>
                    <a:pt x="5232" y="2616"/>
                  </a:lnTo>
                  <a:cubicBezTo>
                    <a:pt x="5232" y="1172"/>
                    <a:pt x="4060" y="0"/>
                    <a:pt x="2616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 flipH="1">
              <a:off x="6047902" y="2962626"/>
              <a:ext cx="96806" cy="48421"/>
            </a:xfrm>
            <a:custGeom>
              <a:avLst/>
              <a:gdLst/>
              <a:ahLst/>
              <a:cxnLst/>
              <a:rect l="l" t="t" r="r" b="b"/>
              <a:pathLst>
                <a:path w="2679" h="1340" extrusionOk="0">
                  <a:moveTo>
                    <a:pt x="1339" y="1"/>
                  </a:moveTo>
                  <a:cubicBezTo>
                    <a:pt x="586" y="1"/>
                    <a:pt x="0" y="607"/>
                    <a:pt x="0" y="1340"/>
                  </a:cubicBezTo>
                  <a:lnTo>
                    <a:pt x="2679" y="1340"/>
                  </a:lnTo>
                  <a:cubicBezTo>
                    <a:pt x="2679" y="607"/>
                    <a:pt x="2072" y="1"/>
                    <a:pt x="1339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 flipH="1">
              <a:off x="8038646" y="2893067"/>
              <a:ext cx="238202" cy="118740"/>
            </a:xfrm>
            <a:custGeom>
              <a:avLst/>
              <a:gdLst/>
              <a:ahLst/>
              <a:cxnLst/>
              <a:rect l="l" t="t" r="r" b="b"/>
              <a:pathLst>
                <a:path w="6592" h="3286" extrusionOk="0">
                  <a:moveTo>
                    <a:pt x="3307" y="1"/>
                  </a:moveTo>
                  <a:cubicBezTo>
                    <a:pt x="1486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106" y="1"/>
                    <a:pt x="3307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 flipH="1">
              <a:off x="5509564" y="2888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63" y="1"/>
                  </a:moveTo>
                  <a:cubicBezTo>
                    <a:pt x="900" y="1"/>
                    <a:pt x="837" y="11"/>
                    <a:pt x="775" y="32"/>
                  </a:cubicBezTo>
                  <a:cubicBezTo>
                    <a:pt x="524" y="32"/>
                    <a:pt x="356" y="74"/>
                    <a:pt x="210" y="137"/>
                  </a:cubicBezTo>
                  <a:cubicBezTo>
                    <a:pt x="126" y="158"/>
                    <a:pt x="84" y="178"/>
                    <a:pt x="63" y="178"/>
                  </a:cubicBezTo>
                  <a:cubicBezTo>
                    <a:pt x="21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63" y="241"/>
                  </a:lnTo>
                  <a:cubicBezTo>
                    <a:pt x="105" y="241"/>
                    <a:pt x="147" y="199"/>
                    <a:pt x="210" y="199"/>
                  </a:cubicBezTo>
                  <a:cubicBezTo>
                    <a:pt x="356" y="178"/>
                    <a:pt x="524" y="178"/>
                    <a:pt x="775" y="178"/>
                  </a:cubicBezTo>
                  <a:cubicBezTo>
                    <a:pt x="900" y="199"/>
                    <a:pt x="1005" y="199"/>
                    <a:pt x="1130" y="241"/>
                  </a:cubicBezTo>
                  <a:cubicBezTo>
                    <a:pt x="1256" y="262"/>
                    <a:pt x="1402" y="283"/>
                    <a:pt x="1528" y="346"/>
                  </a:cubicBezTo>
                  <a:cubicBezTo>
                    <a:pt x="1821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95" y="1811"/>
                  </a:cubicBezTo>
                  <a:cubicBezTo>
                    <a:pt x="3620" y="1978"/>
                    <a:pt x="3683" y="2124"/>
                    <a:pt x="3725" y="2229"/>
                  </a:cubicBezTo>
                  <a:cubicBezTo>
                    <a:pt x="3725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57" y="2062"/>
                  </a:cubicBezTo>
                  <a:cubicBezTo>
                    <a:pt x="4457" y="2041"/>
                    <a:pt x="4457" y="2020"/>
                    <a:pt x="4436" y="1978"/>
                  </a:cubicBezTo>
                  <a:cubicBezTo>
                    <a:pt x="4436" y="1957"/>
                    <a:pt x="4394" y="1915"/>
                    <a:pt x="4374" y="1873"/>
                  </a:cubicBezTo>
                  <a:cubicBezTo>
                    <a:pt x="4290" y="1727"/>
                    <a:pt x="4164" y="1539"/>
                    <a:pt x="3976" y="1350"/>
                  </a:cubicBezTo>
                  <a:cubicBezTo>
                    <a:pt x="3620" y="995"/>
                    <a:pt x="3076" y="618"/>
                    <a:pt x="2490" y="367"/>
                  </a:cubicBezTo>
                  <a:cubicBezTo>
                    <a:pt x="2197" y="241"/>
                    <a:pt x="1884" y="137"/>
                    <a:pt x="1612" y="74"/>
                  </a:cubicBezTo>
                  <a:cubicBezTo>
                    <a:pt x="1444" y="53"/>
                    <a:pt x="1298" y="32"/>
                    <a:pt x="1151" y="32"/>
                  </a:cubicBezTo>
                  <a:cubicBezTo>
                    <a:pt x="1089" y="11"/>
                    <a:pt x="1026" y="1"/>
                    <a:pt x="96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 flipH="1">
              <a:off x="5513359" y="2833336"/>
              <a:ext cx="46144" cy="124810"/>
            </a:xfrm>
            <a:custGeom>
              <a:avLst/>
              <a:gdLst/>
              <a:ahLst/>
              <a:cxnLst/>
              <a:rect l="l" t="t" r="r" b="b"/>
              <a:pathLst>
                <a:path w="1277" h="3454" extrusionOk="0">
                  <a:moveTo>
                    <a:pt x="21" y="1"/>
                  </a:moveTo>
                  <a:lnTo>
                    <a:pt x="0" y="22"/>
                  </a:lnTo>
                  <a:cubicBezTo>
                    <a:pt x="0" y="22"/>
                    <a:pt x="21" y="84"/>
                    <a:pt x="42" y="147"/>
                  </a:cubicBezTo>
                  <a:cubicBezTo>
                    <a:pt x="42" y="189"/>
                    <a:pt x="63" y="210"/>
                    <a:pt x="63" y="231"/>
                  </a:cubicBezTo>
                  <a:cubicBezTo>
                    <a:pt x="63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47" y="440"/>
                    <a:pt x="147" y="440"/>
                    <a:pt x="147" y="461"/>
                  </a:cubicBezTo>
                  <a:lnTo>
                    <a:pt x="147" y="524"/>
                  </a:lnTo>
                  <a:cubicBezTo>
                    <a:pt x="209" y="670"/>
                    <a:pt x="230" y="859"/>
                    <a:pt x="251" y="1047"/>
                  </a:cubicBezTo>
                  <a:cubicBezTo>
                    <a:pt x="272" y="1256"/>
                    <a:pt x="335" y="1465"/>
                    <a:pt x="356" y="1675"/>
                  </a:cubicBezTo>
                  <a:cubicBezTo>
                    <a:pt x="356" y="1716"/>
                    <a:pt x="377" y="1779"/>
                    <a:pt x="377" y="1821"/>
                  </a:cubicBezTo>
                  <a:lnTo>
                    <a:pt x="377" y="1884"/>
                  </a:lnTo>
                  <a:lnTo>
                    <a:pt x="377" y="1905"/>
                  </a:lnTo>
                  <a:lnTo>
                    <a:pt x="377" y="1988"/>
                  </a:lnTo>
                  <a:lnTo>
                    <a:pt x="377" y="2072"/>
                  </a:lnTo>
                  <a:lnTo>
                    <a:pt x="377" y="2135"/>
                  </a:lnTo>
                  <a:lnTo>
                    <a:pt x="377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40" y="2930"/>
                    <a:pt x="440" y="3014"/>
                    <a:pt x="440" y="3076"/>
                  </a:cubicBezTo>
                  <a:cubicBezTo>
                    <a:pt x="440" y="3160"/>
                    <a:pt x="461" y="3223"/>
                    <a:pt x="461" y="3265"/>
                  </a:cubicBezTo>
                  <a:cubicBezTo>
                    <a:pt x="481" y="3369"/>
                    <a:pt x="523" y="3453"/>
                    <a:pt x="523" y="3453"/>
                  </a:cubicBezTo>
                  <a:lnTo>
                    <a:pt x="1277" y="3076"/>
                  </a:lnTo>
                  <a:cubicBezTo>
                    <a:pt x="1277" y="3076"/>
                    <a:pt x="1256" y="3056"/>
                    <a:pt x="1235" y="2993"/>
                  </a:cubicBezTo>
                  <a:cubicBezTo>
                    <a:pt x="1193" y="2972"/>
                    <a:pt x="1193" y="2930"/>
                    <a:pt x="1172" y="2867"/>
                  </a:cubicBezTo>
                  <a:cubicBezTo>
                    <a:pt x="1172" y="2825"/>
                    <a:pt x="1151" y="2763"/>
                    <a:pt x="1130" y="2700"/>
                  </a:cubicBezTo>
                  <a:cubicBezTo>
                    <a:pt x="1088" y="2532"/>
                    <a:pt x="1046" y="2386"/>
                    <a:pt x="984" y="2177"/>
                  </a:cubicBezTo>
                  <a:cubicBezTo>
                    <a:pt x="963" y="2114"/>
                    <a:pt x="963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879" y="1884"/>
                    <a:pt x="879" y="1842"/>
                  </a:cubicBezTo>
                  <a:cubicBezTo>
                    <a:pt x="879" y="1821"/>
                    <a:pt x="858" y="1800"/>
                    <a:pt x="858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795" y="1695"/>
                  </a:lnTo>
                  <a:cubicBezTo>
                    <a:pt x="795" y="1654"/>
                    <a:pt x="774" y="1591"/>
                    <a:pt x="753" y="1528"/>
                  </a:cubicBezTo>
                  <a:cubicBezTo>
                    <a:pt x="670" y="1361"/>
                    <a:pt x="586" y="1151"/>
                    <a:pt x="523" y="963"/>
                  </a:cubicBezTo>
                  <a:cubicBezTo>
                    <a:pt x="461" y="775"/>
                    <a:pt x="377" y="628"/>
                    <a:pt x="314" y="461"/>
                  </a:cubicBezTo>
                  <a:cubicBezTo>
                    <a:pt x="314" y="440"/>
                    <a:pt x="272" y="440"/>
                    <a:pt x="272" y="419"/>
                  </a:cubicBezTo>
                  <a:cubicBezTo>
                    <a:pt x="272" y="398"/>
                    <a:pt x="251" y="398"/>
                    <a:pt x="251" y="356"/>
                  </a:cubicBezTo>
                  <a:cubicBezTo>
                    <a:pt x="230" y="315"/>
                    <a:pt x="230" y="294"/>
                    <a:pt x="209" y="252"/>
                  </a:cubicBezTo>
                  <a:cubicBezTo>
                    <a:pt x="168" y="231"/>
                    <a:pt x="168" y="210"/>
                    <a:pt x="147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42" y="43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 flipH="1">
              <a:off x="5494460" y="2849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214" y="0"/>
                  </a:moveTo>
                  <a:cubicBezTo>
                    <a:pt x="1214" y="0"/>
                    <a:pt x="1193" y="21"/>
                    <a:pt x="1130" y="105"/>
                  </a:cubicBezTo>
                  <a:cubicBezTo>
                    <a:pt x="1109" y="126"/>
                    <a:pt x="1046" y="188"/>
                    <a:pt x="1025" y="230"/>
                  </a:cubicBezTo>
                  <a:cubicBezTo>
                    <a:pt x="984" y="293"/>
                    <a:pt x="942" y="377"/>
                    <a:pt x="900" y="419"/>
                  </a:cubicBezTo>
                  <a:cubicBezTo>
                    <a:pt x="712" y="691"/>
                    <a:pt x="502" y="1046"/>
                    <a:pt x="356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72" y="1674"/>
                    <a:pt x="272" y="1737"/>
                    <a:pt x="251" y="1779"/>
                  </a:cubicBezTo>
                  <a:lnTo>
                    <a:pt x="168" y="2092"/>
                  </a:lnTo>
                  <a:cubicBezTo>
                    <a:pt x="147" y="2197"/>
                    <a:pt x="105" y="2281"/>
                    <a:pt x="84" y="2385"/>
                  </a:cubicBezTo>
                  <a:cubicBezTo>
                    <a:pt x="63" y="2469"/>
                    <a:pt x="63" y="2574"/>
                    <a:pt x="42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42" y="3118"/>
                  </a:cubicBezTo>
                  <a:cubicBezTo>
                    <a:pt x="63" y="3201"/>
                    <a:pt x="84" y="3243"/>
                    <a:pt x="105" y="3306"/>
                  </a:cubicBezTo>
                  <a:lnTo>
                    <a:pt x="168" y="3348"/>
                  </a:lnTo>
                  <a:lnTo>
                    <a:pt x="732" y="2950"/>
                  </a:lnTo>
                  <a:cubicBezTo>
                    <a:pt x="732" y="2950"/>
                    <a:pt x="712" y="2929"/>
                    <a:pt x="712" y="2888"/>
                  </a:cubicBezTo>
                  <a:cubicBezTo>
                    <a:pt x="691" y="2825"/>
                    <a:pt x="691" y="2783"/>
                    <a:pt x="691" y="2699"/>
                  </a:cubicBezTo>
                  <a:lnTo>
                    <a:pt x="691" y="2469"/>
                  </a:lnTo>
                  <a:lnTo>
                    <a:pt x="691" y="2176"/>
                  </a:lnTo>
                  <a:lnTo>
                    <a:pt x="691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2" y="1674"/>
                    <a:pt x="732" y="1632"/>
                    <a:pt x="732" y="1569"/>
                  </a:cubicBezTo>
                  <a:cubicBezTo>
                    <a:pt x="795" y="1172"/>
                    <a:pt x="921" y="795"/>
                    <a:pt x="1025" y="502"/>
                  </a:cubicBezTo>
                  <a:cubicBezTo>
                    <a:pt x="1046" y="439"/>
                    <a:pt x="1088" y="377"/>
                    <a:pt x="1109" y="314"/>
                  </a:cubicBezTo>
                  <a:cubicBezTo>
                    <a:pt x="1130" y="230"/>
                    <a:pt x="1151" y="209"/>
                    <a:pt x="1193" y="167"/>
                  </a:cubicBezTo>
                  <a:cubicBezTo>
                    <a:pt x="1214" y="84"/>
                    <a:pt x="1235" y="21"/>
                    <a:pt x="1235" y="21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 flipH="1">
              <a:off x="5445317" y="2860545"/>
              <a:ext cx="91530" cy="105153"/>
            </a:xfrm>
            <a:custGeom>
              <a:avLst/>
              <a:gdLst/>
              <a:ahLst/>
              <a:cxnLst/>
              <a:rect l="l" t="t" r="r" b="b"/>
              <a:pathLst>
                <a:path w="2533" h="2910" extrusionOk="0">
                  <a:moveTo>
                    <a:pt x="2512" y="1"/>
                  </a:moveTo>
                  <a:cubicBezTo>
                    <a:pt x="2512" y="1"/>
                    <a:pt x="2449" y="22"/>
                    <a:pt x="2344" y="64"/>
                  </a:cubicBezTo>
                  <a:cubicBezTo>
                    <a:pt x="2323" y="64"/>
                    <a:pt x="2303" y="85"/>
                    <a:pt x="2261" y="85"/>
                  </a:cubicBezTo>
                  <a:cubicBezTo>
                    <a:pt x="2240" y="106"/>
                    <a:pt x="2240" y="106"/>
                    <a:pt x="2219" y="106"/>
                  </a:cubicBezTo>
                  <a:cubicBezTo>
                    <a:pt x="2198" y="106"/>
                    <a:pt x="2198" y="126"/>
                    <a:pt x="2156" y="126"/>
                  </a:cubicBezTo>
                  <a:cubicBezTo>
                    <a:pt x="2114" y="147"/>
                    <a:pt x="2031" y="189"/>
                    <a:pt x="1947" y="231"/>
                  </a:cubicBezTo>
                  <a:lnTo>
                    <a:pt x="1717" y="398"/>
                  </a:lnTo>
                  <a:cubicBezTo>
                    <a:pt x="1633" y="440"/>
                    <a:pt x="1528" y="503"/>
                    <a:pt x="1466" y="566"/>
                  </a:cubicBezTo>
                  <a:cubicBezTo>
                    <a:pt x="1403" y="608"/>
                    <a:pt x="1382" y="650"/>
                    <a:pt x="1319" y="670"/>
                  </a:cubicBezTo>
                  <a:cubicBezTo>
                    <a:pt x="1277" y="712"/>
                    <a:pt x="1256" y="733"/>
                    <a:pt x="1194" y="775"/>
                  </a:cubicBezTo>
                  <a:cubicBezTo>
                    <a:pt x="1089" y="859"/>
                    <a:pt x="1005" y="942"/>
                    <a:pt x="942" y="1026"/>
                  </a:cubicBezTo>
                  <a:lnTo>
                    <a:pt x="796" y="1152"/>
                  </a:lnTo>
                  <a:cubicBezTo>
                    <a:pt x="775" y="1173"/>
                    <a:pt x="733" y="1235"/>
                    <a:pt x="691" y="1277"/>
                  </a:cubicBezTo>
                  <a:cubicBezTo>
                    <a:pt x="670" y="1340"/>
                    <a:pt x="629" y="1361"/>
                    <a:pt x="587" y="1424"/>
                  </a:cubicBezTo>
                  <a:cubicBezTo>
                    <a:pt x="545" y="1466"/>
                    <a:pt x="524" y="1487"/>
                    <a:pt x="482" y="1549"/>
                  </a:cubicBezTo>
                  <a:cubicBezTo>
                    <a:pt x="357" y="1717"/>
                    <a:pt x="252" y="1905"/>
                    <a:pt x="147" y="2072"/>
                  </a:cubicBezTo>
                  <a:cubicBezTo>
                    <a:pt x="126" y="2177"/>
                    <a:pt x="85" y="2240"/>
                    <a:pt x="43" y="2323"/>
                  </a:cubicBezTo>
                  <a:cubicBezTo>
                    <a:pt x="22" y="2407"/>
                    <a:pt x="1" y="2512"/>
                    <a:pt x="1" y="2616"/>
                  </a:cubicBezTo>
                  <a:cubicBezTo>
                    <a:pt x="1" y="2700"/>
                    <a:pt x="1" y="2784"/>
                    <a:pt x="22" y="2826"/>
                  </a:cubicBezTo>
                  <a:cubicBezTo>
                    <a:pt x="22" y="2847"/>
                    <a:pt x="22" y="2888"/>
                    <a:pt x="43" y="2909"/>
                  </a:cubicBezTo>
                  <a:lnTo>
                    <a:pt x="754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4" y="2428"/>
                    <a:pt x="754" y="2386"/>
                    <a:pt x="775" y="2303"/>
                  </a:cubicBezTo>
                  <a:cubicBezTo>
                    <a:pt x="838" y="2177"/>
                    <a:pt x="922" y="1989"/>
                    <a:pt x="984" y="1800"/>
                  </a:cubicBezTo>
                  <a:lnTo>
                    <a:pt x="1068" y="1654"/>
                  </a:lnTo>
                  <a:cubicBezTo>
                    <a:pt x="1089" y="1591"/>
                    <a:pt x="1110" y="1570"/>
                    <a:pt x="1152" y="1528"/>
                  </a:cubicBezTo>
                  <a:cubicBezTo>
                    <a:pt x="1173" y="1487"/>
                    <a:pt x="1194" y="1445"/>
                    <a:pt x="1214" y="1382"/>
                  </a:cubicBezTo>
                  <a:cubicBezTo>
                    <a:pt x="1256" y="1361"/>
                    <a:pt x="1277" y="1298"/>
                    <a:pt x="1298" y="1256"/>
                  </a:cubicBezTo>
                  <a:cubicBezTo>
                    <a:pt x="1361" y="1173"/>
                    <a:pt x="1424" y="1068"/>
                    <a:pt x="1486" y="1005"/>
                  </a:cubicBezTo>
                  <a:cubicBezTo>
                    <a:pt x="1507" y="942"/>
                    <a:pt x="1570" y="922"/>
                    <a:pt x="1591" y="859"/>
                  </a:cubicBezTo>
                  <a:cubicBezTo>
                    <a:pt x="1633" y="817"/>
                    <a:pt x="1675" y="775"/>
                    <a:pt x="1696" y="733"/>
                  </a:cubicBezTo>
                  <a:cubicBezTo>
                    <a:pt x="1779" y="650"/>
                    <a:pt x="1842" y="608"/>
                    <a:pt x="1905" y="524"/>
                  </a:cubicBezTo>
                  <a:cubicBezTo>
                    <a:pt x="1947" y="440"/>
                    <a:pt x="2031" y="398"/>
                    <a:pt x="2093" y="336"/>
                  </a:cubicBezTo>
                  <a:cubicBezTo>
                    <a:pt x="2156" y="294"/>
                    <a:pt x="2219" y="252"/>
                    <a:pt x="2261" y="210"/>
                  </a:cubicBezTo>
                  <a:lnTo>
                    <a:pt x="2303" y="189"/>
                  </a:lnTo>
                  <a:lnTo>
                    <a:pt x="2323" y="168"/>
                  </a:lnTo>
                  <a:cubicBezTo>
                    <a:pt x="2344" y="126"/>
                    <a:pt x="2365" y="126"/>
                    <a:pt x="2407" y="106"/>
                  </a:cubicBezTo>
                  <a:cubicBezTo>
                    <a:pt x="2470" y="64"/>
                    <a:pt x="2533" y="22"/>
                    <a:pt x="2533" y="22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 flipH="1">
              <a:off x="5519393" y="2848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63" y="147"/>
                  </a:cubicBezTo>
                  <a:cubicBezTo>
                    <a:pt x="84" y="188"/>
                    <a:pt x="105" y="230"/>
                    <a:pt x="126" y="293"/>
                  </a:cubicBezTo>
                  <a:cubicBezTo>
                    <a:pt x="168" y="314"/>
                    <a:pt x="168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73" y="544"/>
                    <a:pt x="315" y="628"/>
                    <a:pt x="336" y="712"/>
                  </a:cubicBezTo>
                  <a:cubicBezTo>
                    <a:pt x="377" y="753"/>
                    <a:pt x="377" y="774"/>
                    <a:pt x="398" y="837"/>
                  </a:cubicBezTo>
                  <a:cubicBezTo>
                    <a:pt x="419" y="879"/>
                    <a:pt x="419" y="921"/>
                    <a:pt x="461" y="963"/>
                  </a:cubicBezTo>
                  <a:cubicBezTo>
                    <a:pt x="524" y="1130"/>
                    <a:pt x="587" y="1339"/>
                    <a:pt x="649" y="1507"/>
                  </a:cubicBezTo>
                  <a:cubicBezTo>
                    <a:pt x="775" y="1904"/>
                    <a:pt x="900" y="2302"/>
                    <a:pt x="984" y="2595"/>
                  </a:cubicBezTo>
                  <a:cubicBezTo>
                    <a:pt x="1047" y="2867"/>
                    <a:pt x="1110" y="3076"/>
                    <a:pt x="1110" y="3076"/>
                  </a:cubicBezTo>
                  <a:lnTo>
                    <a:pt x="1800" y="2804"/>
                  </a:lnTo>
                  <a:cubicBezTo>
                    <a:pt x="1800" y="2804"/>
                    <a:pt x="1737" y="2616"/>
                    <a:pt x="1570" y="2344"/>
                  </a:cubicBezTo>
                  <a:cubicBezTo>
                    <a:pt x="1424" y="2072"/>
                    <a:pt x="1214" y="1716"/>
                    <a:pt x="1005" y="1360"/>
                  </a:cubicBezTo>
                  <a:cubicBezTo>
                    <a:pt x="859" y="1172"/>
                    <a:pt x="754" y="984"/>
                    <a:pt x="649" y="837"/>
                  </a:cubicBezTo>
                  <a:cubicBezTo>
                    <a:pt x="628" y="774"/>
                    <a:pt x="608" y="732"/>
                    <a:pt x="587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73" y="314"/>
                  </a:lnTo>
                  <a:cubicBezTo>
                    <a:pt x="273" y="293"/>
                    <a:pt x="231" y="251"/>
                    <a:pt x="210" y="230"/>
                  </a:cubicBezTo>
                  <a:cubicBezTo>
                    <a:pt x="168" y="188"/>
                    <a:pt x="126" y="126"/>
                    <a:pt x="105" y="105"/>
                  </a:cubicBezTo>
                  <a:cubicBezTo>
                    <a:pt x="6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 flipH="1">
              <a:off x="5523946" y="2919518"/>
              <a:ext cx="142914" cy="40110"/>
            </a:xfrm>
            <a:custGeom>
              <a:avLst/>
              <a:gdLst/>
              <a:ahLst/>
              <a:cxnLst/>
              <a:rect l="l" t="t" r="r" b="b"/>
              <a:pathLst>
                <a:path w="3955" h="1110" extrusionOk="0">
                  <a:moveTo>
                    <a:pt x="1402" y="1"/>
                  </a:moveTo>
                  <a:cubicBezTo>
                    <a:pt x="1339" y="22"/>
                    <a:pt x="1276" y="22"/>
                    <a:pt x="1214" y="22"/>
                  </a:cubicBezTo>
                  <a:cubicBezTo>
                    <a:pt x="1130" y="22"/>
                    <a:pt x="1088" y="43"/>
                    <a:pt x="1025" y="43"/>
                  </a:cubicBezTo>
                  <a:cubicBezTo>
                    <a:pt x="983" y="43"/>
                    <a:pt x="921" y="43"/>
                    <a:pt x="879" y="64"/>
                  </a:cubicBezTo>
                  <a:cubicBezTo>
                    <a:pt x="774" y="106"/>
                    <a:pt x="670" y="127"/>
                    <a:pt x="586" y="147"/>
                  </a:cubicBezTo>
                  <a:cubicBezTo>
                    <a:pt x="523" y="168"/>
                    <a:pt x="502" y="210"/>
                    <a:pt x="460" y="210"/>
                  </a:cubicBezTo>
                  <a:cubicBezTo>
                    <a:pt x="419" y="231"/>
                    <a:pt x="377" y="231"/>
                    <a:pt x="356" y="252"/>
                  </a:cubicBezTo>
                  <a:cubicBezTo>
                    <a:pt x="272" y="273"/>
                    <a:pt x="209" y="315"/>
                    <a:pt x="167" y="336"/>
                  </a:cubicBezTo>
                  <a:lnTo>
                    <a:pt x="0" y="419"/>
                  </a:lnTo>
                  <a:lnTo>
                    <a:pt x="42" y="440"/>
                  </a:lnTo>
                  <a:cubicBezTo>
                    <a:pt x="42" y="440"/>
                    <a:pt x="84" y="419"/>
                    <a:pt x="188" y="378"/>
                  </a:cubicBezTo>
                  <a:cubicBezTo>
                    <a:pt x="251" y="357"/>
                    <a:pt x="293" y="357"/>
                    <a:pt x="377" y="336"/>
                  </a:cubicBezTo>
                  <a:cubicBezTo>
                    <a:pt x="398" y="336"/>
                    <a:pt x="419" y="315"/>
                    <a:pt x="481" y="315"/>
                  </a:cubicBezTo>
                  <a:cubicBezTo>
                    <a:pt x="523" y="273"/>
                    <a:pt x="565" y="273"/>
                    <a:pt x="607" y="273"/>
                  </a:cubicBezTo>
                  <a:cubicBezTo>
                    <a:pt x="691" y="252"/>
                    <a:pt x="795" y="252"/>
                    <a:pt x="900" y="252"/>
                  </a:cubicBezTo>
                  <a:lnTo>
                    <a:pt x="1214" y="252"/>
                  </a:lnTo>
                  <a:cubicBezTo>
                    <a:pt x="1276" y="273"/>
                    <a:pt x="1318" y="273"/>
                    <a:pt x="1360" y="273"/>
                  </a:cubicBezTo>
                  <a:cubicBezTo>
                    <a:pt x="1444" y="273"/>
                    <a:pt x="1507" y="315"/>
                    <a:pt x="1548" y="315"/>
                  </a:cubicBezTo>
                  <a:cubicBezTo>
                    <a:pt x="1653" y="315"/>
                    <a:pt x="1799" y="336"/>
                    <a:pt x="1883" y="357"/>
                  </a:cubicBezTo>
                  <a:cubicBezTo>
                    <a:pt x="1946" y="378"/>
                    <a:pt x="1988" y="378"/>
                    <a:pt x="2051" y="419"/>
                  </a:cubicBezTo>
                  <a:cubicBezTo>
                    <a:pt x="2071" y="419"/>
                    <a:pt x="2092" y="440"/>
                    <a:pt x="2134" y="440"/>
                  </a:cubicBezTo>
                  <a:cubicBezTo>
                    <a:pt x="2155" y="440"/>
                    <a:pt x="2176" y="461"/>
                    <a:pt x="2197" y="461"/>
                  </a:cubicBezTo>
                  <a:cubicBezTo>
                    <a:pt x="2260" y="482"/>
                    <a:pt x="2302" y="482"/>
                    <a:pt x="2364" y="524"/>
                  </a:cubicBezTo>
                  <a:cubicBezTo>
                    <a:pt x="2406" y="524"/>
                    <a:pt x="2469" y="545"/>
                    <a:pt x="2511" y="566"/>
                  </a:cubicBezTo>
                  <a:cubicBezTo>
                    <a:pt x="2574" y="566"/>
                    <a:pt x="2616" y="587"/>
                    <a:pt x="2678" y="629"/>
                  </a:cubicBezTo>
                  <a:cubicBezTo>
                    <a:pt x="2741" y="629"/>
                    <a:pt x="2762" y="650"/>
                    <a:pt x="2804" y="671"/>
                  </a:cubicBezTo>
                  <a:cubicBezTo>
                    <a:pt x="2867" y="691"/>
                    <a:pt x="2888" y="733"/>
                    <a:pt x="2929" y="754"/>
                  </a:cubicBezTo>
                  <a:cubicBezTo>
                    <a:pt x="2971" y="754"/>
                    <a:pt x="2971" y="775"/>
                    <a:pt x="2992" y="775"/>
                  </a:cubicBezTo>
                  <a:cubicBezTo>
                    <a:pt x="3013" y="775"/>
                    <a:pt x="3013" y="796"/>
                    <a:pt x="3055" y="796"/>
                  </a:cubicBezTo>
                  <a:cubicBezTo>
                    <a:pt x="3076" y="796"/>
                    <a:pt x="3118" y="838"/>
                    <a:pt x="3160" y="859"/>
                  </a:cubicBezTo>
                  <a:cubicBezTo>
                    <a:pt x="3180" y="859"/>
                    <a:pt x="3201" y="880"/>
                    <a:pt x="3222" y="901"/>
                  </a:cubicBezTo>
                  <a:cubicBezTo>
                    <a:pt x="3285" y="963"/>
                    <a:pt x="3327" y="984"/>
                    <a:pt x="3369" y="1005"/>
                  </a:cubicBezTo>
                  <a:cubicBezTo>
                    <a:pt x="3411" y="1089"/>
                    <a:pt x="3452" y="1110"/>
                    <a:pt x="3452" y="1110"/>
                  </a:cubicBezTo>
                  <a:lnTo>
                    <a:pt x="3955" y="566"/>
                  </a:lnTo>
                  <a:cubicBezTo>
                    <a:pt x="3955" y="566"/>
                    <a:pt x="3913" y="524"/>
                    <a:pt x="3808" y="461"/>
                  </a:cubicBezTo>
                  <a:cubicBezTo>
                    <a:pt x="3745" y="419"/>
                    <a:pt x="3704" y="378"/>
                    <a:pt x="3620" y="357"/>
                  </a:cubicBezTo>
                  <a:cubicBezTo>
                    <a:pt x="3578" y="336"/>
                    <a:pt x="3536" y="336"/>
                    <a:pt x="3494" y="315"/>
                  </a:cubicBezTo>
                  <a:cubicBezTo>
                    <a:pt x="3473" y="273"/>
                    <a:pt x="3411" y="273"/>
                    <a:pt x="3369" y="252"/>
                  </a:cubicBezTo>
                  <a:cubicBezTo>
                    <a:pt x="3327" y="252"/>
                    <a:pt x="3306" y="231"/>
                    <a:pt x="3285" y="231"/>
                  </a:cubicBezTo>
                  <a:cubicBezTo>
                    <a:pt x="3264" y="231"/>
                    <a:pt x="3222" y="210"/>
                    <a:pt x="3201" y="210"/>
                  </a:cubicBezTo>
                  <a:cubicBezTo>
                    <a:pt x="3160" y="168"/>
                    <a:pt x="3097" y="168"/>
                    <a:pt x="3055" y="147"/>
                  </a:cubicBezTo>
                  <a:cubicBezTo>
                    <a:pt x="2992" y="127"/>
                    <a:pt x="2950" y="127"/>
                    <a:pt x="2888" y="106"/>
                  </a:cubicBezTo>
                  <a:cubicBezTo>
                    <a:pt x="2804" y="64"/>
                    <a:pt x="2762" y="43"/>
                    <a:pt x="2699" y="43"/>
                  </a:cubicBezTo>
                  <a:cubicBezTo>
                    <a:pt x="2657" y="43"/>
                    <a:pt x="2574" y="22"/>
                    <a:pt x="2532" y="22"/>
                  </a:cubicBezTo>
                  <a:cubicBezTo>
                    <a:pt x="2469" y="22"/>
                    <a:pt x="2385" y="1"/>
                    <a:pt x="234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 flipH="1">
              <a:off x="5454386" y="2936176"/>
              <a:ext cx="149743" cy="74872"/>
            </a:xfrm>
            <a:custGeom>
              <a:avLst/>
              <a:gdLst/>
              <a:ahLst/>
              <a:cxnLst/>
              <a:rect l="l" t="t" r="r" b="b"/>
              <a:pathLst>
                <a:path w="4144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44" y="2072"/>
                  </a:lnTo>
                  <a:cubicBezTo>
                    <a:pt x="4144" y="942"/>
                    <a:pt x="3223" y="0"/>
                    <a:pt x="2072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 flipH="1">
              <a:off x="8567878" y="2831059"/>
              <a:ext cx="189058" cy="232926"/>
            </a:xfrm>
            <a:custGeom>
              <a:avLst/>
              <a:gdLst/>
              <a:ahLst/>
              <a:cxnLst/>
              <a:rect l="l" t="t" r="r" b="b"/>
              <a:pathLst>
                <a:path w="5232" h="6446" extrusionOk="0">
                  <a:moveTo>
                    <a:pt x="0" y="1"/>
                  </a:moveTo>
                  <a:lnTo>
                    <a:pt x="0" y="6445"/>
                  </a:lnTo>
                  <a:lnTo>
                    <a:pt x="5231" y="6132"/>
                  </a:lnTo>
                  <a:lnTo>
                    <a:pt x="5022" y="19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 flipH="1">
              <a:off x="5399922" y="1841360"/>
              <a:ext cx="3401640" cy="1277806"/>
            </a:xfrm>
            <a:custGeom>
              <a:avLst/>
              <a:gdLst/>
              <a:ahLst/>
              <a:cxnLst/>
              <a:rect l="l" t="t" r="r" b="b"/>
              <a:pathLst>
                <a:path w="94137" h="35362" extrusionOk="0">
                  <a:moveTo>
                    <a:pt x="67458" y="1"/>
                  </a:moveTo>
                  <a:cubicBezTo>
                    <a:pt x="62981" y="22"/>
                    <a:pt x="55406" y="43"/>
                    <a:pt x="55406" y="43"/>
                  </a:cubicBezTo>
                  <a:cubicBezTo>
                    <a:pt x="55014" y="43"/>
                    <a:pt x="54331" y="23"/>
                    <a:pt x="53445" y="23"/>
                  </a:cubicBezTo>
                  <a:cubicBezTo>
                    <a:pt x="50322" y="23"/>
                    <a:pt x="44678" y="265"/>
                    <a:pt x="40341" y="2449"/>
                  </a:cubicBezTo>
                  <a:cubicBezTo>
                    <a:pt x="34734" y="5253"/>
                    <a:pt x="23603" y="12074"/>
                    <a:pt x="23017" y="12074"/>
                  </a:cubicBezTo>
                  <a:cubicBezTo>
                    <a:pt x="22473" y="12074"/>
                    <a:pt x="20715" y="12199"/>
                    <a:pt x="19481" y="12388"/>
                  </a:cubicBezTo>
                  <a:cubicBezTo>
                    <a:pt x="13768" y="13183"/>
                    <a:pt x="5106" y="16363"/>
                    <a:pt x="3558" y="18184"/>
                  </a:cubicBezTo>
                  <a:cubicBezTo>
                    <a:pt x="2051" y="20025"/>
                    <a:pt x="2281" y="22243"/>
                    <a:pt x="1758" y="23101"/>
                  </a:cubicBezTo>
                  <a:cubicBezTo>
                    <a:pt x="1235" y="23979"/>
                    <a:pt x="440" y="23875"/>
                    <a:pt x="440" y="25318"/>
                  </a:cubicBezTo>
                  <a:lnTo>
                    <a:pt x="440" y="27160"/>
                  </a:lnTo>
                  <a:cubicBezTo>
                    <a:pt x="440" y="27578"/>
                    <a:pt x="377" y="28227"/>
                    <a:pt x="1319" y="28227"/>
                  </a:cubicBezTo>
                  <a:cubicBezTo>
                    <a:pt x="2260" y="28227"/>
                    <a:pt x="4478" y="30110"/>
                    <a:pt x="4478" y="31386"/>
                  </a:cubicBezTo>
                  <a:cubicBezTo>
                    <a:pt x="4478" y="32535"/>
                    <a:pt x="3904" y="32601"/>
                    <a:pt x="3438" y="32601"/>
                  </a:cubicBezTo>
                  <a:cubicBezTo>
                    <a:pt x="3378" y="32601"/>
                    <a:pt x="3320" y="32600"/>
                    <a:pt x="3265" y="32600"/>
                  </a:cubicBezTo>
                  <a:lnTo>
                    <a:pt x="440" y="32600"/>
                  </a:lnTo>
                  <a:cubicBezTo>
                    <a:pt x="231" y="32600"/>
                    <a:pt x="1" y="32997"/>
                    <a:pt x="168" y="33646"/>
                  </a:cubicBezTo>
                  <a:cubicBezTo>
                    <a:pt x="315" y="34295"/>
                    <a:pt x="1026" y="35362"/>
                    <a:pt x="2721" y="35362"/>
                  </a:cubicBezTo>
                  <a:lnTo>
                    <a:pt x="76225" y="35362"/>
                  </a:lnTo>
                  <a:cubicBezTo>
                    <a:pt x="76225" y="35362"/>
                    <a:pt x="83088" y="33583"/>
                    <a:pt x="85557" y="33583"/>
                  </a:cubicBezTo>
                  <a:lnTo>
                    <a:pt x="91060" y="33583"/>
                  </a:lnTo>
                  <a:cubicBezTo>
                    <a:pt x="91625" y="33583"/>
                    <a:pt x="92630" y="32328"/>
                    <a:pt x="93153" y="30717"/>
                  </a:cubicBezTo>
                  <a:cubicBezTo>
                    <a:pt x="93676" y="29085"/>
                    <a:pt x="94136" y="25507"/>
                    <a:pt x="93948" y="25005"/>
                  </a:cubicBezTo>
                  <a:cubicBezTo>
                    <a:pt x="93801" y="24523"/>
                    <a:pt x="92274" y="23707"/>
                    <a:pt x="92274" y="22682"/>
                  </a:cubicBezTo>
                  <a:lnTo>
                    <a:pt x="92274" y="13538"/>
                  </a:lnTo>
                  <a:cubicBezTo>
                    <a:pt x="92274" y="13141"/>
                    <a:pt x="84992" y="4144"/>
                    <a:pt x="84909" y="4081"/>
                  </a:cubicBezTo>
                  <a:cubicBezTo>
                    <a:pt x="84825" y="4039"/>
                    <a:pt x="85620" y="3600"/>
                    <a:pt x="85327" y="3328"/>
                  </a:cubicBezTo>
                  <a:cubicBezTo>
                    <a:pt x="85034" y="3077"/>
                    <a:pt x="71936" y="1"/>
                    <a:pt x="67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 flipH="1">
              <a:off x="5399922" y="2629210"/>
              <a:ext cx="3401640" cy="490713"/>
            </a:xfrm>
            <a:custGeom>
              <a:avLst/>
              <a:gdLst/>
              <a:ahLst/>
              <a:cxnLst/>
              <a:rect l="l" t="t" r="r" b="b"/>
              <a:pathLst>
                <a:path w="94137" h="13580" extrusionOk="0">
                  <a:moveTo>
                    <a:pt x="2135" y="0"/>
                  </a:moveTo>
                  <a:cubicBezTo>
                    <a:pt x="2030" y="544"/>
                    <a:pt x="1947" y="984"/>
                    <a:pt x="1758" y="1298"/>
                  </a:cubicBezTo>
                  <a:cubicBezTo>
                    <a:pt x="1235" y="2176"/>
                    <a:pt x="461" y="2072"/>
                    <a:pt x="461" y="3536"/>
                  </a:cubicBezTo>
                  <a:lnTo>
                    <a:pt x="461" y="5357"/>
                  </a:lnTo>
                  <a:cubicBezTo>
                    <a:pt x="461" y="5775"/>
                    <a:pt x="377" y="6424"/>
                    <a:pt x="1319" y="6424"/>
                  </a:cubicBezTo>
                  <a:cubicBezTo>
                    <a:pt x="2260" y="6424"/>
                    <a:pt x="4478" y="8307"/>
                    <a:pt x="4478" y="9604"/>
                  </a:cubicBezTo>
                  <a:cubicBezTo>
                    <a:pt x="4478" y="10733"/>
                    <a:pt x="3906" y="10798"/>
                    <a:pt x="3455" y="10798"/>
                  </a:cubicBezTo>
                  <a:cubicBezTo>
                    <a:pt x="3396" y="10798"/>
                    <a:pt x="3339" y="10797"/>
                    <a:pt x="3286" y="10797"/>
                  </a:cubicBezTo>
                  <a:lnTo>
                    <a:pt x="461" y="10797"/>
                  </a:lnTo>
                  <a:cubicBezTo>
                    <a:pt x="252" y="10797"/>
                    <a:pt x="1" y="11194"/>
                    <a:pt x="168" y="11843"/>
                  </a:cubicBezTo>
                  <a:cubicBezTo>
                    <a:pt x="315" y="12492"/>
                    <a:pt x="1026" y="13580"/>
                    <a:pt x="2721" y="13580"/>
                  </a:cubicBezTo>
                  <a:lnTo>
                    <a:pt x="76225" y="13580"/>
                  </a:lnTo>
                  <a:cubicBezTo>
                    <a:pt x="76225" y="13580"/>
                    <a:pt x="83109" y="11780"/>
                    <a:pt x="85557" y="11780"/>
                  </a:cubicBezTo>
                  <a:lnTo>
                    <a:pt x="91060" y="11780"/>
                  </a:lnTo>
                  <a:cubicBezTo>
                    <a:pt x="91625" y="11780"/>
                    <a:pt x="92630" y="10525"/>
                    <a:pt x="93153" y="8914"/>
                  </a:cubicBezTo>
                  <a:cubicBezTo>
                    <a:pt x="93676" y="7303"/>
                    <a:pt x="94136" y="3704"/>
                    <a:pt x="93948" y="3202"/>
                  </a:cubicBezTo>
                  <a:cubicBezTo>
                    <a:pt x="93801" y="2720"/>
                    <a:pt x="92274" y="1904"/>
                    <a:pt x="92274" y="879"/>
                  </a:cubicBezTo>
                  <a:lnTo>
                    <a:pt x="922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 flipH="1">
              <a:off x="6685284" y="2207299"/>
              <a:ext cx="933765" cy="856689"/>
            </a:xfrm>
            <a:custGeom>
              <a:avLst/>
              <a:gdLst/>
              <a:ahLst/>
              <a:cxnLst/>
              <a:rect l="l" t="t" r="r" b="b"/>
              <a:pathLst>
                <a:path w="25841" h="23708" extrusionOk="0">
                  <a:moveTo>
                    <a:pt x="3160" y="1"/>
                  </a:moveTo>
                  <a:cubicBezTo>
                    <a:pt x="3139" y="1"/>
                    <a:pt x="0" y="2177"/>
                    <a:pt x="0" y="7115"/>
                  </a:cubicBezTo>
                  <a:lnTo>
                    <a:pt x="0" y="22013"/>
                  </a:lnTo>
                  <a:cubicBezTo>
                    <a:pt x="0" y="23331"/>
                    <a:pt x="377" y="23707"/>
                    <a:pt x="1695" y="23707"/>
                  </a:cubicBezTo>
                  <a:lnTo>
                    <a:pt x="23100" y="23707"/>
                  </a:lnTo>
                  <a:cubicBezTo>
                    <a:pt x="24062" y="23707"/>
                    <a:pt x="24983" y="23540"/>
                    <a:pt x="24983" y="21824"/>
                  </a:cubicBezTo>
                  <a:lnTo>
                    <a:pt x="24983" y="7429"/>
                  </a:lnTo>
                  <a:cubicBezTo>
                    <a:pt x="24983" y="5943"/>
                    <a:pt x="25234" y="4416"/>
                    <a:pt x="25841" y="2512"/>
                  </a:cubicBezTo>
                  <a:lnTo>
                    <a:pt x="25632" y="2470"/>
                  </a:lnTo>
                  <a:cubicBezTo>
                    <a:pt x="25025" y="4374"/>
                    <a:pt x="24774" y="5922"/>
                    <a:pt x="24774" y="7471"/>
                  </a:cubicBezTo>
                  <a:lnTo>
                    <a:pt x="24774" y="21845"/>
                  </a:lnTo>
                  <a:cubicBezTo>
                    <a:pt x="24774" y="23394"/>
                    <a:pt x="24021" y="23519"/>
                    <a:pt x="23100" y="23519"/>
                  </a:cubicBezTo>
                  <a:lnTo>
                    <a:pt x="1695" y="23519"/>
                  </a:lnTo>
                  <a:cubicBezTo>
                    <a:pt x="482" y="23519"/>
                    <a:pt x="210" y="23268"/>
                    <a:pt x="210" y="22033"/>
                  </a:cubicBezTo>
                  <a:lnTo>
                    <a:pt x="210" y="7157"/>
                  </a:lnTo>
                  <a:cubicBezTo>
                    <a:pt x="210" y="2303"/>
                    <a:pt x="3264" y="210"/>
                    <a:pt x="3306" y="189"/>
                  </a:cubicBezTo>
                  <a:lnTo>
                    <a:pt x="3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 flipH="1">
              <a:off x="5499734" y="2716150"/>
              <a:ext cx="632868" cy="403772"/>
            </a:xfrm>
            <a:custGeom>
              <a:avLst/>
              <a:gdLst/>
              <a:ahLst/>
              <a:cxnLst/>
              <a:rect l="l" t="t" r="r" b="b"/>
              <a:pathLst>
                <a:path w="17514" h="11174" extrusionOk="0">
                  <a:moveTo>
                    <a:pt x="8746" y="1"/>
                  </a:moveTo>
                  <a:cubicBezTo>
                    <a:pt x="3934" y="1"/>
                    <a:pt x="0" y="3913"/>
                    <a:pt x="0" y="8726"/>
                  </a:cubicBezTo>
                  <a:lnTo>
                    <a:pt x="0" y="11174"/>
                  </a:lnTo>
                  <a:lnTo>
                    <a:pt x="2385" y="11174"/>
                  </a:lnTo>
                  <a:cubicBezTo>
                    <a:pt x="2385" y="11174"/>
                    <a:pt x="9269" y="9395"/>
                    <a:pt x="11717" y="9395"/>
                  </a:cubicBezTo>
                  <a:lnTo>
                    <a:pt x="17220" y="9395"/>
                  </a:lnTo>
                  <a:cubicBezTo>
                    <a:pt x="17304" y="9395"/>
                    <a:pt x="17409" y="9353"/>
                    <a:pt x="17513" y="9312"/>
                  </a:cubicBezTo>
                  <a:lnTo>
                    <a:pt x="17513" y="8726"/>
                  </a:lnTo>
                  <a:cubicBezTo>
                    <a:pt x="17471" y="3913"/>
                    <a:pt x="13559" y="1"/>
                    <a:pt x="8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 flipH="1">
              <a:off x="7811826" y="2716150"/>
              <a:ext cx="632110" cy="403772"/>
            </a:xfrm>
            <a:custGeom>
              <a:avLst/>
              <a:gdLst/>
              <a:ahLst/>
              <a:cxnLst/>
              <a:rect l="l" t="t" r="r" b="b"/>
              <a:pathLst>
                <a:path w="17493" h="11174" extrusionOk="0">
                  <a:moveTo>
                    <a:pt x="8726" y="1"/>
                  </a:moveTo>
                  <a:cubicBezTo>
                    <a:pt x="3913" y="1"/>
                    <a:pt x="1" y="3913"/>
                    <a:pt x="1" y="8726"/>
                  </a:cubicBezTo>
                  <a:lnTo>
                    <a:pt x="1" y="11174"/>
                  </a:lnTo>
                  <a:lnTo>
                    <a:pt x="17493" y="11174"/>
                  </a:lnTo>
                  <a:lnTo>
                    <a:pt x="17493" y="8726"/>
                  </a:lnTo>
                  <a:lnTo>
                    <a:pt x="17472" y="8726"/>
                  </a:lnTo>
                  <a:cubicBezTo>
                    <a:pt x="17472" y="3913"/>
                    <a:pt x="13538" y="1"/>
                    <a:pt x="8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 flipH="1">
              <a:off x="7857935" y="2761500"/>
              <a:ext cx="540616" cy="540652"/>
            </a:xfrm>
            <a:custGeom>
              <a:avLst/>
              <a:gdLst/>
              <a:ahLst/>
              <a:cxnLst/>
              <a:rect l="l" t="t" r="r" b="b"/>
              <a:pathLst>
                <a:path w="14961" h="14962" extrusionOk="0">
                  <a:moveTo>
                    <a:pt x="7470" y="1"/>
                  </a:moveTo>
                  <a:cubicBezTo>
                    <a:pt x="3348" y="1"/>
                    <a:pt x="0" y="3349"/>
                    <a:pt x="0" y="7471"/>
                  </a:cubicBezTo>
                  <a:cubicBezTo>
                    <a:pt x="0" y="11614"/>
                    <a:pt x="3348" y="14961"/>
                    <a:pt x="7470" y="14961"/>
                  </a:cubicBezTo>
                  <a:cubicBezTo>
                    <a:pt x="11613" y="14961"/>
                    <a:pt x="14960" y="11614"/>
                    <a:pt x="14960" y="7471"/>
                  </a:cubicBezTo>
                  <a:cubicBezTo>
                    <a:pt x="14960" y="3349"/>
                    <a:pt x="11613" y="1"/>
                    <a:pt x="7470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 flipH="1">
              <a:off x="7918425" y="2821231"/>
              <a:ext cx="421912" cy="421190"/>
            </a:xfrm>
            <a:custGeom>
              <a:avLst/>
              <a:gdLst/>
              <a:ahLst/>
              <a:cxnLst/>
              <a:rect l="l" t="t" r="r" b="b"/>
              <a:pathLst>
                <a:path w="11676" h="11656" extrusionOk="0">
                  <a:moveTo>
                    <a:pt x="5838" y="1"/>
                  </a:moveTo>
                  <a:cubicBezTo>
                    <a:pt x="2616" y="1"/>
                    <a:pt x="0" y="2616"/>
                    <a:pt x="0" y="5818"/>
                  </a:cubicBezTo>
                  <a:cubicBezTo>
                    <a:pt x="0" y="9040"/>
                    <a:pt x="2616" y="11655"/>
                    <a:pt x="5838" y="11655"/>
                  </a:cubicBezTo>
                  <a:cubicBezTo>
                    <a:pt x="9060" y="11655"/>
                    <a:pt x="11676" y="9040"/>
                    <a:pt x="11676" y="5818"/>
                  </a:cubicBezTo>
                  <a:cubicBezTo>
                    <a:pt x="11676" y="2616"/>
                    <a:pt x="9060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 flipH="1">
              <a:off x="7939600" y="2842406"/>
              <a:ext cx="379562" cy="379598"/>
            </a:xfrm>
            <a:custGeom>
              <a:avLst/>
              <a:gdLst/>
              <a:ahLst/>
              <a:cxnLst/>
              <a:rect l="l" t="t" r="r" b="b"/>
              <a:pathLst>
                <a:path w="10504" h="10505" extrusionOk="0">
                  <a:moveTo>
                    <a:pt x="5290" y="1"/>
                  </a:moveTo>
                  <a:cubicBezTo>
                    <a:pt x="5277" y="1"/>
                    <a:pt x="5265" y="1"/>
                    <a:pt x="5252" y="1"/>
                  </a:cubicBezTo>
                  <a:cubicBezTo>
                    <a:pt x="2343" y="1"/>
                    <a:pt x="0" y="2344"/>
                    <a:pt x="0" y="5232"/>
                  </a:cubicBezTo>
                  <a:cubicBezTo>
                    <a:pt x="0" y="8140"/>
                    <a:pt x="2343" y="10504"/>
                    <a:pt x="5252" y="10504"/>
                  </a:cubicBezTo>
                  <a:cubicBezTo>
                    <a:pt x="8160" y="10504"/>
                    <a:pt x="10504" y="8140"/>
                    <a:pt x="10504" y="5232"/>
                  </a:cubicBezTo>
                  <a:cubicBezTo>
                    <a:pt x="10504" y="2357"/>
                    <a:pt x="8181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flipH="1">
              <a:off x="7945634" y="2865279"/>
              <a:ext cx="365216" cy="332912"/>
            </a:xfrm>
            <a:custGeom>
              <a:avLst/>
              <a:gdLst/>
              <a:ahLst/>
              <a:cxnLst/>
              <a:rect l="l" t="t" r="r" b="b"/>
              <a:pathLst>
                <a:path w="10107" h="9213" extrusionOk="0">
                  <a:moveTo>
                    <a:pt x="5045" y="1"/>
                  </a:moveTo>
                  <a:cubicBezTo>
                    <a:pt x="3866" y="1"/>
                    <a:pt x="2689" y="445"/>
                    <a:pt x="1800" y="1335"/>
                  </a:cubicBezTo>
                  <a:cubicBezTo>
                    <a:pt x="0" y="3134"/>
                    <a:pt x="0" y="6063"/>
                    <a:pt x="1800" y="7863"/>
                  </a:cubicBezTo>
                  <a:cubicBezTo>
                    <a:pt x="2689" y="8762"/>
                    <a:pt x="3866" y="9212"/>
                    <a:pt x="5045" y="9212"/>
                  </a:cubicBezTo>
                  <a:cubicBezTo>
                    <a:pt x="6225" y="9212"/>
                    <a:pt x="7407" y="8762"/>
                    <a:pt x="8307" y="7863"/>
                  </a:cubicBezTo>
                  <a:cubicBezTo>
                    <a:pt x="10106" y="6063"/>
                    <a:pt x="10106" y="3134"/>
                    <a:pt x="8307" y="1335"/>
                  </a:cubicBezTo>
                  <a:cubicBezTo>
                    <a:pt x="7407" y="445"/>
                    <a:pt x="6225" y="1"/>
                    <a:pt x="5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 flipH="1">
              <a:off x="7979674" y="2882479"/>
              <a:ext cx="298692" cy="298692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4123" y="1"/>
                  </a:moveTo>
                  <a:cubicBezTo>
                    <a:pt x="1842" y="1"/>
                    <a:pt x="1" y="1863"/>
                    <a:pt x="1" y="4123"/>
                  </a:cubicBezTo>
                  <a:cubicBezTo>
                    <a:pt x="1" y="6403"/>
                    <a:pt x="1842" y="8266"/>
                    <a:pt x="4123" y="8266"/>
                  </a:cubicBezTo>
                  <a:cubicBezTo>
                    <a:pt x="6404" y="8266"/>
                    <a:pt x="8266" y="6403"/>
                    <a:pt x="8266" y="4123"/>
                  </a:cubicBezTo>
                  <a:cubicBezTo>
                    <a:pt x="8266" y="1863"/>
                    <a:pt x="6424" y="1"/>
                    <a:pt x="412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 flipH="1">
              <a:off x="8094583" y="2997424"/>
              <a:ext cx="68078" cy="6807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942" y="0"/>
                  </a:moveTo>
                  <a:cubicBezTo>
                    <a:pt x="419" y="0"/>
                    <a:pt x="0" y="419"/>
                    <a:pt x="0" y="942"/>
                  </a:cubicBezTo>
                  <a:cubicBezTo>
                    <a:pt x="0" y="1465"/>
                    <a:pt x="419" y="1883"/>
                    <a:pt x="942" y="1883"/>
                  </a:cubicBezTo>
                  <a:cubicBezTo>
                    <a:pt x="1465" y="1883"/>
                    <a:pt x="1883" y="1465"/>
                    <a:pt x="1883" y="942"/>
                  </a:cubicBezTo>
                  <a:cubicBezTo>
                    <a:pt x="1883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 flipH="1">
              <a:off x="8097619" y="2852234"/>
              <a:ext cx="62044" cy="169401"/>
            </a:xfrm>
            <a:custGeom>
              <a:avLst/>
              <a:gdLst/>
              <a:ahLst/>
              <a:cxnLst/>
              <a:rect l="l" t="t" r="r" b="b"/>
              <a:pathLst>
                <a:path w="1717" h="4688" extrusionOk="0">
                  <a:moveTo>
                    <a:pt x="398" y="1"/>
                  </a:moveTo>
                  <a:lnTo>
                    <a:pt x="1" y="4688"/>
                  </a:lnTo>
                  <a:lnTo>
                    <a:pt x="1717" y="4688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 flipH="1">
              <a:off x="8128622" y="2959591"/>
              <a:ext cx="175435" cy="98323"/>
            </a:xfrm>
            <a:custGeom>
              <a:avLst/>
              <a:gdLst/>
              <a:ahLst/>
              <a:cxnLst/>
              <a:rect l="l" t="t" r="r" b="b"/>
              <a:pathLst>
                <a:path w="4855" h="2721" extrusionOk="0">
                  <a:moveTo>
                    <a:pt x="252" y="1"/>
                  </a:moveTo>
                  <a:lnTo>
                    <a:pt x="0" y="901"/>
                  </a:lnTo>
                  <a:lnTo>
                    <a:pt x="4311" y="2721"/>
                  </a:lnTo>
                  <a:lnTo>
                    <a:pt x="4855" y="108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 flipH="1">
              <a:off x="8109724" y="3021599"/>
              <a:ext cx="137638" cy="164848"/>
            </a:xfrm>
            <a:custGeom>
              <a:avLst/>
              <a:gdLst/>
              <a:ahLst/>
              <a:cxnLst/>
              <a:rect l="l" t="t" r="r" b="b"/>
              <a:pathLst>
                <a:path w="3809" h="4562" extrusionOk="0">
                  <a:moveTo>
                    <a:pt x="2428" y="1"/>
                  </a:moveTo>
                  <a:lnTo>
                    <a:pt x="1" y="4018"/>
                  </a:lnTo>
                  <a:lnTo>
                    <a:pt x="733" y="4562"/>
                  </a:lnTo>
                  <a:lnTo>
                    <a:pt x="3809" y="1005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 flipH="1">
              <a:off x="8009160" y="3021599"/>
              <a:ext cx="139156" cy="164848"/>
            </a:xfrm>
            <a:custGeom>
              <a:avLst/>
              <a:gdLst/>
              <a:ahLst/>
              <a:cxnLst/>
              <a:rect l="l" t="t" r="r" b="b"/>
              <a:pathLst>
                <a:path w="3851" h="4562" extrusionOk="0">
                  <a:moveTo>
                    <a:pt x="1403" y="1"/>
                  </a:moveTo>
                  <a:lnTo>
                    <a:pt x="1" y="1005"/>
                  </a:lnTo>
                  <a:lnTo>
                    <a:pt x="3097" y="4562"/>
                  </a:lnTo>
                  <a:lnTo>
                    <a:pt x="3851" y="401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 flipH="1">
              <a:off x="7952464" y="2959591"/>
              <a:ext cx="176194" cy="98323"/>
            </a:xfrm>
            <a:custGeom>
              <a:avLst/>
              <a:gdLst/>
              <a:ahLst/>
              <a:cxnLst/>
              <a:rect l="l" t="t" r="r" b="b"/>
              <a:pathLst>
                <a:path w="4876" h="2721" extrusionOk="0">
                  <a:moveTo>
                    <a:pt x="4583" y="1"/>
                  </a:moveTo>
                  <a:lnTo>
                    <a:pt x="1" y="1089"/>
                  </a:lnTo>
                  <a:lnTo>
                    <a:pt x="524" y="2721"/>
                  </a:lnTo>
                  <a:lnTo>
                    <a:pt x="4876" y="901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 flipH="1">
              <a:off x="5546638" y="2761500"/>
              <a:ext cx="540616" cy="540652"/>
            </a:xfrm>
            <a:custGeom>
              <a:avLst/>
              <a:gdLst/>
              <a:ahLst/>
              <a:cxnLst/>
              <a:rect l="l" t="t" r="r" b="b"/>
              <a:pathLst>
                <a:path w="14961" h="14962" extrusionOk="0">
                  <a:moveTo>
                    <a:pt x="7491" y="1"/>
                  </a:moveTo>
                  <a:cubicBezTo>
                    <a:pt x="3348" y="1"/>
                    <a:pt x="1" y="3349"/>
                    <a:pt x="1" y="7471"/>
                  </a:cubicBezTo>
                  <a:cubicBezTo>
                    <a:pt x="1" y="11614"/>
                    <a:pt x="3348" y="14961"/>
                    <a:pt x="7491" y="14961"/>
                  </a:cubicBezTo>
                  <a:cubicBezTo>
                    <a:pt x="11613" y="14961"/>
                    <a:pt x="14961" y="11614"/>
                    <a:pt x="14961" y="7471"/>
                  </a:cubicBezTo>
                  <a:cubicBezTo>
                    <a:pt x="14961" y="3349"/>
                    <a:pt x="11613" y="1"/>
                    <a:pt x="7491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 flipH="1">
              <a:off x="5607092" y="2821231"/>
              <a:ext cx="421190" cy="421190"/>
            </a:xfrm>
            <a:custGeom>
              <a:avLst/>
              <a:gdLst/>
              <a:ahLst/>
              <a:cxnLst/>
              <a:rect l="l" t="t" r="r" b="b"/>
              <a:pathLst>
                <a:path w="11656" h="11656" extrusionOk="0">
                  <a:moveTo>
                    <a:pt x="5838" y="1"/>
                  </a:moveTo>
                  <a:cubicBezTo>
                    <a:pt x="2616" y="1"/>
                    <a:pt x="1" y="2616"/>
                    <a:pt x="1" y="5818"/>
                  </a:cubicBezTo>
                  <a:cubicBezTo>
                    <a:pt x="1" y="9040"/>
                    <a:pt x="2616" y="11655"/>
                    <a:pt x="5838" y="11655"/>
                  </a:cubicBezTo>
                  <a:cubicBezTo>
                    <a:pt x="9040" y="11655"/>
                    <a:pt x="11655" y="9040"/>
                    <a:pt x="11655" y="5818"/>
                  </a:cubicBezTo>
                  <a:cubicBezTo>
                    <a:pt x="11655" y="2616"/>
                    <a:pt x="9081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 flipH="1">
              <a:off x="5627508" y="2842406"/>
              <a:ext cx="378839" cy="379598"/>
            </a:xfrm>
            <a:custGeom>
              <a:avLst/>
              <a:gdLst/>
              <a:ahLst/>
              <a:cxnLst/>
              <a:rect l="l" t="t" r="r" b="b"/>
              <a:pathLst>
                <a:path w="10484" h="10505" extrusionOk="0">
                  <a:moveTo>
                    <a:pt x="5270" y="1"/>
                  </a:moveTo>
                  <a:cubicBezTo>
                    <a:pt x="5257" y="1"/>
                    <a:pt x="5244" y="1"/>
                    <a:pt x="5231" y="1"/>
                  </a:cubicBezTo>
                  <a:cubicBezTo>
                    <a:pt x="2344" y="1"/>
                    <a:pt x="0" y="2344"/>
                    <a:pt x="0" y="5232"/>
                  </a:cubicBezTo>
                  <a:cubicBezTo>
                    <a:pt x="0" y="8140"/>
                    <a:pt x="2323" y="10504"/>
                    <a:pt x="5231" y="10504"/>
                  </a:cubicBezTo>
                  <a:cubicBezTo>
                    <a:pt x="8119" y="10504"/>
                    <a:pt x="10483" y="8140"/>
                    <a:pt x="10483" y="5232"/>
                  </a:cubicBezTo>
                  <a:cubicBezTo>
                    <a:pt x="10483" y="2357"/>
                    <a:pt x="8160" y="1"/>
                    <a:pt x="5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 flipH="1">
              <a:off x="5650201" y="2865098"/>
              <a:ext cx="332731" cy="332695"/>
            </a:xfrm>
            <a:custGeom>
              <a:avLst/>
              <a:gdLst/>
              <a:ahLst/>
              <a:cxnLst/>
              <a:rect l="l" t="t" r="r" b="b"/>
              <a:pathLst>
                <a:path w="9208" h="9207" extrusionOk="0">
                  <a:moveTo>
                    <a:pt x="4604" y="0"/>
                  </a:moveTo>
                  <a:cubicBezTo>
                    <a:pt x="2051" y="0"/>
                    <a:pt x="1" y="2072"/>
                    <a:pt x="1" y="4604"/>
                  </a:cubicBezTo>
                  <a:cubicBezTo>
                    <a:pt x="1" y="7156"/>
                    <a:pt x="2051" y="9207"/>
                    <a:pt x="4604" y="9207"/>
                  </a:cubicBezTo>
                  <a:cubicBezTo>
                    <a:pt x="7136" y="9207"/>
                    <a:pt x="9207" y="7156"/>
                    <a:pt x="9207" y="4604"/>
                  </a:cubicBezTo>
                  <a:cubicBezTo>
                    <a:pt x="9207" y="2072"/>
                    <a:pt x="7136" y="0"/>
                    <a:pt x="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 flipH="1">
              <a:off x="5667582" y="2882479"/>
              <a:ext cx="298692" cy="298692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4143" y="1"/>
                  </a:moveTo>
                  <a:cubicBezTo>
                    <a:pt x="1863" y="1"/>
                    <a:pt x="0" y="1863"/>
                    <a:pt x="0" y="4123"/>
                  </a:cubicBezTo>
                  <a:cubicBezTo>
                    <a:pt x="0" y="6403"/>
                    <a:pt x="1863" y="8266"/>
                    <a:pt x="4143" y="8266"/>
                  </a:cubicBezTo>
                  <a:cubicBezTo>
                    <a:pt x="6424" y="8266"/>
                    <a:pt x="8265" y="6403"/>
                    <a:pt x="8265" y="4123"/>
                  </a:cubicBezTo>
                  <a:cubicBezTo>
                    <a:pt x="8265" y="1863"/>
                    <a:pt x="6424" y="1"/>
                    <a:pt x="414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 flipH="1">
              <a:off x="5782528" y="2997424"/>
              <a:ext cx="68078" cy="6807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942" y="0"/>
                  </a:moveTo>
                  <a:cubicBezTo>
                    <a:pt x="419" y="0"/>
                    <a:pt x="1" y="419"/>
                    <a:pt x="1" y="942"/>
                  </a:cubicBezTo>
                  <a:cubicBezTo>
                    <a:pt x="1" y="1465"/>
                    <a:pt x="419" y="1883"/>
                    <a:pt x="942" y="1883"/>
                  </a:cubicBezTo>
                  <a:cubicBezTo>
                    <a:pt x="1465" y="1883"/>
                    <a:pt x="1884" y="1465"/>
                    <a:pt x="1884" y="942"/>
                  </a:cubicBezTo>
                  <a:cubicBezTo>
                    <a:pt x="1884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 flipH="1">
              <a:off x="5785527" y="2852234"/>
              <a:ext cx="62044" cy="169401"/>
            </a:xfrm>
            <a:custGeom>
              <a:avLst/>
              <a:gdLst/>
              <a:ahLst/>
              <a:cxnLst/>
              <a:rect l="l" t="t" r="r" b="b"/>
              <a:pathLst>
                <a:path w="1717" h="4688" extrusionOk="0">
                  <a:moveTo>
                    <a:pt x="377" y="1"/>
                  </a:moveTo>
                  <a:lnTo>
                    <a:pt x="0" y="4688"/>
                  </a:lnTo>
                  <a:lnTo>
                    <a:pt x="1716" y="4688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 flipH="1">
              <a:off x="5816530" y="2959591"/>
              <a:ext cx="176230" cy="98323"/>
            </a:xfrm>
            <a:custGeom>
              <a:avLst/>
              <a:gdLst/>
              <a:ahLst/>
              <a:cxnLst/>
              <a:rect l="l" t="t" r="r" b="b"/>
              <a:pathLst>
                <a:path w="4877" h="2721" extrusionOk="0">
                  <a:moveTo>
                    <a:pt x="294" y="1"/>
                  </a:moveTo>
                  <a:lnTo>
                    <a:pt x="1" y="901"/>
                  </a:lnTo>
                  <a:lnTo>
                    <a:pt x="4353" y="2721"/>
                  </a:lnTo>
                  <a:lnTo>
                    <a:pt x="4876" y="1089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 flipH="1">
              <a:off x="5797632" y="3021599"/>
              <a:ext cx="138397" cy="164848"/>
            </a:xfrm>
            <a:custGeom>
              <a:avLst/>
              <a:gdLst/>
              <a:ahLst/>
              <a:cxnLst/>
              <a:rect l="l" t="t" r="r" b="b"/>
              <a:pathLst>
                <a:path w="3830" h="4562" extrusionOk="0">
                  <a:moveTo>
                    <a:pt x="2448" y="1"/>
                  </a:moveTo>
                  <a:lnTo>
                    <a:pt x="0" y="4018"/>
                  </a:lnTo>
                  <a:lnTo>
                    <a:pt x="733" y="4562"/>
                  </a:lnTo>
                  <a:lnTo>
                    <a:pt x="3829" y="100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 flipH="1">
              <a:off x="5697827" y="3021599"/>
              <a:ext cx="137638" cy="164848"/>
            </a:xfrm>
            <a:custGeom>
              <a:avLst/>
              <a:gdLst/>
              <a:ahLst/>
              <a:cxnLst/>
              <a:rect l="l" t="t" r="r" b="b"/>
              <a:pathLst>
                <a:path w="3809" h="4562" extrusionOk="0">
                  <a:moveTo>
                    <a:pt x="1381" y="1"/>
                  </a:moveTo>
                  <a:lnTo>
                    <a:pt x="0" y="1005"/>
                  </a:lnTo>
                  <a:lnTo>
                    <a:pt x="3055" y="4562"/>
                  </a:lnTo>
                  <a:lnTo>
                    <a:pt x="3808" y="401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 flipH="1">
              <a:off x="5641131" y="2959591"/>
              <a:ext cx="175435" cy="98323"/>
            </a:xfrm>
            <a:custGeom>
              <a:avLst/>
              <a:gdLst/>
              <a:ahLst/>
              <a:cxnLst/>
              <a:rect l="l" t="t" r="r" b="b"/>
              <a:pathLst>
                <a:path w="4855" h="2721" extrusionOk="0">
                  <a:moveTo>
                    <a:pt x="4582" y="1"/>
                  </a:moveTo>
                  <a:lnTo>
                    <a:pt x="0" y="1089"/>
                  </a:lnTo>
                  <a:lnTo>
                    <a:pt x="523" y="2721"/>
                  </a:lnTo>
                  <a:lnTo>
                    <a:pt x="4854" y="90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 flipH="1">
              <a:off x="5474796" y="1919267"/>
              <a:ext cx="2496603" cy="420395"/>
            </a:xfrm>
            <a:custGeom>
              <a:avLst/>
              <a:gdLst/>
              <a:ahLst/>
              <a:cxnLst/>
              <a:rect l="l" t="t" r="r" b="b"/>
              <a:pathLst>
                <a:path w="69091" h="11634" extrusionOk="0">
                  <a:moveTo>
                    <a:pt x="17911" y="0"/>
                  </a:moveTo>
                  <a:cubicBezTo>
                    <a:pt x="17702" y="84"/>
                    <a:pt x="17514" y="188"/>
                    <a:pt x="17305" y="293"/>
                  </a:cubicBezTo>
                  <a:cubicBezTo>
                    <a:pt x="11718" y="3076"/>
                    <a:pt x="566" y="9918"/>
                    <a:pt x="1" y="9918"/>
                  </a:cubicBezTo>
                  <a:cubicBezTo>
                    <a:pt x="984" y="10253"/>
                    <a:pt x="1968" y="10566"/>
                    <a:pt x="2449" y="10692"/>
                  </a:cubicBezTo>
                  <a:cubicBezTo>
                    <a:pt x="2809" y="10784"/>
                    <a:pt x="3183" y="10838"/>
                    <a:pt x="3570" y="10838"/>
                  </a:cubicBezTo>
                  <a:cubicBezTo>
                    <a:pt x="4419" y="10838"/>
                    <a:pt x="5329" y="10574"/>
                    <a:pt x="6278" y="9855"/>
                  </a:cubicBezTo>
                  <a:cubicBezTo>
                    <a:pt x="7680" y="8809"/>
                    <a:pt x="12806" y="5001"/>
                    <a:pt x="14898" y="3787"/>
                  </a:cubicBezTo>
                  <a:cubicBezTo>
                    <a:pt x="16991" y="2595"/>
                    <a:pt x="19083" y="1339"/>
                    <a:pt x="19606" y="1067"/>
                  </a:cubicBezTo>
                  <a:cubicBezTo>
                    <a:pt x="20129" y="837"/>
                    <a:pt x="20067" y="209"/>
                    <a:pt x="19167" y="42"/>
                  </a:cubicBezTo>
                  <a:cubicBezTo>
                    <a:pt x="18874" y="0"/>
                    <a:pt x="18414" y="0"/>
                    <a:pt x="17911" y="0"/>
                  </a:cubicBezTo>
                  <a:close/>
                  <a:moveTo>
                    <a:pt x="62123" y="2218"/>
                  </a:moveTo>
                  <a:cubicBezTo>
                    <a:pt x="61307" y="2218"/>
                    <a:pt x="61035" y="2532"/>
                    <a:pt x="61663" y="3745"/>
                  </a:cubicBezTo>
                  <a:cubicBezTo>
                    <a:pt x="62290" y="4938"/>
                    <a:pt x="64969" y="9771"/>
                    <a:pt x="65408" y="10253"/>
                  </a:cubicBezTo>
                  <a:cubicBezTo>
                    <a:pt x="65847" y="10734"/>
                    <a:pt x="66057" y="11006"/>
                    <a:pt x="67835" y="11006"/>
                  </a:cubicBezTo>
                  <a:lnTo>
                    <a:pt x="69091" y="11006"/>
                  </a:lnTo>
                  <a:cubicBezTo>
                    <a:pt x="68024" y="9416"/>
                    <a:pt x="63274" y="3536"/>
                    <a:pt x="62165" y="2218"/>
                  </a:cubicBezTo>
                  <a:close/>
                  <a:moveTo>
                    <a:pt x="32107" y="609"/>
                  </a:moveTo>
                  <a:cubicBezTo>
                    <a:pt x="29613" y="609"/>
                    <a:pt x="26266" y="837"/>
                    <a:pt x="22285" y="2385"/>
                  </a:cubicBezTo>
                  <a:cubicBezTo>
                    <a:pt x="16656" y="4582"/>
                    <a:pt x="11697" y="8809"/>
                    <a:pt x="11530" y="9667"/>
                  </a:cubicBezTo>
                  <a:cubicBezTo>
                    <a:pt x="11341" y="10546"/>
                    <a:pt x="11279" y="11634"/>
                    <a:pt x="13204" y="11634"/>
                  </a:cubicBezTo>
                  <a:lnTo>
                    <a:pt x="50008" y="11634"/>
                  </a:lnTo>
                  <a:cubicBezTo>
                    <a:pt x="51138" y="11634"/>
                    <a:pt x="52456" y="11382"/>
                    <a:pt x="53398" y="9750"/>
                  </a:cubicBezTo>
                  <a:cubicBezTo>
                    <a:pt x="54319" y="8139"/>
                    <a:pt x="56223" y="4624"/>
                    <a:pt x="56495" y="4080"/>
                  </a:cubicBezTo>
                  <a:cubicBezTo>
                    <a:pt x="56746" y="3536"/>
                    <a:pt x="56725" y="2406"/>
                    <a:pt x="54319" y="1883"/>
                  </a:cubicBezTo>
                  <a:cubicBezTo>
                    <a:pt x="52812" y="1548"/>
                    <a:pt x="44652" y="649"/>
                    <a:pt x="34776" y="649"/>
                  </a:cubicBezTo>
                  <a:cubicBezTo>
                    <a:pt x="34047" y="649"/>
                    <a:pt x="33152" y="609"/>
                    <a:pt x="32107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 flipH="1">
              <a:off x="6584722" y="1944200"/>
              <a:ext cx="228373" cy="395461"/>
            </a:xfrm>
            <a:custGeom>
              <a:avLst/>
              <a:gdLst/>
              <a:ahLst/>
              <a:cxnLst/>
              <a:rect l="l" t="t" r="r" b="b"/>
              <a:pathLst>
                <a:path w="6320" h="10944" extrusionOk="0">
                  <a:moveTo>
                    <a:pt x="3432" y="1"/>
                  </a:moveTo>
                  <a:lnTo>
                    <a:pt x="1" y="10944"/>
                  </a:lnTo>
                  <a:lnTo>
                    <a:pt x="5002" y="10944"/>
                  </a:lnTo>
                  <a:lnTo>
                    <a:pt x="6320" y="21"/>
                  </a:lnTo>
                  <a:cubicBezTo>
                    <a:pt x="5378" y="1"/>
                    <a:pt x="4395" y="1"/>
                    <a:pt x="3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 flipH="1">
              <a:off x="8188135" y="2411280"/>
              <a:ext cx="487497" cy="254824"/>
            </a:xfrm>
            <a:custGeom>
              <a:avLst/>
              <a:gdLst/>
              <a:ahLst/>
              <a:cxnLst/>
              <a:rect l="l" t="t" r="r" b="b"/>
              <a:pathLst>
                <a:path w="13491" h="7052" extrusionOk="0">
                  <a:moveTo>
                    <a:pt x="12552" y="0"/>
                  </a:moveTo>
                  <a:cubicBezTo>
                    <a:pt x="12530" y="0"/>
                    <a:pt x="12507" y="2"/>
                    <a:pt x="12480" y="5"/>
                  </a:cubicBezTo>
                  <a:cubicBezTo>
                    <a:pt x="12480" y="5"/>
                    <a:pt x="5576" y="800"/>
                    <a:pt x="3672" y="1721"/>
                  </a:cubicBezTo>
                  <a:cubicBezTo>
                    <a:pt x="1747" y="2621"/>
                    <a:pt x="177" y="5069"/>
                    <a:pt x="73" y="6052"/>
                  </a:cubicBezTo>
                  <a:cubicBezTo>
                    <a:pt x="1" y="6716"/>
                    <a:pt x="217" y="7051"/>
                    <a:pt x="674" y="7051"/>
                  </a:cubicBezTo>
                  <a:cubicBezTo>
                    <a:pt x="880" y="7051"/>
                    <a:pt x="1134" y="6984"/>
                    <a:pt x="1433" y="6847"/>
                  </a:cubicBezTo>
                  <a:cubicBezTo>
                    <a:pt x="2395" y="6387"/>
                    <a:pt x="7940" y="3939"/>
                    <a:pt x="8714" y="3520"/>
                  </a:cubicBezTo>
                  <a:cubicBezTo>
                    <a:pt x="9471" y="3111"/>
                    <a:pt x="13490" y="0"/>
                    <a:pt x="1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 flipH="1">
              <a:off x="8186690" y="2411280"/>
              <a:ext cx="331322" cy="199827"/>
            </a:xfrm>
            <a:custGeom>
              <a:avLst/>
              <a:gdLst/>
              <a:ahLst/>
              <a:cxnLst/>
              <a:rect l="l" t="t" r="r" b="b"/>
              <a:pathLst>
                <a:path w="9169" h="5530" extrusionOk="0">
                  <a:moveTo>
                    <a:pt x="8212" y="0"/>
                  </a:moveTo>
                  <a:cubicBezTo>
                    <a:pt x="8190" y="0"/>
                    <a:pt x="8166" y="2"/>
                    <a:pt x="8139" y="5"/>
                  </a:cubicBezTo>
                  <a:cubicBezTo>
                    <a:pt x="8139" y="5"/>
                    <a:pt x="5587" y="298"/>
                    <a:pt x="3139" y="738"/>
                  </a:cubicBezTo>
                  <a:cubicBezTo>
                    <a:pt x="2155" y="1930"/>
                    <a:pt x="837" y="3646"/>
                    <a:pt x="0" y="5529"/>
                  </a:cubicBezTo>
                  <a:cubicBezTo>
                    <a:pt x="1841" y="4692"/>
                    <a:pt x="3934" y="3751"/>
                    <a:pt x="4373" y="3520"/>
                  </a:cubicBezTo>
                  <a:cubicBezTo>
                    <a:pt x="5110" y="3111"/>
                    <a:pt x="9168" y="0"/>
                    <a:pt x="8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 flipH="1">
              <a:off x="5465733" y="2339625"/>
              <a:ext cx="107393" cy="248031"/>
            </a:xfrm>
            <a:custGeom>
              <a:avLst/>
              <a:gdLst/>
              <a:ahLst/>
              <a:cxnLst/>
              <a:rect l="l" t="t" r="r" b="b"/>
              <a:pathLst>
                <a:path w="2972" h="6864" extrusionOk="0">
                  <a:moveTo>
                    <a:pt x="942" y="1"/>
                  </a:moveTo>
                  <a:cubicBezTo>
                    <a:pt x="419" y="1"/>
                    <a:pt x="1" y="419"/>
                    <a:pt x="1" y="942"/>
                  </a:cubicBezTo>
                  <a:lnTo>
                    <a:pt x="1" y="5922"/>
                  </a:lnTo>
                  <a:cubicBezTo>
                    <a:pt x="1" y="6445"/>
                    <a:pt x="419" y="6864"/>
                    <a:pt x="942" y="6864"/>
                  </a:cubicBezTo>
                  <a:lnTo>
                    <a:pt x="2972" y="6864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 flipH="1">
              <a:off x="5726554" y="2353247"/>
              <a:ext cx="176230" cy="175435"/>
            </a:xfrm>
            <a:custGeom>
              <a:avLst/>
              <a:gdLst/>
              <a:ahLst/>
              <a:cxnLst/>
              <a:rect l="l" t="t" r="r" b="b"/>
              <a:pathLst>
                <a:path w="4877" h="4855" extrusionOk="0">
                  <a:moveTo>
                    <a:pt x="2428" y="230"/>
                  </a:moveTo>
                  <a:cubicBezTo>
                    <a:pt x="3663" y="230"/>
                    <a:pt x="4667" y="1235"/>
                    <a:pt x="4625" y="2427"/>
                  </a:cubicBezTo>
                  <a:cubicBezTo>
                    <a:pt x="4625" y="3641"/>
                    <a:pt x="3642" y="4624"/>
                    <a:pt x="2428" y="4624"/>
                  </a:cubicBezTo>
                  <a:cubicBezTo>
                    <a:pt x="1235" y="4624"/>
                    <a:pt x="231" y="3641"/>
                    <a:pt x="231" y="2427"/>
                  </a:cubicBezTo>
                  <a:cubicBezTo>
                    <a:pt x="231" y="1235"/>
                    <a:pt x="1235" y="230"/>
                    <a:pt x="2428" y="230"/>
                  </a:cubicBezTo>
                  <a:close/>
                  <a:moveTo>
                    <a:pt x="2428" y="0"/>
                  </a:moveTo>
                  <a:cubicBezTo>
                    <a:pt x="1068" y="0"/>
                    <a:pt x="1" y="1088"/>
                    <a:pt x="1" y="2427"/>
                  </a:cubicBezTo>
                  <a:cubicBezTo>
                    <a:pt x="1" y="3787"/>
                    <a:pt x="1089" y="4854"/>
                    <a:pt x="2428" y="4854"/>
                  </a:cubicBezTo>
                  <a:cubicBezTo>
                    <a:pt x="3767" y="4854"/>
                    <a:pt x="4876" y="3766"/>
                    <a:pt x="4855" y="2427"/>
                  </a:cubicBezTo>
                  <a:cubicBezTo>
                    <a:pt x="4855" y="1067"/>
                    <a:pt x="3767" y="0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19;p83">
            <a:extLst>
              <a:ext uri="{FF2B5EF4-FFF2-40B4-BE49-F238E27FC236}">
                <a16:creationId xmlns:a16="http://schemas.microsoft.com/office/drawing/2014/main" id="{C0AB9F9A-B642-E79D-627A-ED70ED1D2764}"/>
              </a:ext>
            </a:extLst>
          </p:cNvPr>
          <p:cNvSpPr txBox="1">
            <a:spLocks/>
          </p:cNvSpPr>
          <p:nvPr/>
        </p:nvSpPr>
        <p:spPr>
          <a:xfrm>
            <a:off x="3498160" y="110669"/>
            <a:ext cx="5735848" cy="370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API Integration: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Integration with Google Maps API for location-based services, including geocoding, reverse geocoding, and directions.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Route Calculation: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Utilization of </a:t>
            </a:r>
            <a:r>
              <a:rPr lang="en-US" dirty="0"/>
              <a:t>the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API to calculate and offer optimal routes from the user's location to the selected parking spot or to the nearest spot available.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</a:rPr>
              <a:t>Proximity-Based Recommendations: </a:t>
            </a:r>
            <a:r>
              <a:rPr lang="en-US" dirty="0"/>
              <a:t>Suggests the nearest available parking spot dynamically.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Reservation Handling: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Creation of API endpoints to handle spot reservations, including validation, confirmation, and cancellation.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</a:rPr>
              <a:t>Auto-Reserve: </a:t>
            </a:r>
            <a:r>
              <a:rPr lang="en-US" dirty="0"/>
              <a:t>Automatically reserves the nearest available spot based on user preferences.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Payment Processing: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Integration with payment gateways to securely process reservation payments using various methods (credit/debit cards, mobile wallets, etc.).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1"/>
          <p:cNvSpPr txBox="1">
            <a:spLocks noGrp="1"/>
          </p:cNvSpPr>
          <p:nvPr>
            <p:ph type="title"/>
          </p:nvPr>
        </p:nvSpPr>
        <p:spPr>
          <a:xfrm>
            <a:off x="527400" y="22259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Arduino Component</a:t>
            </a:r>
            <a:endParaRPr dirty="0"/>
          </a:p>
        </p:txBody>
      </p:sp>
      <p:grpSp>
        <p:nvGrpSpPr>
          <p:cNvPr id="1285" name="Google Shape;1285;p51"/>
          <p:cNvGrpSpPr/>
          <p:nvPr/>
        </p:nvGrpSpPr>
        <p:grpSpPr>
          <a:xfrm>
            <a:off x="4108131" y="2929929"/>
            <a:ext cx="927735" cy="1123702"/>
            <a:chOff x="5393564" y="872537"/>
            <a:chExt cx="2437559" cy="2952450"/>
          </a:xfrm>
        </p:grpSpPr>
        <p:sp>
          <p:nvSpPr>
            <p:cNvPr id="1286" name="Google Shape;1286;p51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51"/>
          <p:cNvGrpSpPr/>
          <p:nvPr/>
        </p:nvGrpSpPr>
        <p:grpSpPr>
          <a:xfrm>
            <a:off x="6884804" y="2929929"/>
            <a:ext cx="927735" cy="1123702"/>
            <a:chOff x="5393564" y="872537"/>
            <a:chExt cx="2437559" cy="2952450"/>
          </a:xfrm>
        </p:grpSpPr>
        <p:sp>
          <p:nvSpPr>
            <p:cNvPr id="1306" name="Google Shape;1306;p51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51"/>
          <p:cNvGrpSpPr/>
          <p:nvPr/>
        </p:nvGrpSpPr>
        <p:grpSpPr>
          <a:xfrm>
            <a:off x="1281804" y="2874281"/>
            <a:ext cx="927735" cy="1123702"/>
            <a:chOff x="5393564" y="872537"/>
            <a:chExt cx="2437559" cy="2952450"/>
          </a:xfrm>
        </p:grpSpPr>
        <p:sp>
          <p:nvSpPr>
            <p:cNvPr id="1326" name="Google Shape;1326;p51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30A836-3F9B-1AFD-132A-F3D5169DCDC0}"/>
              </a:ext>
            </a:extLst>
          </p:cNvPr>
          <p:cNvSpPr txBox="1"/>
          <p:nvPr/>
        </p:nvSpPr>
        <p:spPr>
          <a:xfrm>
            <a:off x="116089" y="654421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Hardware Setup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Deployment of Arduino-based parking sensors in designated parking spots, equipped with sensors to detect vehicle presence.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Signal Transmission: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Transmission of occupancy signals from Arduino sensors to the backend server using HTTP requests or MQTT messaging protocol.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 Processing: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Processing of incoming signals by the backend to update the database with real-time spot occupancy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Integration with Backend: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Seamless integration with the backend system to ensure synchronization of spot occupancy data and timely updates for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55"/>
          <p:cNvSpPr txBox="1">
            <a:spLocks noGrp="1"/>
          </p:cNvSpPr>
          <p:nvPr>
            <p:ph type="subTitle" idx="1"/>
          </p:nvPr>
        </p:nvSpPr>
        <p:spPr>
          <a:xfrm>
            <a:off x="2116035" y="1965811"/>
            <a:ext cx="491193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 dirty="0"/>
              <a:t>Thank you for your attention!</a:t>
            </a:r>
            <a:endParaRPr sz="4000" dirty="0"/>
          </a:p>
        </p:txBody>
      </p:sp>
      <p:pic>
        <p:nvPicPr>
          <p:cNvPr id="1606" name="Picture 1605">
            <a:extLst>
              <a:ext uri="{FF2B5EF4-FFF2-40B4-BE49-F238E27FC236}">
                <a16:creationId xmlns:a16="http://schemas.microsoft.com/office/drawing/2014/main" id="{D86AE0CD-24DF-D5A4-E890-F4914E59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22" y="4133774"/>
            <a:ext cx="1694835" cy="17375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60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and components used</a:t>
            </a:r>
            <a:endParaRPr dirty="0"/>
          </a:p>
        </p:txBody>
      </p:sp>
      <p:sp>
        <p:nvSpPr>
          <p:cNvPr id="1779" name="Google Shape;1779;p60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Frontend:</a:t>
            </a:r>
          </a:p>
        </p:txBody>
      </p:sp>
      <p:sp>
        <p:nvSpPr>
          <p:cNvPr id="1780" name="Google Shape;1780;p60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</a:t>
            </a:r>
          </a:p>
        </p:txBody>
      </p:sp>
      <p:sp>
        <p:nvSpPr>
          <p:cNvPr id="1781" name="Google Shape;1781;p60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Database:</a:t>
            </a:r>
          </a:p>
        </p:txBody>
      </p:sp>
      <p:sp>
        <p:nvSpPr>
          <p:cNvPr id="1782" name="Google Shape;1782;p60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React.js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Tailwind CSS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Google Maps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3" name="Google Shape;1783;p60"/>
          <p:cNvSpPr txBox="1">
            <a:spLocks noGrp="1"/>
          </p:cNvSpPr>
          <p:nvPr>
            <p:ph type="subTitle" idx="5"/>
          </p:nvPr>
        </p:nvSpPr>
        <p:spPr>
          <a:xfrm>
            <a:off x="3518023" y="1663828"/>
            <a:ext cx="2693664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Spring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JWT for Authentication</a:t>
            </a:r>
          </a:p>
        </p:txBody>
      </p:sp>
      <p:sp>
        <p:nvSpPr>
          <p:cNvPr id="1784" name="Google Shape;1784;p60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PostgreSql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5" name="Google Shape;1785;p60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Arduino microcontroller</a:t>
            </a:r>
          </a:p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Picamera2 library</a:t>
            </a:r>
          </a:p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RPi.GPIO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library</a:t>
            </a:r>
          </a:p>
        </p:txBody>
      </p:sp>
      <p:sp>
        <p:nvSpPr>
          <p:cNvPr id="1786" name="Google Shape;1786;p60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Arduino:</a:t>
            </a:r>
          </a:p>
        </p:txBody>
      </p:sp>
      <p:sp>
        <p:nvSpPr>
          <p:cNvPr id="1787" name="Google Shape;1787;p60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Libraries:</a:t>
            </a:r>
          </a:p>
        </p:txBody>
      </p:sp>
      <p:sp>
        <p:nvSpPr>
          <p:cNvPr id="1788" name="Google Shape;1788;p60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Requests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Subprocess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Socket</a:t>
            </a:r>
          </a:p>
        </p:txBody>
      </p:sp>
      <p:sp>
        <p:nvSpPr>
          <p:cNvPr id="1789" name="Google Shape;1789;p60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Components:</a:t>
            </a:r>
          </a:p>
        </p:txBody>
      </p:sp>
      <p:sp>
        <p:nvSpPr>
          <p:cNvPr id="1790" name="Google Shape;1790;p60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RaspberryPi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91" name="Google Shape;1791;p60"/>
          <p:cNvGrpSpPr/>
          <p:nvPr/>
        </p:nvGrpSpPr>
        <p:grpSpPr>
          <a:xfrm>
            <a:off x="1960149" y="2571750"/>
            <a:ext cx="5229750" cy="933602"/>
            <a:chOff x="1960149" y="2341352"/>
            <a:chExt cx="5229750" cy="1164000"/>
          </a:xfrm>
        </p:grpSpPr>
        <p:cxnSp>
          <p:nvCxnSpPr>
            <p:cNvPr id="1792" name="Google Shape;1792;p60"/>
            <p:cNvCxnSpPr/>
            <p:nvPr/>
          </p:nvCxnSpPr>
          <p:spPr>
            <a:xfrm flipH="1">
              <a:off x="4584074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793" name="Google Shape;1793;p60"/>
            <p:cNvCxnSpPr/>
            <p:nvPr/>
          </p:nvCxnSpPr>
          <p:spPr>
            <a:xfrm>
              <a:off x="1987125" y="2923275"/>
              <a:ext cx="51876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60"/>
            <p:cNvCxnSpPr/>
            <p:nvPr/>
          </p:nvCxnSpPr>
          <p:spPr>
            <a:xfrm flipH="1">
              <a:off x="196014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795" name="Google Shape;1795;p60"/>
            <p:cNvCxnSpPr/>
            <p:nvPr/>
          </p:nvCxnSpPr>
          <p:spPr>
            <a:xfrm flipH="1">
              <a:off x="718929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62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Key Features</a:t>
            </a:r>
            <a:endParaRPr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p102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5" name="Google Shape;3395;p102"/>
          <p:cNvGrpSpPr/>
          <p:nvPr/>
        </p:nvGrpSpPr>
        <p:grpSpPr>
          <a:xfrm>
            <a:off x="0" y="1974368"/>
            <a:ext cx="9144000" cy="3687867"/>
            <a:chOff x="0" y="2042961"/>
            <a:chExt cx="9144042" cy="3687867"/>
          </a:xfrm>
        </p:grpSpPr>
        <p:sp>
          <p:nvSpPr>
            <p:cNvPr id="3396" name="Google Shape;3396;p102"/>
            <p:cNvSpPr/>
            <p:nvPr/>
          </p:nvSpPr>
          <p:spPr>
            <a:xfrm>
              <a:off x="0" y="2042961"/>
              <a:ext cx="9143543" cy="1299892"/>
            </a:xfrm>
            <a:custGeom>
              <a:avLst/>
              <a:gdLst/>
              <a:ahLst/>
              <a:cxnLst/>
              <a:rect l="l" t="t" r="r" b="b"/>
              <a:pathLst>
                <a:path w="208483" h="29639" extrusionOk="0">
                  <a:moveTo>
                    <a:pt x="151243" y="1"/>
                  </a:moveTo>
                  <a:cubicBezTo>
                    <a:pt x="142927" y="1"/>
                    <a:pt x="139290" y="13800"/>
                    <a:pt x="132061" y="14127"/>
                  </a:cubicBezTo>
                  <a:cubicBezTo>
                    <a:pt x="124689" y="14461"/>
                    <a:pt x="122387" y="24534"/>
                    <a:pt x="108944" y="25068"/>
                  </a:cubicBezTo>
                  <a:cubicBezTo>
                    <a:pt x="108779" y="25075"/>
                    <a:pt x="108613" y="25078"/>
                    <a:pt x="108446" y="25078"/>
                  </a:cubicBezTo>
                  <a:cubicBezTo>
                    <a:pt x="95127" y="25078"/>
                    <a:pt x="78787" y="4264"/>
                    <a:pt x="57241" y="2419"/>
                  </a:cubicBezTo>
                  <a:cubicBezTo>
                    <a:pt x="55415" y="2262"/>
                    <a:pt x="53692" y="2190"/>
                    <a:pt x="52065" y="2190"/>
                  </a:cubicBezTo>
                  <a:cubicBezTo>
                    <a:pt x="34318" y="2190"/>
                    <a:pt x="27952" y="10753"/>
                    <a:pt x="22483" y="11058"/>
                  </a:cubicBezTo>
                  <a:cubicBezTo>
                    <a:pt x="22317" y="11067"/>
                    <a:pt x="22148" y="11072"/>
                    <a:pt x="21975" y="11072"/>
                  </a:cubicBezTo>
                  <a:cubicBezTo>
                    <a:pt x="15958" y="11072"/>
                    <a:pt x="5808" y="5583"/>
                    <a:pt x="133" y="5421"/>
                  </a:cubicBezTo>
                  <a:lnTo>
                    <a:pt x="0" y="29638"/>
                  </a:lnTo>
                  <a:lnTo>
                    <a:pt x="208482" y="29638"/>
                  </a:lnTo>
                  <a:lnTo>
                    <a:pt x="208482" y="7356"/>
                  </a:lnTo>
                  <a:cubicBezTo>
                    <a:pt x="208482" y="7356"/>
                    <a:pt x="201402" y="1572"/>
                    <a:pt x="193150" y="1572"/>
                  </a:cubicBezTo>
                  <a:cubicBezTo>
                    <a:pt x="192924" y="1572"/>
                    <a:pt x="192698" y="1576"/>
                    <a:pt x="192471" y="1585"/>
                  </a:cubicBezTo>
                  <a:cubicBezTo>
                    <a:pt x="183898" y="1952"/>
                    <a:pt x="179728" y="7689"/>
                    <a:pt x="173891" y="7856"/>
                  </a:cubicBezTo>
                  <a:cubicBezTo>
                    <a:pt x="173814" y="7859"/>
                    <a:pt x="173737" y="7860"/>
                    <a:pt x="173660" y="7860"/>
                  </a:cubicBezTo>
                  <a:cubicBezTo>
                    <a:pt x="167852" y="7860"/>
                    <a:pt x="160300" y="544"/>
                    <a:pt x="151742" y="17"/>
                  </a:cubicBezTo>
                  <a:cubicBezTo>
                    <a:pt x="151574" y="6"/>
                    <a:pt x="151407" y="1"/>
                    <a:pt x="151243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02"/>
            <p:cNvSpPr/>
            <p:nvPr/>
          </p:nvSpPr>
          <p:spPr>
            <a:xfrm>
              <a:off x="0" y="3323577"/>
              <a:ext cx="9143543" cy="2382880"/>
            </a:xfrm>
            <a:custGeom>
              <a:avLst/>
              <a:gdLst/>
              <a:ahLst/>
              <a:cxnLst/>
              <a:rect l="l" t="t" r="r" b="b"/>
              <a:pathLst>
                <a:path w="208483" h="76356" extrusionOk="0">
                  <a:moveTo>
                    <a:pt x="0" y="1"/>
                  </a:moveTo>
                  <a:lnTo>
                    <a:pt x="0" y="76355"/>
                  </a:lnTo>
                  <a:lnTo>
                    <a:pt x="208482" y="76355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02"/>
            <p:cNvSpPr/>
            <p:nvPr/>
          </p:nvSpPr>
          <p:spPr>
            <a:xfrm>
              <a:off x="97854" y="3347938"/>
              <a:ext cx="9039958" cy="2382890"/>
            </a:xfrm>
            <a:custGeom>
              <a:avLst/>
              <a:gdLst/>
              <a:ahLst/>
              <a:cxnLst/>
              <a:rect l="l" t="t" r="r" b="b"/>
              <a:pathLst>
                <a:path w="208483" h="76756" extrusionOk="0">
                  <a:moveTo>
                    <a:pt x="76721" y="1"/>
                  </a:moveTo>
                  <a:lnTo>
                    <a:pt x="0" y="25319"/>
                  </a:lnTo>
                  <a:lnTo>
                    <a:pt x="0" y="76756"/>
                  </a:lnTo>
                  <a:lnTo>
                    <a:pt x="208482" y="76756"/>
                  </a:lnTo>
                  <a:lnTo>
                    <a:pt x="208482" y="24885"/>
                  </a:lnTo>
                  <a:lnTo>
                    <a:pt x="1319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102"/>
            <p:cNvSpPr/>
            <p:nvPr/>
          </p:nvSpPr>
          <p:spPr>
            <a:xfrm>
              <a:off x="7161751" y="2492547"/>
              <a:ext cx="108284" cy="130257"/>
            </a:xfrm>
            <a:custGeom>
              <a:avLst/>
              <a:gdLst/>
              <a:ahLst/>
              <a:cxnLst/>
              <a:rect l="l" t="t" r="r" b="b"/>
              <a:pathLst>
                <a:path w="2469" h="2970" extrusionOk="0">
                  <a:moveTo>
                    <a:pt x="200" y="1"/>
                  </a:moveTo>
                  <a:cubicBezTo>
                    <a:pt x="100" y="1"/>
                    <a:pt x="0" y="101"/>
                    <a:pt x="0" y="234"/>
                  </a:cubicBezTo>
                  <a:cubicBezTo>
                    <a:pt x="0" y="334"/>
                    <a:pt x="100" y="434"/>
                    <a:pt x="200" y="434"/>
                  </a:cubicBezTo>
                  <a:lnTo>
                    <a:pt x="2035" y="434"/>
                  </a:lnTo>
                  <a:lnTo>
                    <a:pt x="2035" y="2769"/>
                  </a:lnTo>
                  <a:cubicBezTo>
                    <a:pt x="2035" y="2903"/>
                    <a:pt x="2135" y="2970"/>
                    <a:pt x="2269" y="2970"/>
                  </a:cubicBezTo>
                  <a:cubicBezTo>
                    <a:pt x="2369" y="2970"/>
                    <a:pt x="2469" y="2903"/>
                    <a:pt x="2469" y="2769"/>
                  </a:cubicBezTo>
                  <a:lnTo>
                    <a:pt x="2469" y="234"/>
                  </a:lnTo>
                  <a:cubicBezTo>
                    <a:pt x="2469" y="101"/>
                    <a:pt x="2369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02"/>
            <p:cNvSpPr/>
            <p:nvPr/>
          </p:nvSpPr>
          <p:spPr>
            <a:xfrm>
              <a:off x="6496029" y="2492547"/>
              <a:ext cx="108328" cy="130257"/>
            </a:xfrm>
            <a:custGeom>
              <a:avLst/>
              <a:gdLst/>
              <a:ahLst/>
              <a:cxnLst/>
              <a:rect l="l" t="t" r="r" b="b"/>
              <a:pathLst>
                <a:path w="2470" h="2970" extrusionOk="0">
                  <a:moveTo>
                    <a:pt x="201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769"/>
                  </a:lnTo>
                  <a:cubicBezTo>
                    <a:pt x="1" y="2903"/>
                    <a:pt x="101" y="2970"/>
                    <a:pt x="201" y="2970"/>
                  </a:cubicBezTo>
                  <a:cubicBezTo>
                    <a:pt x="334" y="2970"/>
                    <a:pt x="434" y="2903"/>
                    <a:pt x="434" y="2769"/>
                  </a:cubicBezTo>
                  <a:lnTo>
                    <a:pt x="434" y="434"/>
                  </a:lnTo>
                  <a:lnTo>
                    <a:pt x="2269" y="434"/>
                  </a:lnTo>
                  <a:cubicBezTo>
                    <a:pt x="2369" y="434"/>
                    <a:pt x="2469" y="334"/>
                    <a:pt x="2469" y="234"/>
                  </a:cubicBezTo>
                  <a:cubicBezTo>
                    <a:pt x="2469" y="101"/>
                    <a:pt x="2369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2"/>
            <p:cNvSpPr/>
            <p:nvPr/>
          </p:nvSpPr>
          <p:spPr>
            <a:xfrm>
              <a:off x="7161751" y="3813730"/>
              <a:ext cx="108284" cy="130257"/>
            </a:xfrm>
            <a:custGeom>
              <a:avLst/>
              <a:gdLst/>
              <a:ahLst/>
              <a:cxnLst/>
              <a:rect l="l" t="t" r="r" b="b"/>
              <a:pathLst>
                <a:path w="2469" h="2970" extrusionOk="0">
                  <a:moveTo>
                    <a:pt x="2269" y="0"/>
                  </a:moveTo>
                  <a:cubicBezTo>
                    <a:pt x="2135" y="0"/>
                    <a:pt x="2035" y="67"/>
                    <a:pt x="2035" y="200"/>
                  </a:cubicBezTo>
                  <a:lnTo>
                    <a:pt x="2035" y="2535"/>
                  </a:lnTo>
                  <a:lnTo>
                    <a:pt x="200" y="2535"/>
                  </a:lnTo>
                  <a:cubicBezTo>
                    <a:pt x="100" y="2535"/>
                    <a:pt x="0" y="2636"/>
                    <a:pt x="0" y="2736"/>
                  </a:cubicBezTo>
                  <a:cubicBezTo>
                    <a:pt x="0" y="2869"/>
                    <a:pt x="100" y="2969"/>
                    <a:pt x="200" y="2969"/>
                  </a:cubicBezTo>
                  <a:lnTo>
                    <a:pt x="2269" y="2969"/>
                  </a:lnTo>
                  <a:cubicBezTo>
                    <a:pt x="2369" y="2969"/>
                    <a:pt x="2469" y="2869"/>
                    <a:pt x="2469" y="2736"/>
                  </a:cubicBezTo>
                  <a:lnTo>
                    <a:pt x="2469" y="200"/>
                  </a:lnTo>
                  <a:cubicBezTo>
                    <a:pt x="2469" y="67"/>
                    <a:pt x="2369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102"/>
            <p:cNvSpPr/>
            <p:nvPr/>
          </p:nvSpPr>
          <p:spPr>
            <a:xfrm>
              <a:off x="6497520" y="3813730"/>
              <a:ext cx="108284" cy="130257"/>
            </a:xfrm>
            <a:custGeom>
              <a:avLst/>
              <a:gdLst/>
              <a:ahLst/>
              <a:cxnLst/>
              <a:rect l="l" t="t" r="r" b="b"/>
              <a:pathLst>
                <a:path w="2469" h="2970" extrusionOk="0">
                  <a:moveTo>
                    <a:pt x="234" y="0"/>
                  </a:moveTo>
                  <a:cubicBezTo>
                    <a:pt x="100" y="0"/>
                    <a:pt x="0" y="67"/>
                    <a:pt x="0" y="200"/>
                  </a:cubicBezTo>
                  <a:lnTo>
                    <a:pt x="0" y="2736"/>
                  </a:lnTo>
                  <a:cubicBezTo>
                    <a:pt x="0" y="2869"/>
                    <a:pt x="100" y="2969"/>
                    <a:pt x="234" y="2969"/>
                  </a:cubicBezTo>
                  <a:lnTo>
                    <a:pt x="2268" y="2969"/>
                  </a:lnTo>
                  <a:cubicBezTo>
                    <a:pt x="2402" y="2969"/>
                    <a:pt x="2469" y="2869"/>
                    <a:pt x="2469" y="2736"/>
                  </a:cubicBezTo>
                  <a:cubicBezTo>
                    <a:pt x="2469" y="2636"/>
                    <a:pt x="2402" y="2535"/>
                    <a:pt x="2268" y="2535"/>
                  </a:cubicBezTo>
                  <a:lnTo>
                    <a:pt x="434" y="2535"/>
                  </a:ln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02"/>
            <p:cNvSpPr/>
            <p:nvPr/>
          </p:nvSpPr>
          <p:spPr>
            <a:xfrm>
              <a:off x="3555239" y="2878831"/>
              <a:ext cx="108328" cy="130213"/>
            </a:xfrm>
            <a:custGeom>
              <a:avLst/>
              <a:gdLst/>
              <a:ahLst/>
              <a:cxnLst/>
              <a:rect l="l" t="t" r="r" b="b"/>
              <a:pathLst>
                <a:path w="2470" h="2969" extrusionOk="0">
                  <a:moveTo>
                    <a:pt x="201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2036" y="434"/>
                  </a:lnTo>
                  <a:lnTo>
                    <a:pt x="2036" y="2769"/>
                  </a:lnTo>
                  <a:cubicBezTo>
                    <a:pt x="2036" y="2869"/>
                    <a:pt x="2136" y="2969"/>
                    <a:pt x="2269" y="2969"/>
                  </a:cubicBezTo>
                  <a:cubicBezTo>
                    <a:pt x="2369" y="2969"/>
                    <a:pt x="2469" y="2869"/>
                    <a:pt x="2469" y="2769"/>
                  </a:cubicBezTo>
                  <a:lnTo>
                    <a:pt x="2469" y="200"/>
                  </a:lnTo>
                  <a:cubicBezTo>
                    <a:pt x="2469" y="100"/>
                    <a:pt x="2369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02"/>
            <p:cNvSpPr/>
            <p:nvPr/>
          </p:nvSpPr>
          <p:spPr>
            <a:xfrm>
              <a:off x="2286779" y="2878831"/>
              <a:ext cx="106837" cy="130213"/>
            </a:xfrm>
            <a:custGeom>
              <a:avLst/>
              <a:gdLst/>
              <a:ahLst/>
              <a:cxnLst/>
              <a:rect l="l" t="t" r="r" b="b"/>
              <a:pathLst>
                <a:path w="2436" h="2969" extrusionOk="0">
                  <a:moveTo>
                    <a:pt x="200" y="0"/>
                  </a:moveTo>
                  <a:cubicBezTo>
                    <a:pt x="67" y="0"/>
                    <a:pt x="0" y="100"/>
                    <a:pt x="0" y="200"/>
                  </a:cubicBezTo>
                  <a:lnTo>
                    <a:pt x="0" y="2769"/>
                  </a:lnTo>
                  <a:cubicBezTo>
                    <a:pt x="0" y="2869"/>
                    <a:pt x="67" y="2969"/>
                    <a:pt x="200" y="2969"/>
                  </a:cubicBezTo>
                  <a:cubicBezTo>
                    <a:pt x="334" y="2969"/>
                    <a:pt x="401" y="2869"/>
                    <a:pt x="401" y="2769"/>
                  </a:cubicBezTo>
                  <a:lnTo>
                    <a:pt x="401" y="434"/>
                  </a:lnTo>
                  <a:lnTo>
                    <a:pt x="2235" y="434"/>
                  </a:lnTo>
                  <a:cubicBezTo>
                    <a:pt x="2369" y="434"/>
                    <a:pt x="2435" y="334"/>
                    <a:pt x="2435" y="200"/>
                  </a:cubicBezTo>
                  <a:cubicBezTo>
                    <a:pt x="2435" y="100"/>
                    <a:pt x="2369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02"/>
            <p:cNvSpPr/>
            <p:nvPr/>
          </p:nvSpPr>
          <p:spPr>
            <a:xfrm>
              <a:off x="3555239" y="3851758"/>
              <a:ext cx="108328" cy="130257"/>
            </a:xfrm>
            <a:custGeom>
              <a:avLst/>
              <a:gdLst/>
              <a:ahLst/>
              <a:cxnLst/>
              <a:rect l="l" t="t" r="r" b="b"/>
              <a:pathLst>
                <a:path w="2470" h="2970" extrusionOk="0">
                  <a:moveTo>
                    <a:pt x="2269" y="1"/>
                  </a:moveTo>
                  <a:cubicBezTo>
                    <a:pt x="2136" y="1"/>
                    <a:pt x="2036" y="101"/>
                    <a:pt x="2036" y="201"/>
                  </a:cubicBezTo>
                  <a:lnTo>
                    <a:pt x="2036" y="2536"/>
                  </a:lnTo>
                  <a:lnTo>
                    <a:pt x="201" y="2536"/>
                  </a:lnTo>
                  <a:cubicBezTo>
                    <a:pt x="101" y="2536"/>
                    <a:pt x="1" y="2636"/>
                    <a:pt x="1" y="2769"/>
                  </a:cubicBezTo>
                  <a:cubicBezTo>
                    <a:pt x="1" y="2869"/>
                    <a:pt x="101" y="2969"/>
                    <a:pt x="201" y="2969"/>
                  </a:cubicBezTo>
                  <a:lnTo>
                    <a:pt x="2269" y="2969"/>
                  </a:lnTo>
                  <a:cubicBezTo>
                    <a:pt x="2369" y="2969"/>
                    <a:pt x="2469" y="2869"/>
                    <a:pt x="2469" y="2769"/>
                  </a:cubicBezTo>
                  <a:lnTo>
                    <a:pt x="2469" y="201"/>
                  </a:lnTo>
                  <a:cubicBezTo>
                    <a:pt x="2469" y="101"/>
                    <a:pt x="2369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02"/>
            <p:cNvSpPr/>
            <p:nvPr/>
          </p:nvSpPr>
          <p:spPr>
            <a:xfrm>
              <a:off x="2288227" y="3851758"/>
              <a:ext cx="108328" cy="130257"/>
            </a:xfrm>
            <a:custGeom>
              <a:avLst/>
              <a:gdLst/>
              <a:ahLst/>
              <a:cxnLst/>
              <a:rect l="l" t="t" r="r" b="b"/>
              <a:pathLst>
                <a:path w="2470" h="2970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lnTo>
                    <a:pt x="1" y="2769"/>
                  </a:lnTo>
                  <a:cubicBezTo>
                    <a:pt x="1" y="2869"/>
                    <a:pt x="67" y="2969"/>
                    <a:pt x="201" y="2969"/>
                  </a:cubicBezTo>
                  <a:lnTo>
                    <a:pt x="2236" y="2969"/>
                  </a:lnTo>
                  <a:cubicBezTo>
                    <a:pt x="2369" y="2969"/>
                    <a:pt x="2469" y="2869"/>
                    <a:pt x="2469" y="2769"/>
                  </a:cubicBezTo>
                  <a:cubicBezTo>
                    <a:pt x="2469" y="2636"/>
                    <a:pt x="2369" y="2536"/>
                    <a:pt x="2236" y="2536"/>
                  </a:cubicBezTo>
                  <a:lnTo>
                    <a:pt x="401" y="2536"/>
                  </a:lnTo>
                  <a:lnTo>
                    <a:pt x="401" y="201"/>
                  </a:lnTo>
                  <a:cubicBezTo>
                    <a:pt x="401" y="101"/>
                    <a:pt x="334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02"/>
            <p:cNvSpPr/>
            <p:nvPr/>
          </p:nvSpPr>
          <p:spPr>
            <a:xfrm>
              <a:off x="7174909" y="3838599"/>
              <a:ext cx="27850" cy="26358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501" y="0"/>
                  </a:moveTo>
                  <a:cubicBezTo>
                    <a:pt x="467" y="0"/>
                    <a:pt x="401" y="67"/>
                    <a:pt x="401" y="100"/>
                  </a:cubicBezTo>
                  <a:lnTo>
                    <a:pt x="401" y="434"/>
                  </a:lnTo>
                  <a:lnTo>
                    <a:pt x="67" y="434"/>
                  </a:lnTo>
                  <a:cubicBezTo>
                    <a:pt x="34" y="434"/>
                    <a:pt x="0" y="467"/>
                    <a:pt x="0" y="501"/>
                  </a:cubicBezTo>
                  <a:cubicBezTo>
                    <a:pt x="0" y="567"/>
                    <a:pt x="34" y="601"/>
                    <a:pt x="67" y="601"/>
                  </a:cubicBezTo>
                  <a:lnTo>
                    <a:pt x="501" y="601"/>
                  </a:lnTo>
                  <a:cubicBezTo>
                    <a:pt x="568" y="601"/>
                    <a:pt x="634" y="567"/>
                    <a:pt x="568" y="501"/>
                  </a:cubicBezTo>
                  <a:lnTo>
                    <a:pt x="568" y="100"/>
                  </a:lnTo>
                  <a:cubicBezTo>
                    <a:pt x="568" y="67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02"/>
            <p:cNvSpPr/>
            <p:nvPr/>
          </p:nvSpPr>
          <p:spPr>
            <a:xfrm>
              <a:off x="6648183" y="3857635"/>
              <a:ext cx="481380" cy="7324"/>
            </a:xfrm>
            <a:custGeom>
              <a:avLst/>
              <a:gdLst/>
              <a:ahLst/>
              <a:cxnLst/>
              <a:rect l="l" t="t" r="r" b="b"/>
              <a:pathLst>
                <a:path w="10976" h="167" extrusionOk="0">
                  <a:moveTo>
                    <a:pt x="68" y="0"/>
                  </a:moveTo>
                  <a:cubicBezTo>
                    <a:pt x="34" y="0"/>
                    <a:pt x="1" y="33"/>
                    <a:pt x="1" y="67"/>
                  </a:cubicBezTo>
                  <a:cubicBezTo>
                    <a:pt x="1" y="133"/>
                    <a:pt x="34" y="167"/>
                    <a:pt x="68" y="167"/>
                  </a:cubicBezTo>
                  <a:lnTo>
                    <a:pt x="868" y="167"/>
                  </a:lnTo>
                  <a:cubicBezTo>
                    <a:pt x="902" y="167"/>
                    <a:pt x="968" y="133"/>
                    <a:pt x="968" y="67"/>
                  </a:cubicBezTo>
                  <a:cubicBezTo>
                    <a:pt x="968" y="33"/>
                    <a:pt x="902" y="0"/>
                    <a:pt x="868" y="0"/>
                  </a:cubicBezTo>
                  <a:close/>
                  <a:moveTo>
                    <a:pt x="2069" y="0"/>
                  </a:moveTo>
                  <a:cubicBezTo>
                    <a:pt x="2036" y="0"/>
                    <a:pt x="2002" y="33"/>
                    <a:pt x="2002" y="67"/>
                  </a:cubicBezTo>
                  <a:cubicBezTo>
                    <a:pt x="2002" y="133"/>
                    <a:pt x="2036" y="167"/>
                    <a:pt x="2069" y="167"/>
                  </a:cubicBezTo>
                  <a:lnTo>
                    <a:pt x="2870" y="167"/>
                  </a:lnTo>
                  <a:cubicBezTo>
                    <a:pt x="2903" y="167"/>
                    <a:pt x="2970" y="133"/>
                    <a:pt x="2970" y="67"/>
                  </a:cubicBezTo>
                  <a:cubicBezTo>
                    <a:pt x="2970" y="33"/>
                    <a:pt x="2903" y="0"/>
                    <a:pt x="2870" y="0"/>
                  </a:cubicBezTo>
                  <a:close/>
                  <a:moveTo>
                    <a:pt x="4070" y="0"/>
                  </a:moveTo>
                  <a:cubicBezTo>
                    <a:pt x="4037" y="0"/>
                    <a:pt x="4004" y="33"/>
                    <a:pt x="4004" y="67"/>
                  </a:cubicBezTo>
                  <a:cubicBezTo>
                    <a:pt x="4004" y="133"/>
                    <a:pt x="4037" y="167"/>
                    <a:pt x="4070" y="167"/>
                  </a:cubicBezTo>
                  <a:lnTo>
                    <a:pt x="4871" y="167"/>
                  </a:lnTo>
                  <a:cubicBezTo>
                    <a:pt x="4904" y="167"/>
                    <a:pt x="4971" y="133"/>
                    <a:pt x="4971" y="67"/>
                  </a:cubicBezTo>
                  <a:cubicBezTo>
                    <a:pt x="4971" y="33"/>
                    <a:pt x="4904" y="0"/>
                    <a:pt x="4871" y="0"/>
                  </a:cubicBezTo>
                  <a:close/>
                  <a:moveTo>
                    <a:pt x="6072" y="0"/>
                  </a:moveTo>
                  <a:cubicBezTo>
                    <a:pt x="6039" y="0"/>
                    <a:pt x="6005" y="33"/>
                    <a:pt x="6005" y="67"/>
                  </a:cubicBezTo>
                  <a:cubicBezTo>
                    <a:pt x="6005" y="133"/>
                    <a:pt x="6039" y="167"/>
                    <a:pt x="6072" y="167"/>
                  </a:cubicBezTo>
                  <a:lnTo>
                    <a:pt x="6872" y="167"/>
                  </a:lnTo>
                  <a:cubicBezTo>
                    <a:pt x="6973" y="167"/>
                    <a:pt x="6973" y="133"/>
                    <a:pt x="6973" y="67"/>
                  </a:cubicBezTo>
                  <a:cubicBezTo>
                    <a:pt x="6973" y="33"/>
                    <a:pt x="6906" y="0"/>
                    <a:pt x="6872" y="0"/>
                  </a:cubicBezTo>
                  <a:close/>
                  <a:moveTo>
                    <a:pt x="8073" y="0"/>
                  </a:moveTo>
                  <a:cubicBezTo>
                    <a:pt x="8040" y="0"/>
                    <a:pt x="8007" y="33"/>
                    <a:pt x="8007" y="67"/>
                  </a:cubicBezTo>
                  <a:cubicBezTo>
                    <a:pt x="8007" y="133"/>
                    <a:pt x="8040" y="167"/>
                    <a:pt x="8073" y="167"/>
                  </a:cubicBezTo>
                  <a:lnTo>
                    <a:pt x="8874" y="167"/>
                  </a:lnTo>
                  <a:cubicBezTo>
                    <a:pt x="8974" y="167"/>
                    <a:pt x="8974" y="133"/>
                    <a:pt x="8974" y="67"/>
                  </a:cubicBezTo>
                  <a:cubicBezTo>
                    <a:pt x="8974" y="33"/>
                    <a:pt x="8907" y="0"/>
                    <a:pt x="8874" y="0"/>
                  </a:cubicBezTo>
                  <a:close/>
                  <a:moveTo>
                    <a:pt x="10075" y="0"/>
                  </a:moveTo>
                  <a:cubicBezTo>
                    <a:pt x="10041" y="0"/>
                    <a:pt x="10008" y="33"/>
                    <a:pt x="10008" y="67"/>
                  </a:cubicBezTo>
                  <a:cubicBezTo>
                    <a:pt x="10008" y="133"/>
                    <a:pt x="10041" y="167"/>
                    <a:pt x="10075" y="167"/>
                  </a:cubicBezTo>
                  <a:lnTo>
                    <a:pt x="10875" y="167"/>
                  </a:lnTo>
                  <a:cubicBezTo>
                    <a:pt x="10975" y="167"/>
                    <a:pt x="10975" y="133"/>
                    <a:pt x="10975" y="67"/>
                  </a:cubicBezTo>
                  <a:cubicBezTo>
                    <a:pt x="10975" y="33"/>
                    <a:pt x="10909" y="0"/>
                    <a:pt x="10875" y="0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02"/>
            <p:cNvSpPr/>
            <p:nvPr/>
          </p:nvSpPr>
          <p:spPr>
            <a:xfrm>
              <a:off x="6576514" y="3838599"/>
              <a:ext cx="26358" cy="26358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100" y="0"/>
                  </a:moveTo>
                  <a:cubicBezTo>
                    <a:pt x="34" y="0"/>
                    <a:pt x="0" y="67"/>
                    <a:pt x="0" y="100"/>
                  </a:cubicBezTo>
                  <a:lnTo>
                    <a:pt x="0" y="501"/>
                  </a:lnTo>
                  <a:cubicBezTo>
                    <a:pt x="0" y="567"/>
                    <a:pt x="34" y="601"/>
                    <a:pt x="100" y="601"/>
                  </a:cubicBezTo>
                  <a:lnTo>
                    <a:pt x="501" y="601"/>
                  </a:lnTo>
                  <a:cubicBezTo>
                    <a:pt x="534" y="601"/>
                    <a:pt x="601" y="567"/>
                    <a:pt x="601" y="501"/>
                  </a:cubicBezTo>
                  <a:cubicBezTo>
                    <a:pt x="601" y="467"/>
                    <a:pt x="534" y="434"/>
                    <a:pt x="501" y="434"/>
                  </a:cubicBezTo>
                  <a:lnTo>
                    <a:pt x="167" y="434"/>
                  </a:lnTo>
                  <a:lnTo>
                    <a:pt x="167" y="100"/>
                  </a:lnTo>
                  <a:cubicBezTo>
                    <a:pt x="167" y="67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02"/>
            <p:cNvSpPr/>
            <p:nvPr/>
          </p:nvSpPr>
          <p:spPr>
            <a:xfrm>
              <a:off x="6572049" y="2644544"/>
              <a:ext cx="7368" cy="1154329"/>
            </a:xfrm>
            <a:custGeom>
              <a:avLst/>
              <a:gdLst/>
              <a:ahLst/>
              <a:cxnLst/>
              <a:rect l="l" t="t" r="r" b="b"/>
              <a:pathLst>
                <a:path w="168" h="26320" extrusionOk="0">
                  <a:moveTo>
                    <a:pt x="100" y="1"/>
                  </a:moveTo>
                  <a:cubicBezTo>
                    <a:pt x="34" y="1"/>
                    <a:pt x="0" y="34"/>
                    <a:pt x="0" y="67"/>
                  </a:cubicBezTo>
                  <a:lnTo>
                    <a:pt x="0" y="901"/>
                  </a:lnTo>
                  <a:cubicBezTo>
                    <a:pt x="0" y="968"/>
                    <a:pt x="34" y="1001"/>
                    <a:pt x="100" y="1001"/>
                  </a:cubicBezTo>
                  <a:cubicBezTo>
                    <a:pt x="134" y="1001"/>
                    <a:pt x="167" y="968"/>
                    <a:pt x="167" y="901"/>
                  </a:cubicBezTo>
                  <a:lnTo>
                    <a:pt x="167" y="67"/>
                  </a:lnTo>
                  <a:cubicBezTo>
                    <a:pt x="167" y="34"/>
                    <a:pt x="134" y="1"/>
                    <a:pt x="100" y="1"/>
                  </a:cubicBezTo>
                  <a:close/>
                  <a:moveTo>
                    <a:pt x="100" y="2069"/>
                  </a:moveTo>
                  <a:cubicBezTo>
                    <a:pt x="34" y="2069"/>
                    <a:pt x="0" y="2136"/>
                    <a:pt x="0" y="2169"/>
                  </a:cubicBezTo>
                  <a:lnTo>
                    <a:pt x="0" y="3003"/>
                  </a:lnTo>
                  <a:cubicBezTo>
                    <a:pt x="0" y="3036"/>
                    <a:pt x="34" y="3070"/>
                    <a:pt x="100" y="3070"/>
                  </a:cubicBezTo>
                  <a:cubicBezTo>
                    <a:pt x="134" y="3070"/>
                    <a:pt x="167" y="3036"/>
                    <a:pt x="167" y="3003"/>
                  </a:cubicBezTo>
                  <a:lnTo>
                    <a:pt x="167" y="2169"/>
                  </a:lnTo>
                  <a:cubicBezTo>
                    <a:pt x="167" y="2102"/>
                    <a:pt x="134" y="2069"/>
                    <a:pt x="100" y="2069"/>
                  </a:cubicBezTo>
                  <a:close/>
                  <a:moveTo>
                    <a:pt x="100" y="4204"/>
                  </a:moveTo>
                  <a:cubicBezTo>
                    <a:pt x="34" y="4204"/>
                    <a:pt x="0" y="4237"/>
                    <a:pt x="0" y="4304"/>
                  </a:cubicBezTo>
                  <a:lnTo>
                    <a:pt x="0" y="5138"/>
                  </a:lnTo>
                  <a:cubicBezTo>
                    <a:pt x="0" y="5171"/>
                    <a:pt x="34" y="5204"/>
                    <a:pt x="100" y="5204"/>
                  </a:cubicBezTo>
                  <a:cubicBezTo>
                    <a:pt x="134" y="5204"/>
                    <a:pt x="167" y="5171"/>
                    <a:pt x="167" y="5138"/>
                  </a:cubicBezTo>
                  <a:lnTo>
                    <a:pt x="167" y="4304"/>
                  </a:lnTo>
                  <a:cubicBezTo>
                    <a:pt x="167" y="4237"/>
                    <a:pt x="134" y="4204"/>
                    <a:pt x="100" y="4204"/>
                  </a:cubicBezTo>
                  <a:close/>
                  <a:moveTo>
                    <a:pt x="100" y="6339"/>
                  </a:moveTo>
                  <a:cubicBezTo>
                    <a:pt x="34" y="6339"/>
                    <a:pt x="0" y="6372"/>
                    <a:pt x="0" y="6405"/>
                  </a:cubicBezTo>
                  <a:lnTo>
                    <a:pt x="0" y="7239"/>
                  </a:lnTo>
                  <a:cubicBezTo>
                    <a:pt x="0" y="7306"/>
                    <a:pt x="34" y="7339"/>
                    <a:pt x="100" y="7339"/>
                  </a:cubicBezTo>
                  <a:cubicBezTo>
                    <a:pt x="134" y="7339"/>
                    <a:pt x="167" y="7306"/>
                    <a:pt x="167" y="7239"/>
                  </a:cubicBezTo>
                  <a:lnTo>
                    <a:pt x="167" y="6405"/>
                  </a:lnTo>
                  <a:cubicBezTo>
                    <a:pt x="167" y="6372"/>
                    <a:pt x="134" y="6339"/>
                    <a:pt x="100" y="6339"/>
                  </a:cubicBezTo>
                  <a:close/>
                  <a:moveTo>
                    <a:pt x="100" y="8407"/>
                  </a:moveTo>
                  <a:cubicBezTo>
                    <a:pt x="34" y="8407"/>
                    <a:pt x="0" y="8473"/>
                    <a:pt x="0" y="8507"/>
                  </a:cubicBezTo>
                  <a:lnTo>
                    <a:pt x="0" y="9341"/>
                  </a:lnTo>
                  <a:cubicBezTo>
                    <a:pt x="0" y="9374"/>
                    <a:pt x="34" y="9407"/>
                    <a:pt x="100" y="9407"/>
                  </a:cubicBezTo>
                  <a:cubicBezTo>
                    <a:pt x="134" y="9407"/>
                    <a:pt x="167" y="9374"/>
                    <a:pt x="167" y="9341"/>
                  </a:cubicBezTo>
                  <a:lnTo>
                    <a:pt x="167" y="8507"/>
                  </a:lnTo>
                  <a:cubicBezTo>
                    <a:pt x="167" y="8473"/>
                    <a:pt x="134" y="8407"/>
                    <a:pt x="100" y="8407"/>
                  </a:cubicBezTo>
                  <a:close/>
                  <a:moveTo>
                    <a:pt x="100" y="10542"/>
                  </a:moveTo>
                  <a:cubicBezTo>
                    <a:pt x="34" y="10542"/>
                    <a:pt x="0" y="10575"/>
                    <a:pt x="0" y="10642"/>
                  </a:cubicBezTo>
                  <a:lnTo>
                    <a:pt x="0" y="11476"/>
                  </a:lnTo>
                  <a:cubicBezTo>
                    <a:pt x="0" y="11509"/>
                    <a:pt x="34" y="11542"/>
                    <a:pt x="100" y="11542"/>
                  </a:cubicBezTo>
                  <a:cubicBezTo>
                    <a:pt x="134" y="11542"/>
                    <a:pt x="167" y="11509"/>
                    <a:pt x="167" y="11476"/>
                  </a:cubicBezTo>
                  <a:lnTo>
                    <a:pt x="167" y="10642"/>
                  </a:lnTo>
                  <a:cubicBezTo>
                    <a:pt x="167" y="10575"/>
                    <a:pt x="134" y="10542"/>
                    <a:pt x="100" y="10542"/>
                  </a:cubicBezTo>
                  <a:close/>
                  <a:moveTo>
                    <a:pt x="100" y="12676"/>
                  </a:moveTo>
                  <a:cubicBezTo>
                    <a:pt x="34" y="12676"/>
                    <a:pt x="0" y="12710"/>
                    <a:pt x="0" y="12743"/>
                  </a:cubicBezTo>
                  <a:lnTo>
                    <a:pt x="0" y="13577"/>
                  </a:lnTo>
                  <a:cubicBezTo>
                    <a:pt x="0" y="13644"/>
                    <a:pt x="34" y="13677"/>
                    <a:pt x="100" y="13677"/>
                  </a:cubicBezTo>
                  <a:cubicBezTo>
                    <a:pt x="134" y="13677"/>
                    <a:pt x="167" y="13577"/>
                    <a:pt x="167" y="13577"/>
                  </a:cubicBezTo>
                  <a:lnTo>
                    <a:pt x="167" y="12743"/>
                  </a:lnTo>
                  <a:cubicBezTo>
                    <a:pt x="167" y="12710"/>
                    <a:pt x="134" y="12676"/>
                    <a:pt x="100" y="12676"/>
                  </a:cubicBezTo>
                  <a:close/>
                  <a:moveTo>
                    <a:pt x="100" y="14745"/>
                  </a:moveTo>
                  <a:cubicBezTo>
                    <a:pt x="34" y="14745"/>
                    <a:pt x="0" y="14811"/>
                    <a:pt x="0" y="14845"/>
                  </a:cubicBezTo>
                  <a:lnTo>
                    <a:pt x="0" y="15679"/>
                  </a:lnTo>
                  <a:cubicBezTo>
                    <a:pt x="0" y="15712"/>
                    <a:pt x="34" y="15745"/>
                    <a:pt x="100" y="15745"/>
                  </a:cubicBezTo>
                  <a:cubicBezTo>
                    <a:pt x="134" y="15745"/>
                    <a:pt x="167" y="15712"/>
                    <a:pt x="167" y="15679"/>
                  </a:cubicBezTo>
                  <a:lnTo>
                    <a:pt x="167" y="14845"/>
                  </a:lnTo>
                  <a:cubicBezTo>
                    <a:pt x="167" y="14811"/>
                    <a:pt x="134" y="14745"/>
                    <a:pt x="100" y="14745"/>
                  </a:cubicBezTo>
                  <a:close/>
                  <a:moveTo>
                    <a:pt x="100" y="16879"/>
                  </a:moveTo>
                  <a:cubicBezTo>
                    <a:pt x="34" y="16879"/>
                    <a:pt x="0" y="16913"/>
                    <a:pt x="0" y="16980"/>
                  </a:cubicBezTo>
                  <a:lnTo>
                    <a:pt x="0" y="17813"/>
                  </a:lnTo>
                  <a:cubicBezTo>
                    <a:pt x="0" y="17847"/>
                    <a:pt x="34" y="17880"/>
                    <a:pt x="100" y="17880"/>
                  </a:cubicBezTo>
                  <a:cubicBezTo>
                    <a:pt x="134" y="17880"/>
                    <a:pt x="167" y="17847"/>
                    <a:pt x="167" y="17813"/>
                  </a:cubicBezTo>
                  <a:lnTo>
                    <a:pt x="167" y="16980"/>
                  </a:lnTo>
                  <a:cubicBezTo>
                    <a:pt x="167" y="16913"/>
                    <a:pt x="134" y="16879"/>
                    <a:pt x="100" y="16879"/>
                  </a:cubicBezTo>
                  <a:close/>
                  <a:moveTo>
                    <a:pt x="100" y="19014"/>
                  </a:moveTo>
                  <a:cubicBezTo>
                    <a:pt x="34" y="19014"/>
                    <a:pt x="0" y="19048"/>
                    <a:pt x="0" y="19081"/>
                  </a:cubicBezTo>
                  <a:lnTo>
                    <a:pt x="0" y="19915"/>
                  </a:lnTo>
                  <a:cubicBezTo>
                    <a:pt x="0" y="19982"/>
                    <a:pt x="34" y="20015"/>
                    <a:pt x="100" y="20015"/>
                  </a:cubicBezTo>
                  <a:cubicBezTo>
                    <a:pt x="134" y="20015"/>
                    <a:pt x="167" y="19915"/>
                    <a:pt x="167" y="19915"/>
                  </a:cubicBezTo>
                  <a:lnTo>
                    <a:pt x="167" y="19081"/>
                  </a:lnTo>
                  <a:cubicBezTo>
                    <a:pt x="167" y="19048"/>
                    <a:pt x="134" y="19014"/>
                    <a:pt x="100" y="19014"/>
                  </a:cubicBezTo>
                  <a:close/>
                  <a:moveTo>
                    <a:pt x="100" y="21082"/>
                  </a:moveTo>
                  <a:cubicBezTo>
                    <a:pt x="34" y="21082"/>
                    <a:pt x="0" y="21149"/>
                    <a:pt x="0" y="21183"/>
                  </a:cubicBezTo>
                  <a:lnTo>
                    <a:pt x="0" y="22017"/>
                  </a:lnTo>
                  <a:cubicBezTo>
                    <a:pt x="0" y="22050"/>
                    <a:pt x="34" y="22083"/>
                    <a:pt x="100" y="22083"/>
                  </a:cubicBezTo>
                  <a:cubicBezTo>
                    <a:pt x="134" y="22083"/>
                    <a:pt x="167" y="22050"/>
                    <a:pt x="167" y="22017"/>
                  </a:cubicBezTo>
                  <a:lnTo>
                    <a:pt x="167" y="21183"/>
                  </a:lnTo>
                  <a:cubicBezTo>
                    <a:pt x="167" y="21149"/>
                    <a:pt x="134" y="21082"/>
                    <a:pt x="100" y="21082"/>
                  </a:cubicBezTo>
                  <a:close/>
                  <a:moveTo>
                    <a:pt x="100" y="23217"/>
                  </a:moveTo>
                  <a:cubicBezTo>
                    <a:pt x="34" y="23217"/>
                    <a:pt x="0" y="23251"/>
                    <a:pt x="0" y="23317"/>
                  </a:cubicBezTo>
                  <a:lnTo>
                    <a:pt x="0" y="24151"/>
                  </a:lnTo>
                  <a:cubicBezTo>
                    <a:pt x="0" y="24185"/>
                    <a:pt x="34" y="24218"/>
                    <a:pt x="100" y="24218"/>
                  </a:cubicBezTo>
                  <a:cubicBezTo>
                    <a:pt x="134" y="24218"/>
                    <a:pt x="167" y="24185"/>
                    <a:pt x="167" y="24151"/>
                  </a:cubicBezTo>
                  <a:lnTo>
                    <a:pt x="167" y="23317"/>
                  </a:lnTo>
                  <a:cubicBezTo>
                    <a:pt x="167" y="23251"/>
                    <a:pt x="134" y="23217"/>
                    <a:pt x="100" y="23217"/>
                  </a:cubicBezTo>
                  <a:close/>
                  <a:moveTo>
                    <a:pt x="100" y="25319"/>
                  </a:moveTo>
                  <a:cubicBezTo>
                    <a:pt x="34" y="25319"/>
                    <a:pt x="0" y="25352"/>
                    <a:pt x="0" y="25386"/>
                  </a:cubicBezTo>
                  <a:lnTo>
                    <a:pt x="0" y="26220"/>
                  </a:lnTo>
                  <a:cubicBezTo>
                    <a:pt x="0" y="26253"/>
                    <a:pt x="34" y="26320"/>
                    <a:pt x="100" y="26320"/>
                  </a:cubicBezTo>
                  <a:cubicBezTo>
                    <a:pt x="134" y="26320"/>
                    <a:pt x="167" y="26253"/>
                    <a:pt x="167" y="26220"/>
                  </a:cubicBezTo>
                  <a:lnTo>
                    <a:pt x="167" y="25386"/>
                  </a:lnTo>
                  <a:cubicBezTo>
                    <a:pt x="167" y="25352"/>
                    <a:pt x="134" y="25319"/>
                    <a:pt x="100" y="25319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02"/>
            <p:cNvSpPr/>
            <p:nvPr/>
          </p:nvSpPr>
          <p:spPr>
            <a:xfrm>
              <a:off x="6576514" y="2561321"/>
              <a:ext cx="26358" cy="24911"/>
            </a:xfrm>
            <a:custGeom>
              <a:avLst/>
              <a:gdLst/>
              <a:ahLst/>
              <a:cxnLst/>
              <a:rect l="l" t="t" r="r" b="b"/>
              <a:pathLst>
                <a:path w="601" h="568" extrusionOk="0">
                  <a:moveTo>
                    <a:pt x="100" y="1"/>
                  </a:moveTo>
                  <a:cubicBezTo>
                    <a:pt x="34" y="1"/>
                    <a:pt x="0" y="34"/>
                    <a:pt x="0" y="67"/>
                  </a:cubicBezTo>
                  <a:lnTo>
                    <a:pt x="0" y="501"/>
                  </a:lnTo>
                  <a:cubicBezTo>
                    <a:pt x="0" y="534"/>
                    <a:pt x="34" y="568"/>
                    <a:pt x="100" y="568"/>
                  </a:cubicBezTo>
                  <a:cubicBezTo>
                    <a:pt x="134" y="568"/>
                    <a:pt x="167" y="534"/>
                    <a:pt x="167" y="501"/>
                  </a:cubicBezTo>
                  <a:lnTo>
                    <a:pt x="167" y="167"/>
                  </a:lnTo>
                  <a:lnTo>
                    <a:pt x="501" y="167"/>
                  </a:lnTo>
                  <a:cubicBezTo>
                    <a:pt x="534" y="167"/>
                    <a:pt x="601" y="101"/>
                    <a:pt x="601" y="67"/>
                  </a:cubicBezTo>
                  <a:cubicBezTo>
                    <a:pt x="601" y="34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02"/>
            <p:cNvSpPr/>
            <p:nvPr/>
          </p:nvSpPr>
          <p:spPr>
            <a:xfrm>
              <a:off x="6648183" y="2561321"/>
              <a:ext cx="481380" cy="7368"/>
            </a:xfrm>
            <a:custGeom>
              <a:avLst/>
              <a:gdLst/>
              <a:ahLst/>
              <a:cxnLst/>
              <a:rect l="l" t="t" r="r" b="b"/>
              <a:pathLst>
                <a:path w="10976" h="168" extrusionOk="0">
                  <a:moveTo>
                    <a:pt x="68" y="1"/>
                  </a:moveTo>
                  <a:cubicBezTo>
                    <a:pt x="34" y="1"/>
                    <a:pt x="1" y="34"/>
                    <a:pt x="1" y="67"/>
                  </a:cubicBezTo>
                  <a:cubicBezTo>
                    <a:pt x="1" y="101"/>
                    <a:pt x="34" y="167"/>
                    <a:pt x="68" y="167"/>
                  </a:cubicBezTo>
                  <a:lnTo>
                    <a:pt x="868" y="167"/>
                  </a:lnTo>
                  <a:cubicBezTo>
                    <a:pt x="902" y="167"/>
                    <a:pt x="968" y="101"/>
                    <a:pt x="968" y="67"/>
                  </a:cubicBezTo>
                  <a:cubicBezTo>
                    <a:pt x="968" y="34"/>
                    <a:pt x="902" y="1"/>
                    <a:pt x="868" y="1"/>
                  </a:cubicBezTo>
                  <a:close/>
                  <a:moveTo>
                    <a:pt x="2069" y="1"/>
                  </a:moveTo>
                  <a:cubicBezTo>
                    <a:pt x="2036" y="1"/>
                    <a:pt x="2002" y="34"/>
                    <a:pt x="2002" y="67"/>
                  </a:cubicBezTo>
                  <a:cubicBezTo>
                    <a:pt x="2002" y="101"/>
                    <a:pt x="2036" y="167"/>
                    <a:pt x="2069" y="167"/>
                  </a:cubicBezTo>
                  <a:lnTo>
                    <a:pt x="2870" y="167"/>
                  </a:lnTo>
                  <a:cubicBezTo>
                    <a:pt x="2903" y="167"/>
                    <a:pt x="2970" y="101"/>
                    <a:pt x="2970" y="67"/>
                  </a:cubicBezTo>
                  <a:cubicBezTo>
                    <a:pt x="2970" y="34"/>
                    <a:pt x="2903" y="1"/>
                    <a:pt x="2870" y="1"/>
                  </a:cubicBezTo>
                  <a:close/>
                  <a:moveTo>
                    <a:pt x="4070" y="1"/>
                  </a:moveTo>
                  <a:cubicBezTo>
                    <a:pt x="4037" y="1"/>
                    <a:pt x="4004" y="34"/>
                    <a:pt x="4004" y="67"/>
                  </a:cubicBezTo>
                  <a:cubicBezTo>
                    <a:pt x="4004" y="101"/>
                    <a:pt x="4037" y="167"/>
                    <a:pt x="4070" y="167"/>
                  </a:cubicBezTo>
                  <a:lnTo>
                    <a:pt x="4871" y="167"/>
                  </a:lnTo>
                  <a:cubicBezTo>
                    <a:pt x="4904" y="167"/>
                    <a:pt x="4971" y="101"/>
                    <a:pt x="4971" y="67"/>
                  </a:cubicBezTo>
                  <a:cubicBezTo>
                    <a:pt x="4971" y="34"/>
                    <a:pt x="4904" y="1"/>
                    <a:pt x="4871" y="1"/>
                  </a:cubicBezTo>
                  <a:close/>
                  <a:moveTo>
                    <a:pt x="6072" y="1"/>
                  </a:moveTo>
                  <a:cubicBezTo>
                    <a:pt x="6039" y="1"/>
                    <a:pt x="6005" y="34"/>
                    <a:pt x="6005" y="67"/>
                  </a:cubicBezTo>
                  <a:cubicBezTo>
                    <a:pt x="6005" y="101"/>
                    <a:pt x="6039" y="167"/>
                    <a:pt x="6072" y="167"/>
                  </a:cubicBezTo>
                  <a:lnTo>
                    <a:pt x="6872" y="167"/>
                  </a:lnTo>
                  <a:cubicBezTo>
                    <a:pt x="6973" y="167"/>
                    <a:pt x="6973" y="101"/>
                    <a:pt x="6973" y="67"/>
                  </a:cubicBezTo>
                  <a:cubicBezTo>
                    <a:pt x="6973" y="34"/>
                    <a:pt x="6906" y="1"/>
                    <a:pt x="6872" y="1"/>
                  </a:cubicBezTo>
                  <a:close/>
                  <a:moveTo>
                    <a:pt x="8073" y="1"/>
                  </a:moveTo>
                  <a:cubicBezTo>
                    <a:pt x="8040" y="1"/>
                    <a:pt x="8007" y="34"/>
                    <a:pt x="8007" y="67"/>
                  </a:cubicBezTo>
                  <a:cubicBezTo>
                    <a:pt x="8007" y="101"/>
                    <a:pt x="8040" y="167"/>
                    <a:pt x="8073" y="167"/>
                  </a:cubicBezTo>
                  <a:lnTo>
                    <a:pt x="8874" y="167"/>
                  </a:lnTo>
                  <a:cubicBezTo>
                    <a:pt x="8974" y="167"/>
                    <a:pt x="8974" y="101"/>
                    <a:pt x="8974" y="67"/>
                  </a:cubicBezTo>
                  <a:cubicBezTo>
                    <a:pt x="8974" y="34"/>
                    <a:pt x="8907" y="1"/>
                    <a:pt x="8874" y="1"/>
                  </a:cubicBezTo>
                  <a:close/>
                  <a:moveTo>
                    <a:pt x="10075" y="1"/>
                  </a:moveTo>
                  <a:cubicBezTo>
                    <a:pt x="10041" y="1"/>
                    <a:pt x="10008" y="34"/>
                    <a:pt x="10008" y="67"/>
                  </a:cubicBezTo>
                  <a:cubicBezTo>
                    <a:pt x="10008" y="101"/>
                    <a:pt x="10041" y="167"/>
                    <a:pt x="10075" y="167"/>
                  </a:cubicBezTo>
                  <a:lnTo>
                    <a:pt x="10875" y="167"/>
                  </a:lnTo>
                  <a:cubicBezTo>
                    <a:pt x="10975" y="167"/>
                    <a:pt x="10975" y="101"/>
                    <a:pt x="10975" y="67"/>
                  </a:cubicBezTo>
                  <a:cubicBezTo>
                    <a:pt x="10975" y="34"/>
                    <a:pt x="10909" y="1"/>
                    <a:pt x="10875" y="1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02"/>
            <p:cNvSpPr/>
            <p:nvPr/>
          </p:nvSpPr>
          <p:spPr>
            <a:xfrm>
              <a:off x="7174909" y="2561321"/>
              <a:ext cx="27850" cy="24911"/>
            </a:xfrm>
            <a:custGeom>
              <a:avLst/>
              <a:gdLst/>
              <a:ahLst/>
              <a:cxnLst/>
              <a:rect l="l" t="t" r="r" b="b"/>
              <a:pathLst>
                <a:path w="635" h="568" extrusionOk="0">
                  <a:moveTo>
                    <a:pt x="67" y="1"/>
                  </a:moveTo>
                  <a:cubicBezTo>
                    <a:pt x="34" y="1"/>
                    <a:pt x="0" y="34"/>
                    <a:pt x="0" y="67"/>
                  </a:cubicBezTo>
                  <a:cubicBezTo>
                    <a:pt x="0" y="101"/>
                    <a:pt x="34" y="167"/>
                    <a:pt x="67" y="167"/>
                  </a:cubicBezTo>
                  <a:lnTo>
                    <a:pt x="401" y="167"/>
                  </a:lnTo>
                  <a:lnTo>
                    <a:pt x="401" y="501"/>
                  </a:lnTo>
                  <a:cubicBezTo>
                    <a:pt x="401" y="534"/>
                    <a:pt x="467" y="568"/>
                    <a:pt x="501" y="568"/>
                  </a:cubicBezTo>
                  <a:cubicBezTo>
                    <a:pt x="568" y="568"/>
                    <a:pt x="634" y="534"/>
                    <a:pt x="568" y="501"/>
                  </a:cubicBezTo>
                  <a:lnTo>
                    <a:pt x="568" y="67"/>
                  </a:lnTo>
                  <a:cubicBezTo>
                    <a:pt x="568" y="34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2"/>
            <p:cNvSpPr/>
            <p:nvPr/>
          </p:nvSpPr>
          <p:spPr>
            <a:xfrm>
              <a:off x="7192453" y="2635929"/>
              <a:ext cx="10307" cy="1154329"/>
            </a:xfrm>
            <a:custGeom>
              <a:avLst/>
              <a:gdLst/>
              <a:ahLst/>
              <a:cxnLst/>
              <a:rect l="l" t="t" r="r" b="b"/>
              <a:pathLst>
                <a:path w="235" h="26320" extrusionOk="0">
                  <a:moveTo>
                    <a:pt x="101" y="1"/>
                  </a:moveTo>
                  <a:cubicBezTo>
                    <a:pt x="67" y="1"/>
                    <a:pt x="1" y="34"/>
                    <a:pt x="1" y="67"/>
                  </a:cubicBezTo>
                  <a:lnTo>
                    <a:pt x="1" y="901"/>
                  </a:lnTo>
                  <a:cubicBezTo>
                    <a:pt x="1" y="968"/>
                    <a:pt x="67" y="1001"/>
                    <a:pt x="101" y="1001"/>
                  </a:cubicBezTo>
                  <a:cubicBezTo>
                    <a:pt x="168" y="1001"/>
                    <a:pt x="234" y="968"/>
                    <a:pt x="168" y="901"/>
                  </a:cubicBezTo>
                  <a:lnTo>
                    <a:pt x="168" y="67"/>
                  </a:lnTo>
                  <a:cubicBezTo>
                    <a:pt x="168" y="34"/>
                    <a:pt x="134" y="1"/>
                    <a:pt x="101" y="1"/>
                  </a:cubicBezTo>
                  <a:close/>
                  <a:moveTo>
                    <a:pt x="101" y="2069"/>
                  </a:moveTo>
                  <a:cubicBezTo>
                    <a:pt x="67" y="2069"/>
                    <a:pt x="1" y="2136"/>
                    <a:pt x="1" y="2169"/>
                  </a:cubicBezTo>
                  <a:lnTo>
                    <a:pt x="1" y="3003"/>
                  </a:lnTo>
                  <a:cubicBezTo>
                    <a:pt x="1" y="3036"/>
                    <a:pt x="67" y="3070"/>
                    <a:pt x="101" y="3070"/>
                  </a:cubicBezTo>
                  <a:cubicBezTo>
                    <a:pt x="168" y="3070"/>
                    <a:pt x="234" y="3036"/>
                    <a:pt x="168" y="3003"/>
                  </a:cubicBezTo>
                  <a:lnTo>
                    <a:pt x="168" y="2169"/>
                  </a:lnTo>
                  <a:cubicBezTo>
                    <a:pt x="168" y="2102"/>
                    <a:pt x="134" y="2069"/>
                    <a:pt x="101" y="2069"/>
                  </a:cubicBezTo>
                  <a:close/>
                  <a:moveTo>
                    <a:pt x="101" y="4204"/>
                  </a:moveTo>
                  <a:cubicBezTo>
                    <a:pt x="67" y="4204"/>
                    <a:pt x="1" y="4237"/>
                    <a:pt x="1" y="4304"/>
                  </a:cubicBezTo>
                  <a:lnTo>
                    <a:pt x="1" y="5138"/>
                  </a:lnTo>
                  <a:cubicBezTo>
                    <a:pt x="1" y="5171"/>
                    <a:pt x="67" y="5204"/>
                    <a:pt x="101" y="5204"/>
                  </a:cubicBezTo>
                  <a:cubicBezTo>
                    <a:pt x="168" y="5204"/>
                    <a:pt x="234" y="5171"/>
                    <a:pt x="168" y="5138"/>
                  </a:cubicBezTo>
                  <a:lnTo>
                    <a:pt x="168" y="4304"/>
                  </a:lnTo>
                  <a:cubicBezTo>
                    <a:pt x="168" y="4237"/>
                    <a:pt x="134" y="4204"/>
                    <a:pt x="101" y="4204"/>
                  </a:cubicBezTo>
                  <a:close/>
                  <a:moveTo>
                    <a:pt x="101" y="6339"/>
                  </a:moveTo>
                  <a:cubicBezTo>
                    <a:pt x="67" y="6339"/>
                    <a:pt x="1" y="6372"/>
                    <a:pt x="1" y="6405"/>
                  </a:cubicBezTo>
                  <a:lnTo>
                    <a:pt x="1" y="7239"/>
                  </a:lnTo>
                  <a:cubicBezTo>
                    <a:pt x="1" y="7306"/>
                    <a:pt x="67" y="7339"/>
                    <a:pt x="101" y="7339"/>
                  </a:cubicBezTo>
                  <a:cubicBezTo>
                    <a:pt x="168" y="7339"/>
                    <a:pt x="234" y="7306"/>
                    <a:pt x="168" y="7239"/>
                  </a:cubicBezTo>
                  <a:lnTo>
                    <a:pt x="168" y="6405"/>
                  </a:lnTo>
                  <a:cubicBezTo>
                    <a:pt x="168" y="6372"/>
                    <a:pt x="134" y="6339"/>
                    <a:pt x="101" y="6339"/>
                  </a:cubicBezTo>
                  <a:close/>
                  <a:moveTo>
                    <a:pt x="101" y="8407"/>
                  </a:moveTo>
                  <a:cubicBezTo>
                    <a:pt x="67" y="8407"/>
                    <a:pt x="1" y="8473"/>
                    <a:pt x="1" y="8507"/>
                  </a:cubicBezTo>
                  <a:lnTo>
                    <a:pt x="1" y="9341"/>
                  </a:lnTo>
                  <a:cubicBezTo>
                    <a:pt x="1" y="9374"/>
                    <a:pt x="67" y="9407"/>
                    <a:pt x="101" y="9407"/>
                  </a:cubicBezTo>
                  <a:cubicBezTo>
                    <a:pt x="168" y="9407"/>
                    <a:pt x="234" y="9374"/>
                    <a:pt x="168" y="9341"/>
                  </a:cubicBezTo>
                  <a:lnTo>
                    <a:pt x="168" y="8507"/>
                  </a:lnTo>
                  <a:cubicBezTo>
                    <a:pt x="168" y="8473"/>
                    <a:pt x="134" y="8407"/>
                    <a:pt x="101" y="8407"/>
                  </a:cubicBezTo>
                  <a:close/>
                  <a:moveTo>
                    <a:pt x="101" y="10542"/>
                  </a:moveTo>
                  <a:cubicBezTo>
                    <a:pt x="67" y="10542"/>
                    <a:pt x="1" y="10575"/>
                    <a:pt x="1" y="10642"/>
                  </a:cubicBezTo>
                  <a:lnTo>
                    <a:pt x="1" y="11476"/>
                  </a:lnTo>
                  <a:cubicBezTo>
                    <a:pt x="1" y="11509"/>
                    <a:pt x="67" y="11542"/>
                    <a:pt x="101" y="11542"/>
                  </a:cubicBezTo>
                  <a:cubicBezTo>
                    <a:pt x="168" y="11542"/>
                    <a:pt x="234" y="11509"/>
                    <a:pt x="168" y="11476"/>
                  </a:cubicBezTo>
                  <a:lnTo>
                    <a:pt x="168" y="10642"/>
                  </a:lnTo>
                  <a:cubicBezTo>
                    <a:pt x="168" y="10575"/>
                    <a:pt x="134" y="10542"/>
                    <a:pt x="101" y="10542"/>
                  </a:cubicBezTo>
                  <a:close/>
                  <a:moveTo>
                    <a:pt x="101" y="12676"/>
                  </a:moveTo>
                  <a:cubicBezTo>
                    <a:pt x="67" y="12676"/>
                    <a:pt x="1" y="12710"/>
                    <a:pt x="1" y="12743"/>
                  </a:cubicBezTo>
                  <a:lnTo>
                    <a:pt x="1" y="13577"/>
                  </a:lnTo>
                  <a:cubicBezTo>
                    <a:pt x="1" y="13644"/>
                    <a:pt x="67" y="13677"/>
                    <a:pt x="101" y="13677"/>
                  </a:cubicBezTo>
                  <a:cubicBezTo>
                    <a:pt x="168" y="13677"/>
                    <a:pt x="234" y="13577"/>
                    <a:pt x="168" y="13577"/>
                  </a:cubicBezTo>
                  <a:lnTo>
                    <a:pt x="168" y="12743"/>
                  </a:lnTo>
                  <a:cubicBezTo>
                    <a:pt x="168" y="12710"/>
                    <a:pt x="134" y="12676"/>
                    <a:pt x="101" y="12676"/>
                  </a:cubicBezTo>
                  <a:close/>
                  <a:moveTo>
                    <a:pt x="101" y="14745"/>
                  </a:moveTo>
                  <a:cubicBezTo>
                    <a:pt x="67" y="14745"/>
                    <a:pt x="1" y="14811"/>
                    <a:pt x="1" y="14845"/>
                  </a:cubicBezTo>
                  <a:lnTo>
                    <a:pt x="1" y="15679"/>
                  </a:lnTo>
                  <a:cubicBezTo>
                    <a:pt x="1" y="15712"/>
                    <a:pt x="67" y="15745"/>
                    <a:pt x="101" y="15745"/>
                  </a:cubicBezTo>
                  <a:cubicBezTo>
                    <a:pt x="168" y="15745"/>
                    <a:pt x="234" y="15712"/>
                    <a:pt x="168" y="15679"/>
                  </a:cubicBezTo>
                  <a:lnTo>
                    <a:pt x="168" y="14845"/>
                  </a:lnTo>
                  <a:cubicBezTo>
                    <a:pt x="168" y="14811"/>
                    <a:pt x="134" y="14745"/>
                    <a:pt x="101" y="14745"/>
                  </a:cubicBezTo>
                  <a:close/>
                  <a:moveTo>
                    <a:pt x="101" y="16879"/>
                  </a:moveTo>
                  <a:cubicBezTo>
                    <a:pt x="67" y="16879"/>
                    <a:pt x="1" y="16913"/>
                    <a:pt x="1" y="16980"/>
                  </a:cubicBezTo>
                  <a:lnTo>
                    <a:pt x="1" y="17813"/>
                  </a:lnTo>
                  <a:cubicBezTo>
                    <a:pt x="1" y="17847"/>
                    <a:pt x="67" y="17880"/>
                    <a:pt x="101" y="17880"/>
                  </a:cubicBezTo>
                  <a:cubicBezTo>
                    <a:pt x="168" y="17880"/>
                    <a:pt x="234" y="17847"/>
                    <a:pt x="168" y="17813"/>
                  </a:cubicBezTo>
                  <a:lnTo>
                    <a:pt x="168" y="16980"/>
                  </a:lnTo>
                  <a:cubicBezTo>
                    <a:pt x="168" y="16913"/>
                    <a:pt x="134" y="16879"/>
                    <a:pt x="101" y="16879"/>
                  </a:cubicBezTo>
                  <a:close/>
                  <a:moveTo>
                    <a:pt x="101" y="19014"/>
                  </a:moveTo>
                  <a:cubicBezTo>
                    <a:pt x="67" y="19014"/>
                    <a:pt x="1" y="19048"/>
                    <a:pt x="1" y="19081"/>
                  </a:cubicBezTo>
                  <a:lnTo>
                    <a:pt x="1" y="19915"/>
                  </a:lnTo>
                  <a:cubicBezTo>
                    <a:pt x="1" y="19982"/>
                    <a:pt x="67" y="20015"/>
                    <a:pt x="101" y="20015"/>
                  </a:cubicBezTo>
                  <a:cubicBezTo>
                    <a:pt x="168" y="20015"/>
                    <a:pt x="234" y="19915"/>
                    <a:pt x="168" y="19915"/>
                  </a:cubicBezTo>
                  <a:lnTo>
                    <a:pt x="168" y="19081"/>
                  </a:lnTo>
                  <a:cubicBezTo>
                    <a:pt x="168" y="19048"/>
                    <a:pt x="134" y="19014"/>
                    <a:pt x="101" y="19014"/>
                  </a:cubicBezTo>
                  <a:close/>
                  <a:moveTo>
                    <a:pt x="101" y="21082"/>
                  </a:moveTo>
                  <a:cubicBezTo>
                    <a:pt x="67" y="21082"/>
                    <a:pt x="1" y="21149"/>
                    <a:pt x="1" y="21183"/>
                  </a:cubicBezTo>
                  <a:lnTo>
                    <a:pt x="1" y="22017"/>
                  </a:lnTo>
                  <a:cubicBezTo>
                    <a:pt x="1" y="22050"/>
                    <a:pt x="67" y="22083"/>
                    <a:pt x="101" y="22083"/>
                  </a:cubicBezTo>
                  <a:cubicBezTo>
                    <a:pt x="168" y="22083"/>
                    <a:pt x="234" y="22050"/>
                    <a:pt x="168" y="22017"/>
                  </a:cubicBezTo>
                  <a:lnTo>
                    <a:pt x="168" y="21183"/>
                  </a:lnTo>
                  <a:cubicBezTo>
                    <a:pt x="168" y="21149"/>
                    <a:pt x="134" y="21082"/>
                    <a:pt x="101" y="21082"/>
                  </a:cubicBezTo>
                  <a:close/>
                  <a:moveTo>
                    <a:pt x="101" y="23217"/>
                  </a:moveTo>
                  <a:cubicBezTo>
                    <a:pt x="67" y="23217"/>
                    <a:pt x="1" y="23251"/>
                    <a:pt x="1" y="23317"/>
                  </a:cubicBezTo>
                  <a:lnTo>
                    <a:pt x="1" y="24151"/>
                  </a:lnTo>
                  <a:cubicBezTo>
                    <a:pt x="1" y="24185"/>
                    <a:pt x="67" y="24218"/>
                    <a:pt x="101" y="24218"/>
                  </a:cubicBezTo>
                  <a:cubicBezTo>
                    <a:pt x="168" y="24218"/>
                    <a:pt x="234" y="24185"/>
                    <a:pt x="168" y="24151"/>
                  </a:cubicBezTo>
                  <a:lnTo>
                    <a:pt x="168" y="23317"/>
                  </a:lnTo>
                  <a:cubicBezTo>
                    <a:pt x="168" y="23251"/>
                    <a:pt x="134" y="23217"/>
                    <a:pt x="101" y="23217"/>
                  </a:cubicBezTo>
                  <a:close/>
                  <a:moveTo>
                    <a:pt x="101" y="25319"/>
                  </a:moveTo>
                  <a:cubicBezTo>
                    <a:pt x="67" y="25319"/>
                    <a:pt x="1" y="25352"/>
                    <a:pt x="1" y="25386"/>
                  </a:cubicBezTo>
                  <a:lnTo>
                    <a:pt x="1" y="26220"/>
                  </a:lnTo>
                  <a:cubicBezTo>
                    <a:pt x="1" y="26253"/>
                    <a:pt x="67" y="26320"/>
                    <a:pt x="101" y="26320"/>
                  </a:cubicBezTo>
                  <a:cubicBezTo>
                    <a:pt x="168" y="26320"/>
                    <a:pt x="234" y="26253"/>
                    <a:pt x="168" y="26220"/>
                  </a:cubicBezTo>
                  <a:lnTo>
                    <a:pt x="168" y="25386"/>
                  </a:lnTo>
                  <a:cubicBezTo>
                    <a:pt x="168" y="25352"/>
                    <a:pt x="134" y="25319"/>
                    <a:pt x="101" y="25319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2"/>
            <p:cNvSpPr/>
            <p:nvPr/>
          </p:nvSpPr>
          <p:spPr>
            <a:xfrm>
              <a:off x="2476961" y="3083663"/>
              <a:ext cx="1019731" cy="668783"/>
            </a:xfrm>
            <a:custGeom>
              <a:avLst/>
              <a:gdLst/>
              <a:ahLst/>
              <a:cxnLst/>
              <a:rect l="l" t="t" r="r" b="b"/>
              <a:pathLst>
                <a:path w="23251" h="15249" extrusionOk="0">
                  <a:moveTo>
                    <a:pt x="11167" y="1002"/>
                  </a:moveTo>
                  <a:cubicBezTo>
                    <a:pt x="14443" y="1002"/>
                    <a:pt x="17388" y="1255"/>
                    <a:pt x="17580" y="1468"/>
                  </a:cubicBezTo>
                  <a:cubicBezTo>
                    <a:pt x="17880" y="1801"/>
                    <a:pt x="18681" y="5437"/>
                    <a:pt x="18681" y="5437"/>
                  </a:cubicBezTo>
                  <a:cubicBezTo>
                    <a:pt x="18681" y="5437"/>
                    <a:pt x="15045" y="4770"/>
                    <a:pt x="11609" y="4770"/>
                  </a:cubicBezTo>
                  <a:cubicBezTo>
                    <a:pt x="8207" y="4770"/>
                    <a:pt x="4571" y="5437"/>
                    <a:pt x="4571" y="5437"/>
                  </a:cubicBezTo>
                  <a:cubicBezTo>
                    <a:pt x="4571" y="5437"/>
                    <a:pt x="5238" y="1334"/>
                    <a:pt x="5705" y="1301"/>
                  </a:cubicBezTo>
                  <a:cubicBezTo>
                    <a:pt x="7336" y="1083"/>
                    <a:pt x="9305" y="1002"/>
                    <a:pt x="11167" y="1002"/>
                  </a:cubicBezTo>
                  <a:close/>
                  <a:moveTo>
                    <a:pt x="4537" y="7539"/>
                  </a:moveTo>
                  <a:cubicBezTo>
                    <a:pt x="5271" y="7539"/>
                    <a:pt x="5905" y="8173"/>
                    <a:pt x="5905" y="8906"/>
                  </a:cubicBezTo>
                  <a:cubicBezTo>
                    <a:pt x="5905" y="9674"/>
                    <a:pt x="5304" y="10307"/>
                    <a:pt x="4537" y="10307"/>
                  </a:cubicBezTo>
                  <a:cubicBezTo>
                    <a:pt x="3737" y="10307"/>
                    <a:pt x="3170" y="9674"/>
                    <a:pt x="3170" y="8906"/>
                  </a:cubicBezTo>
                  <a:cubicBezTo>
                    <a:pt x="3170" y="8173"/>
                    <a:pt x="3770" y="7539"/>
                    <a:pt x="4537" y="7539"/>
                  </a:cubicBezTo>
                  <a:close/>
                  <a:moveTo>
                    <a:pt x="18614" y="7539"/>
                  </a:moveTo>
                  <a:cubicBezTo>
                    <a:pt x="19381" y="7539"/>
                    <a:pt x="20015" y="8173"/>
                    <a:pt x="20015" y="8906"/>
                  </a:cubicBezTo>
                  <a:cubicBezTo>
                    <a:pt x="20015" y="9674"/>
                    <a:pt x="19415" y="10307"/>
                    <a:pt x="18614" y="10307"/>
                  </a:cubicBezTo>
                  <a:cubicBezTo>
                    <a:pt x="17880" y="10307"/>
                    <a:pt x="17246" y="9674"/>
                    <a:pt x="17246" y="8906"/>
                  </a:cubicBezTo>
                  <a:cubicBezTo>
                    <a:pt x="17246" y="8173"/>
                    <a:pt x="17880" y="7539"/>
                    <a:pt x="18614" y="7539"/>
                  </a:cubicBezTo>
                  <a:close/>
                  <a:moveTo>
                    <a:pt x="14544" y="10307"/>
                  </a:moveTo>
                  <a:cubicBezTo>
                    <a:pt x="14878" y="10307"/>
                    <a:pt x="15178" y="10574"/>
                    <a:pt x="15178" y="10941"/>
                  </a:cubicBezTo>
                  <a:lnTo>
                    <a:pt x="15178" y="11041"/>
                  </a:lnTo>
                  <a:cubicBezTo>
                    <a:pt x="15178" y="11375"/>
                    <a:pt x="14878" y="11675"/>
                    <a:pt x="14544" y="11675"/>
                  </a:cubicBezTo>
                  <a:lnTo>
                    <a:pt x="8674" y="11675"/>
                  </a:lnTo>
                  <a:cubicBezTo>
                    <a:pt x="8340" y="11675"/>
                    <a:pt x="8040" y="11375"/>
                    <a:pt x="8040" y="11041"/>
                  </a:cubicBezTo>
                  <a:lnTo>
                    <a:pt x="8040" y="10941"/>
                  </a:lnTo>
                  <a:cubicBezTo>
                    <a:pt x="8040" y="10574"/>
                    <a:pt x="8340" y="10307"/>
                    <a:pt x="8674" y="10307"/>
                  </a:cubicBezTo>
                  <a:close/>
                  <a:moveTo>
                    <a:pt x="11442" y="0"/>
                  </a:moveTo>
                  <a:cubicBezTo>
                    <a:pt x="8573" y="0"/>
                    <a:pt x="6605" y="167"/>
                    <a:pt x="5905" y="167"/>
                  </a:cubicBezTo>
                  <a:cubicBezTo>
                    <a:pt x="5204" y="167"/>
                    <a:pt x="4737" y="801"/>
                    <a:pt x="4571" y="1301"/>
                  </a:cubicBezTo>
                  <a:cubicBezTo>
                    <a:pt x="4404" y="1801"/>
                    <a:pt x="3503" y="5204"/>
                    <a:pt x="3503" y="5204"/>
                  </a:cubicBezTo>
                  <a:cubicBezTo>
                    <a:pt x="3503" y="5204"/>
                    <a:pt x="3003" y="4703"/>
                    <a:pt x="2603" y="4703"/>
                  </a:cubicBezTo>
                  <a:lnTo>
                    <a:pt x="1001" y="4703"/>
                  </a:lnTo>
                  <a:cubicBezTo>
                    <a:pt x="668" y="4703"/>
                    <a:pt x="1" y="4970"/>
                    <a:pt x="1" y="5804"/>
                  </a:cubicBezTo>
                  <a:cubicBezTo>
                    <a:pt x="1" y="6638"/>
                    <a:pt x="501" y="7005"/>
                    <a:pt x="935" y="7005"/>
                  </a:cubicBezTo>
                  <a:lnTo>
                    <a:pt x="1835" y="7005"/>
                  </a:lnTo>
                  <a:cubicBezTo>
                    <a:pt x="1368" y="7505"/>
                    <a:pt x="1168" y="8206"/>
                    <a:pt x="1168" y="8640"/>
                  </a:cubicBezTo>
                  <a:lnTo>
                    <a:pt x="1168" y="14544"/>
                  </a:lnTo>
                  <a:cubicBezTo>
                    <a:pt x="1168" y="15184"/>
                    <a:pt x="1552" y="15248"/>
                    <a:pt x="1826" y="15248"/>
                  </a:cubicBezTo>
                  <a:cubicBezTo>
                    <a:pt x="1894" y="15248"/>
                    <a:pt x="1955" y="15244"/>
                    <a:pt x="2002" y="15244"/>
                  </a:cubicBezTo>
                  <a:lnTo>
                    <a:pt x="5004" y="15244"/>
                  </a:lnTo>
                  <a:cubicBezTo>
                    <a:pt x="5505" y="15244"/>
                    <a:pt x="5605" y="14877"/>
                    <a:pt x="5605" y="14711"/>
                  </a:cubicBezTo>
                  <a:lnTo>
                    <a:pt x="5605" y="14077"/>
                  </a:lnTo>
                  <a:lnTo>
                    <a:pt x="17613" y="14077"/>
                  </a:lnTo>
                  <a:lnTo>
                    <a:pt x="17613" y="14644"/>
                  </a:lnTo>
                  <a:cubicBezTo>
                    <a:pt x="17613" y="15178"/>
                    <a:pt x="18080" y="15211"/>
                    <a:pt x="18447" y="15211"/>
                  </a:cubicBezTo>
                  <a:lnTo>
                    <a:pt x="21516" y="15211"/>
                  </a:lnTo>
                  <a:cubicBezTo>
                    <a:pt x="22116" y="15211"/>
                    <a:pt x="22050" y="14510"/>
                    <a:pt x="22050" y="14043"/>
                  </a:cubicBezTo>
                  <a:lnTo>
                    <a:pt x="22050" y="10741"/>
                  </a:lnTo>
                  <a:cubicBezTo>
                    <a:pt x="22050" y="9907"/>
                    <a:pt x="22016" y="8006"/>
                    <a:pt x="21883" y="7672"/>
                  </a:cubicBezTo>
                  <a:cubicBezTo>
                    <a:pt x="21716" y="7339"/>
                    <a:pt x="21449" y="6872"/>
                    <a:pt x="21449" y="6872"/>
                  </a:cubicBezTo>
                  <a:lnTo>
                    <a:pt x="22383" y="6872"/>
                  </a:lnTo>
                  <a:cubicBezTo>
                    <a:pt x="22784" y="6872"/>
                    <a:pt x="23251" y="6471"/>
                    <a:pt x="23251" y="5737"/>
                  </a:cubicBezTo>
                  <a:cubicBezTo>
                    <a:pt x="23251" y="5037"/>
                    <a:pt x="22617" y="4670"/>
                    <a:pt x="22250" y="4670"/>
                  </a:cubicBezTo>
                  <a:lnTo>
                    <a:pt x="20515" y="4670"/>
                  </a:lnTo>
                  <a:cubicBezTo>
                    <a:pt x="19948" y="4670"/>
                    <a:pt x="19848" y="5270"/>
                    <a:pt x="19848" y="5270"/>
                  </a:cubicBezTo>
                  <a:cubicBezTo>
                    <a:pt x="19848" y="5270"/>
                    <a:pt x="19348" y="3202"/>
                    <a:pt x="18948" y="1968"/>
                  </a:cubicBezTo>
                  <a:cubicBezTo>
                    <a:pt x="18614" y="667"/>
                    <a:pt x="18180" y="467"/>
                    <a:pt x="17513" y="334"/>
                  </a:cubicBezTo>
                  <a:cubicBezTo>
                    <a:pt x="16846" y="200"/>
                    <a:pt x="14077" y="0"/>
                    <a:pt x="1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2"/>
            <p:cNvSpPr/>
            <p:nvPr/>
          </p:nvSpPr>
          <p:spPr>
            <a:xfrm>
              <a:off x="2374545" y="2944667"/>
              <a:ext cx="1209941" cy="958286"/>
            </a:xfrm>
            <a:custGeom>
              <a:avLst/>
              <a:gdLst/>
              <a:ahLst/>
              <a:cxnLst/>
              <a:rect l="l" t="t" r="r" b="b"/>
              <a:pathLst>
                <a:path w="27588" h="21850" extrusionOk="0">
                  <a:moveTo>
                    <a:pt x="1035" y="0"/>
                  </a:moveTo>
                  <a:cubicBezTo>
                    <a:pt x="1001" y="0"/>
                    <a:pt x="935" y="33"/>
                    <a:pt x="935" y="100"/>
                  </a:cubicBezTo>
                  <a:cubicBezTo>
                    <a:pt x="935" y="134"/>
                    <a:pt x="1001" y="167"/>
                    <a:pt x="1035" y="167"/>
                  </a:cubicBezTo>
                  <a:lnTo>
                    <a:pt x="1869" y="167"/>
                  </a:lnTo>
                  <a:cubicBezTo>
                    <a:pt x="1935" y="167"/>
                    <a:pt x="2002" y="134"/>
                    <a:pt x="1935" y="100"/>
                  </a:cubicBezTo>
                  <a:cubicBezTo>
                    <a:pt x="1935" y="33"/>
                    <a:pt x="1902" y="0"/>
                    <a:pt x="1869" y="0"/>
                  </a:cubicBezTo>
                  <a:close/>
                  <a:moveTo>
                    <a:pt x="3103" y="0"/>
                  </a:moveTo>
                  <a:cubicBezTo>
                    <a:pt x="3070" y="0"/>
                    <a:pt x="3036" y="33"/>
                    <a:pt x="3036" y="100"/>
                  </a:cubicBezTo>
                  <a:cubicBezTo>
                    <a:pt x="3036" y="134"/>
                    <a:pt x="3070" y="167"/>
                    <a:pt x="3103" y="167"/>
                  </a:cubicBezTo>
                  <a:lnTo>
                    <a:pt x="3937" y="167"/>
                  </a:lnTo>
                  <a:cubicBezTo>
                    <a:pt x="4037" y="167"/>
                    <a:pt x="4070" y="134"/>
                    <a:pt x="4037" y="100"/>
                  </a:cubicBezTo>
                  <a:cubicBezTo>
                    <a:pt x="4037" y="33"/>
                    <a:pt x="4004" y="0"/>
                    <a:pt x="3937" y="0"/>
                  </a:cubicBezTo>
                  <a:close/>
                  <a:moveTo>
                    <a:pt x="5204" y="0"/>
                  </a:moveTo>
                  <a:cubicBezTo>
                    <a:pt x="5171" y="0"/>
                    <a:pt x="5104" y="33"/>
                    <a:pt x="5104" y="100"/>
                  </a:cubicBezTo>
                  <a:cubicBezTo>
                    <a:pt x="5104" y="134"/>
                    <a:pt x="5171" y="167"/>
                    <a:pt x="5204" y="167"/>
                  </a:cubicBezTo>
                  <a:lnTo>
                    <a:pt x="6038" y="167"/>
                  </a:lnTo>
                  <a:cubicBezTo>
                    <a:pt x="6105" y="167"/>
                    <a:pt x="6172" y="134"/>
                    <a:pt x="6105" y="100"/>
                  </a:cubicBezTo>
                  <a:cubicBezTo>
                    <a:pt x="6105" y="33"/>
                    <a:pt x="6072" y="0"/>
                    <a:pt x="6038" y="0"/>
                  </a:cubicBezTo>
                  <a:close/>
                  <a:moveTo>
                    <a:pt x="7273" y="0"/>
                  </a:moveTo>
                  <a:cubicBezTo>
                    <a:pt x="7239" y="0"/>
                    <a:pt x="7206" y="33"/>
                    <a:pt x="7206" y="100"/>
                  </a:cubicBezTo>
                  <a:cubicBezTo>
                    <a:pt x="7206" y="134"/>
                    <a:pt x="7239" y="167"/>
                    <a:pt x="7273" y="167"/>
                  </a:cubicBezTo>
                  <a:lnTo>
                    <a:pt x="8106" y="167"/>
                  </a:lnTo>
                  <a:cubicBezTo>
                    <a:pt x="8207" y="167"/>
                    <a:pt x="8240" y="134"/>
                    <a:pt x="8207" y="100"/>
                  </a:cubicBezTo>
                  <a:cubicBezTo>
                    <a:pt x="8207" y="33"/>
                    <a:pt x="8173" y="0"/>
                    <a:pt x="8106" y="0"/>
                  </a:cubicBezTo>
                  <a:close/>
                  <a:moveTo>
                    <a:pt x="9374" y="0"/>
                  </a:moveTo>
                  <a:cubicBezTo>
                    <a:pt x="9341" y="0"/>
                    <a:pt x="9274" y="33"/>
                    <a:pt x="9274" y="100"/>
                  </a:cubicBezTo>
                  <a:cubicBezTo>
                    <a:pt x="9274" y="134"/>
                    <a:pt x="9341" y="167"/>
                    <a:pt x="9374" y="167"/>
                  </a:cubicBezTo>
                  <a:lnTo>
                    <a:pt x="10208" y="167"/>
                  </a:lnTo>
                  <a:cubicBezTo>
                    <a:pt x="10275" y="167"/>
                    <a:pt x="10341" y="134"/>
                    <a:pt x="10275" y="100"/>
                  </a:cubicBezTo>
                  <a:cubicBezTo>
                    <a:pt x="10275" y="33"/>
                    <a:pt x="10241" y="0"/>
                    <a:pt x="10208" y="0"/>
                  </a:cubicBezTo>
                  <a:close/>
                  <a:moveTo>
                    <a:pt x="11442" y="0"/>
                  </a:moveTo>
                  <a:cubicBezTo>
                    <a:pt x="11409" y="0"/>
                    <a:pt x="11375" y="33"/>
                    <a:pt x="11375" y="100"/>
                  </a:cubicBezTo>
                  <a:cubicBezTo>
                    <a:pt x="11375" y="134"/>
                    <a:pt x="11409" y="167"/>
                    <a:pt x="11442" y="167"/>
                  </a:cubicBezTo>
                  <a:lnTo>
                    <a:pt x="12276" y="167"/>
                  </a:lnTo>
                  <a:cubicBezTo>
                    <a:pt x="12376" y="167"/>
                    <a:pt x="12410" y="134"/>
                    <a:pt x="12376" y="100"/>
                  </a:cubicBezTo>
                  <a:cubicBezTo>
                    <a:pt x="12376" y="33"/>
                    <a:pt x="12343" y="0"/>
                    <a:pt x="12276" y="0"/>
                  </a:cubicBezTo>
                  <a:close/>
                  <a:moveTo>
                    <a:pt x="13544" y="0"/>
                  </a:moveTo>
                  <a:cubicBezTo>
                    <a:pt x="13510" y="0"/>
                    <a:pt x="13444" y="33"/>
                    <a:pt x="13444" y="100"/>
                  </a:cubicBezTo>
                  <a:cubicBezTo>
                    <a:pt x="13444" y="134"/>
                    <a:pt x="13510" y="167"/>
                    <a:pt x="13544" y="167"/>
                  </a:cubicBezTo>
                  <a:lnTo>
                    <a:pt x="14378" y="167"/>
                  </a:lnTo>
                  <a:cubicBezTo>
                    <a:pt x="14444" y="167"/>
                    <a:pt x="14511" y="134"/>
                    <a:pt x="14444" y="100"/>
                  </a:cubicBezTo>
                  <a:cubicBezTo>
                    <a:pt x="14444" y="33"/>
                    <a:pt x="14411" y="0"/>
                    <a:pt x="14378" y="0"/>
                  </a:cubicBezTo>
                  <a:close/>
                  <a:moveTo>
                    <a:pt x="15612" y="0"/>
                  </a:moveTo>
                  <a:cubicBezTo>
                    <a:pt x="15578" y="0"/>
                    <a:pt x="15545" y="33"/>
                    <a:pt x="15545" y="100"/>
                  </a:cubicBezTo>
                  <a:cubicBezTo>
                    <a:pt x="15545" y="134"/>
                    <a:pt x="15578" y="167"/>
                    <a:pt x="15612" y="167"/>
                  </a:cubicBezTo>
                  <a:lnTo>
                    <a:pt x="16446" y="167"/>
                  </a:lnTo>
                  <a:cubicBezTo>
                    <a:pt x="16546" y="167"/>
                    <a:pt x="16579" y="134"/>
                    <a:pt x="16546" y="100"/>
                  </a:cubicBezTo>
                  <a:cubicBezTo>
                    <a:pt x="16546" y="33"/>
                    <a:pt x="16512" y="0"/>
                    <a:pt x="16446" y="0"/>
                  </a:cubicBezTo>
                  <a:close/>
                  <a:moveTo>
                    <a:pt x="17713" y="0"/>
                  </a:moveTo>
                  <a:cubicBezTo>
                    <a:pt x="17680" y="0"/>
                    <a:pt x="17613" y="33"/>
                    <a:pt x="17613" y="100"/>
                  </a:cubicBezTo>
                  <a:cubicBezTo>
                    <a:pt x="17613" y="134"/>
                    <a:pt x="17680" y="167"/>
                    <a:pt x="17713" y="167"/>
                  </a:cubicBezTo>
                  <a:lnTo>
                    <a:pt x="18547" y="167"/>
                  </a:lnTo>
                  <a:cubicBezTo>
                    <a:pt x="18614" y="167"/>
                    <a:pt x="18681" y="134"/>
                    <a:pt x="18614" y="100"/>
                  </a:cubicBezTo>
                  <a:cubicBezTo>
                    <a:pt x="18614" y="33"/>
                    <a:pt x="18581" y="0"/>
                    <a:pt x="18547" y="0"/>
                  </a:cubicBezTo>
                  <a:close/>
                  <a:moveTo>
                    <a:pt x="19781" y="0"/>
                  </a:moveTo>
                  <a:cubicBezTo>
                    <a:pt x="19748" y="0"/>
                    <a:pt x="19715" y="33"/>
                    <a:pt x="19715" y="100"/>
                  </a:cubicBezTo>
                  <a:cubicBezTo>
                    <a:pt x="19715" y="134"/>
                    <a:pt x="19748" y="167"/>
                    <a:pt x="19781" y="167"/>
                  </a:cubicBezTo>
                  <a:lnTo>
                    <a:pt x="20615" y="167"/>
                  </a:lnTo>
                  <a:cubicBezTo>
                    <a:pt x="20715" y="167"/>
                    <a:pt x="20749" y="134"/>
                    <a:pt x="20715" y="100"/>
                  </a:cubicBezTo>
                  <a:cubicBezTo>
                    <a:pt x="20715" y="33"/>
                    <a:pt x="20682" y="0"/>
                    <a:pt x="20615" y="0"/>
                  </a:cubicBezTo>
                  <a:close/>
                  <a:moveTo>
                    <a:pt x="21883" y="0"/>
                  </a:moveTo>
                  <a:cubicBezTo>
                    <a:pt x="21850" y="0"/>
                    <a:pt x="21783" y="33"/>
                    <a:pt x="21783" y="100"/>
                  </a:cubicBezTo>
                  <a:cubicBezTo>
                    <a:pt x="21783" y="134"/>
                    <a:pt x="21850" y="167"/>
                    <a:pt x="21883" y="167"/>
                  </a:cubicBezTo>
                  <a:lnTo>
                    <a:pt x="22717" y="167"/>
                  </a:lnTo>
                  <a:cubicBezTo>
                    <a:pt x="22784" y="167"/>
                    <a:pt x="22850" y="134"/>
                    <a:pt x="22784" y="100"/>
                  </a:cubicBezTo>
                  <a:cubicBezTo>
                    <a:pt x="22784" y="33"/>
                    <a:pt x="22750" y="0"/>
                    <a:pt x="22717" y="0"/>
                  </a:cubicBezTo>
                  <a:close/>
                  <a:moveTo>
                    <a:pt x="23951" y="0"/>
                  </a:moveTo>
                  <a:cubicBezTo>
                    <a:pt x="23918" y="0"/>
                    <a:pt x="23884" y="33"/>
                    <a:pt x="23884" y="100"/>
                  </a:cubicBezTo>
                  <a:cubicBezTo>
                    <a:pt x="23884" y="134"/>
                    <a:pt x="23918" y="167"/>
                    <a:pt x="23951" y="167"/>
                  </a:cubicBezTo>
                  <a:lnTo>
                    <a:pt x="24785" y="167"/>
                  </a:lnTo>
                  <a:cubicBezTo>
                    <a:pt x="24885" y="167"/>
                    <a:pt x="24918" y="134"/>
                    <a:pt x="24885" y="100"/>
                  </a:cubicBezTo>
                  <a:cubicBezTo>
                    <a:pt x="24885" y="33"/>
                    <a:pt x="24852" y="0"/>
                    <a:pt x="24785" y="0"/>
                  </a:cubicBezTo>
                  <a:close/>
                  <a:moveTo>
                    <a:pt x="26053" y="0"/>
                  </a:moveTo>
                  <a:cubicBezTo>
                    <a:pt x="26019" y="0"/>
                    <a:pt x="25953" y="33"/>
                    <a:pt x="25953" y="100"/>
                  </a:cubicBezTo>
                  <a:cubicBezTo>
                    <a:pt x="25953" y="134"/>
                    <a:pt x="26019" y="167"/>
                    <a:pt x="26053" y="167"/>
                  </a:cubicBezTo>
                  <a:lnTo>
                    <a:pt x="26887" y="167"/>
                  </a:lnTo>
                  <a:cubicBezTo>
                    <a:pt x="26953" y="167"/>
                    <a:pt x="27020" y="134"/>
                    <a:pt x="26953" y="100"/>
                  </a:cubicBezTo>
                  <a:cubicBezTo>
                    <a:pt x="26953" y="33"/>
                    <a:pt x="26920" y="0"/>
                    <a:pt x="26887" y="0"/>
                  </a:cubicBezTo>
                  <a:close/>
                  <a:moveTo>
                    <a:pt x="67" y="300"/>
                  </a:moveTo>
                  <a:cubicBezTo>
                    <a:pt x="34" y="300"/>
                    <a:pt x="1" y="334"/>
                    <a:pt x="1" y="367"/>
                  </a:cubicBezTo>
                  <a:lnTo>
                    <a:pt x="1" y="1201"/>
                  </a:lnTo>
                  <a:cubicBezTo>
                    <a:pt x="1" y="1268"/>
                    <a:pt x="34" y="1301"/>
                    <a:pt x="67" y="1301"/>
                  </a:cubicBezTo>
                  <a:cubicBezTo>
                    <a:pt x="134" y="1301"/>
                    <a:pt x="201" y="1268"/>
                    <a:pt x="134" y="1201"/>
                  </a:cubicBezTo>
                  <a:lnTo>
                    <a:pt x="134" y="367"/>
                  </a:lnTo>
                  <a:cubicBezTo>
                    <a:pt x="134" y="334"/>
                    <a:pt x="101" y="300"/>
                    <a:pt x="67" y="300"/>
                  </a:cubicBezTo>
                  <a:close/>
                  <a:moveTo>
                    <a:pt x="27454" y="667"/>
                  </a:moveTo>
                  <a:cubicBezTo>
                    <a:pt x="27420" y="667"/>
                    <a:pt x="27387" y="701"/>
                    <a:pt x="27387" y="767"/>
                  </a:cubicBezTo>
                  <a:lnTo>
                    <a:pt x="27387" y="1601"/>
                  </a:lnTo>
                  <a:cubicBezTo>
                    <a:pt x="27387" y="1635"/>
                    <a:pt x="27420" y="1668"/>
                    <a:pt x="27454" y="1668"/>
                  </a:cubicBezTo>
                  <a:cubicBezTo>
                    <a:pt x="27520" y="1668"/>
                    <a:pt x="27587" y="1635"/>
                    <a:pt x="27554" y="1601"/>
                  </a:cubicBezTo>
                  <a:lnTo>
                    <a:pt x="27554" y="767"/>
                  </a:lnTo>
                  <a:cubicBezTo>
                    <a:pt x="27554" y="701"/>
                    <a:pt x="27520" y="667"/>
                    <a:pt x="27454" y="667"/>
                  </a:cubicBezTo>
                  <a:close/>
                  <a:moveTo>
                    <a:pt x="67" y="2368"/>
                  </a:moveTo>
                  <a:cubicBezTo>
                    <a:pt x="34" y="2368"/>
                    <a:pt x="1" y="2435"/>
                    <a:pt x="1" y="2469"/>
                  </a:cubicBezTo>
                  <a:lnTo>
                    <a:pt x="1" y="3302"/>
                  </a:lnTo>
                  <a:cubicBezTo>
                    <a:pt x="1" y="3336"/>
                    <a:pt x="34" y="3369"/>
                    <a:pt x="67" y="3369"/>
                  </a:cubicBezTo>
                  <a:cubicBezTo>
                    <a:pt x="134" y="3369"/>
                    <a:pt x="201" y="3336"/>
                    <a:pt x="134" y="3302"/>
                  </a:cubicBezTo>
                  <a:lnTo>
                    <a:pt x="134" y="2469"/>
                  </a:lnTo>
                  <a:cubicBezTo>
                    <a:pt x="134" y="2435"/>
                    <a:pt x="101" y="2368"/>
                    <a:pt x="67" y="2368"/>
                  </a:cubicBezTo>
                  <a:close/>
                  <a:moveTo>
                    <a:pt x="27454" y="2769"/>
                  </a:moveTo>
                  <a:cubicBezTo>
                    <a:pt x="27420" y="2769"/>
                    <a:pt x="27387" y="2802"/>
                    <a:pt x="27387" y="2835"/>
                  </a:cubicBezTo>
                  <a:lnTo>
                    <a:pt x="27387" y="3669"/>
                  </a:lnTo>
                  <a:cubicBezTo>
                    <a:pt x="27387" y="3703"/>
                    <a:pt x="27420" y="3769"/>
                    <a:pt x="27454" y="3769"/>
                  </a:cubicBezTo>
                  <a:cubicBezTo>
                    <a:pt x="27520" y="3769"/>
                    <a:pt x="27587" y="3703"/>
                    <a:pt x="27554" y="3669"/>
                  </a:cubicBezTo>
                  <a:lnTo>
                    <a:pt x="27554" y="2835"/>
                  </a:lnTo>
                  <a:cubicBezTo>
                    <a:pt x="27554" y="2802"/>
                    <a:pt x="27520" y="2769"/>
                    <a:pt x="27454" y="2769"/>
                  </a:cubicBezTo>
                  <a:close/>
                  <a:moveTo>
                    <a:pt x="67" y="4470"/>
                  </a:moveTo>
                  <a:cubicBezTo>
                    <a:pt x="34" y="4470"/>
                    <a:pt x="1" y="4503"/>
                    <a:pt x="1" y="4537"/>
                  </a:cubicBezTo>
                  <a:lnTo>
                    <a:pt x="1" y="5371"/>
                  </a:lnTo>
                  <a:cubicBezTo>
                    <a:pt x="1" y="5437"/>
                    <a:pt x="34" y="5471"/>
                    <a:pt x="67" y="5471"/>
                  </a:cubicBezTo>
                  <a:cubicBezTo>
                    <a:pt x="134" y="5471"/>
                    <a:pt x="201" y="5437"/>
                    <a:pt x="134" y="5371"/>
                  </a:cubicBezTo>
                  <a:lnTo>
                    <a:pt x="134" y="4537"/>
                  </a:lnTo>
                  <a:cubicBezTo>
                    <a:pt x="134" y="4503"/>
                    <a:pt x="101" y="4470"/>
                    <a:pt x="67" y="4470"/>
                  </a:cubicBezTo>
                  <a:close/>
                  <a:moveTo>
                    <a:pt x="27454" y="4837"/>
                  </a:moveTo>
                  <a:cubicBezTo>
                    <a:pt x="27420" y="4837"/>
                    <a:pt x="27387" y="4870"/>
                    <a:pt x="27387" y="4937"/>
                  </a:cubicBezTo>
                  <a:lnTo>
                    <a:pt x="27387" y="5771"/>
                  </a:lnTo>
                  <a:cubicBezTo>
                    <a:pt x="27387" y="5804"/>
                    <a:pt x="27420" y="5838"/>
                    <a:pt x="27454" y="5838"/>
                  </a:cubicBezTo>
                  <a:cubicBezTo>
                    <a:pt x="27520" y="5838"/>
                    <a:pt x="27587" y="5804"/>
                    <a:pt x="27554" y="5771"/>
                  </a:cubicBezTo>
                  <a:lnTo>
                    <a:pt x="27554" y="4937"/>
                  </a:lnTo>
                  <a:cubicBezTo>
                    <a:pt x="27554" y="4870"/>
                    <a:pt x="27520" y="4837"/>
                    <a:pt x="27454" y="4837"/>
                  </a:cubicBezTo>
                  <a:close/>
                  <a:moveTo>
                    <a:pt x="67" y="6538"/>
                  </a:moveTo>
                  <a:cubicBezTo>
                    <a:pt x="34" y="6538"/>
                    <a:pt x="1" y="6605"/>
                    <a:pt x="1" y="6638"/>
                  </a:cubicBezTo>
                  <a:lnTo>
                    <a:pt x="1" y="7472"/>
                  </a:lnTo>
                  <a:cubicBezTo>
                    <a:pt x="1" y="7505"/>
                    <a:pt x="34" y="7539"/>
                    <a:pt x="67" y="7539"/>
                  </a:cubicBezTo>
                  <a:cubicBezTo>
                    <a:pt x="134" y="7539"/>
                    <a:pt x="201" y="7505"/>
                    <a:pt x="134" y="7472"/>
                  </a:cubicBezTo>
                  <a:lnTo>
                    <a:pt x="134" y="6638"/>
                  </a:lnTo>
                  <a:cubicBezTo>
                    <a:pt x="134" y="6605"/>
                    <a:pt x="101" y="6538"/>
                    <a:pt x="67" y="6538"/>
                  </a:cubicBezTo>
                  <a:close/>
                  <a:moveTo>
                    <a:pt x="27454" y="6938"/>
                  </a:moveTo>
                  <a:cubicBezTo>
                    <a:pt x="27420" y="6938"/>
                    <a:pt x="27387" y="6972"/>
                    <a:pt x="27387" y="7005"/>
                  </a:cubicBezTo>
                  <a:lnTo>
                    <a:pt x="27387" y="7839"/>
                  </a:lnTo>
                  <a:cubicBezTo>
                    <a:pt x="27387" y="7872"/>
                    <a:pt x="27420" y="7939"/>
                    <a:pt x="27454" y="7939"/>
                  </a:cubicBezTo>
                  <a:cubicBezTo>
                    <a:pt x="27520" y="7939"/>
                    <a:pt x="27587" y="7872"/>
                    <a:pt x="27554" y="7839"/>
                  </a:cubicBezTo>
                  <a:lnTo>
                    <a:pt x="27554" y="7005"/>
                  </a:lnTo>
                  <a:cubicBezTo>
                    <a:pt x="27554" y="6972"/>
                    <a:pt x="27520" y="6938"/>
                    <a:pt x="27454" y="6938"/>
                  </a:cubicBezTo>
                  <a:close/>
                  <a:moveTo>
                    <a:pt x="67" y="8640"/>
                  </a:moveTo>
                  <a:cubicBezTo>
                    <a:pt x="34" y="8640"/>
                    <a:pt x="1" y="8673"/>
                    <a:pt x="1" y="8706"/>
                  </a:cubicBezTo>
                  <a:lnTo>
                    <a:pt x="1" y="9540"/>
                  </a:lnTo>
                  <a:cubicBezTo>
                    <a:pt x="1" y="9607"/>
                    <a:pt x="34" y="9640"/>
                    <a:pt x="67" y="9640"/>
                  </a:cubicBezTo>
                  <a:cubicBezTo>
                    <a:pt x="134" y="9640"/>
                    <a:pt x="201" y="9607"/>
                    <a:pt x="134" y="9540"/>
                  </a:cubicBezTo>
                  <a:lnTo>
                    <a:pt x="134" y="8706"/>
                  </a:lnTo>
                  <a:cubicBezTo>
                    <a:pt x="134" y="8673"/>
                    <a:pt x="101" y="8640"/>
                    <a:pt x="67" y="8640"/>
                  </a:cubicBezTo>
                  <a:close/>
                  <a:moveTo>
                    <a:pt x="27454" y="9007"/>
                  </a:moveTo>
                  <a:cubicBezTo>
                    <a:pt x="27420" y="9007"/>
                    <a:pt x="27387" y="9040"/>
                    <a:pt x="27387" y="9107"/>
                  </a:cubicBezTo>
                  <a:lnTo>
                    <a:pt x="27387" y="9941"/>
                  </a:lnTo>
                  <a:cubicBezTo>
                    <a:pt x="27387" y="9974"/>
                    <a:pt x="27420" y="10007"/>
                    <a:pt x="27454" y="10007"/>
                  </a:cubicBezTo>
                  <a:cubicBezTo>
                    <a:pt x="27520" y="10007"/>
                    <a:pt x="27587" y="9974"/>
                    <a:pt x="27554" y="9941"/>
                  </a:cubicBezTo>
                  <a:lnTo>
                    <a:pt x="27554" y="9107"/>
                  </a:lnTo>
                  <a:cubicBezTo>
                    <a:pt x="27554" y="9040"/>
                    <a:pt x="27520" y="9007"/>
                    <a:pt x="27454" y="9007"/>
                  </a:cubicBezTo>
                  <a:close/>
                  <a:moveTo>
                    <a:pt x="67" y="10708"/>
                  </a:moveTo>
                  <a:cubicBezTo>
                    <a:pt x="34" y="10708"/>
                    <a:pt x="1" y="10774"/>
                    <a:pt x="1" y="10808"/>
                  </a:cubicBezTo>
                  <a:lnTo>
                    <a:pt x="1" y="11642"/>
                  </a:lnTo>
                  <a:cubicBezTo>
                    <a:pt x="1" y="11675"/>
                    <a:pt x="34" y="11708"/>
                    <a:pt x="67" y="11708"/>
                  </a:cubicBezTo>
                  <a:cubicBezTo>
                    <a:pt x="134" y="11708"/>
                    <a:pt x="201" y="11675"/>
                    <a:pt x="134" y="11642"/>
                  </a:cubicBezTo>
                  <a:lnTo>
                    <a:pt x="134" y="10808"/>
                  </a:lnTo>
                  <a:cubicBezTo>
                    <a:pt x="134" y="10774"/>
                    <a:pt x="101" y="10708"/>
                    <a:pt x="67" y="10708"/>
                  </a:cubicBezTo>
                  <a:close/>
                  <a:moveTo>
                    <a:pt x="27454" y="11108"/>
                  </a:moveTo>
                  <a:cubicBezTo>
                    <a:pt x="27420" y="11108"/>
                    <a:pt x="27387" y="11141"/>
                    <a:pt x="27387" y="11175"/>
                  </a:cubicBezTo>
                  <a:lnTo>
                    <a:pt x="27387" y="12009"/>
                  </a:lnTo>
                  <a:cubicBezTo>
                    <a:pt x="27387" y="12042"/>
                    <a:pt x="27420" y="12109"/>
                    <a:pt x="27454" y="12109"/>
                  </a:cubicBezTo>
                  <a:cubicBezTo>
                    <a:pt x="27520" y="12109"/>
                    <a:pt x="27587" y="12042"/>
                    <a:pt x="27554" y="12009"/>
                  </a:cubicBezTo>
                  <a:lnTo>
                    <a:pt x="27554" y="11175"/>
                  </a:lnTo>
                  <a:cubicBezTo>
                    <a:pt x="27554" y="11141"/>
                    <a:pt x="27520" y="11108"/>
                    <a:pt x="27454" y="11108"/>
                  </a:cubicBezTo>
                  <a:close/>
                  <a:moveTo>
                    <a:pt x="67" y="12809"/>
                  </a:moveTo>
                  <a:cubicBezTo>
                    <a:pt x="34" y="12809"/>
                    <a:pt x="1" y="12843"/>
                    <a:pt x="1" y="12876"/>
                  </a:cubicBezTo>
                  <a:lnTo>
                    <a:pt x="1" y="13710"/>
                  </a:lnTo>
                  <a:cubicBezTo>
                    <a:pt x="1" y="13777"/>
                    <a:pt x="34" y="13810"/>
                    <a:pt x="67" y="13810"/>
                  </a:cubicBezTo>
                  <a:cubicBezTo>
                    <a:pt x="134" y="13810"/>
                    <a:pt x="201" y="13777"/>
                    <a:pt x="134" y="13710"/>
                  </a:cubicBezTo>
                  <a:lnTo>
                    <a:pt x="134" y="12876"/>
                  </a:lnTo>
                  <a:cubicBezTo>
                    <a:pt x="134" y="12843"/>
                    <a:pt x="101" y="12809"/>
                    <a:pt x="67" y="12809"/>
                  </a:cubicBezTo>
                  <a:close/>
                  <a:moveTo>
                    <a:pt x="27454" y="13176"/>
                  </a:moveTo>
                  <a:cubicBezTo>
                    <a:pt x="27420" y="13176"/>
                    <a:pt x="27387" y="13210"/>
                    <a:pt x="27387" y="13276"/>
                  </a:cubicBezTo>
                  <a:lnTo>
                    <a:pt x="27387" y="14110"/>
                  </a:lnTo>
                  <a:cubicBezTo>
                    <a:pt x="27387" y="14144"/>
                    <a:pt x="27420" y="14177"/>
                    <a:pt x="27454" y="14177"/>
                  </a:cubicBezTo>
                  <a:cubicBezTo>
                    <a:pt x="27520" y="14177"/>
                    <a:pt x="27587" y="14144"/>
                    <a:pt x="27554" y="14110"/>
                  </a:cubicBezTo>
                  <a:lnTo>
                    <a:pt x="27554" y="13276"/>
                  </a:lnTo>
                  <a:cubicBezTo>
                    <a:pt x="27554" y="13210"/>
                    <a:pt x="27520" y="13176"/>
                    <a:pt x="27454" y="13176"/>
                  </a:cubicBezTo>
                  <a:close/>
                  <a:moveTo>
                    <a:pt x="67" y="14877"/>
                  </a:moveTo>
                  <a:cubicBezTo>
                    <a:pt x="34" y="14877"/>
                    <a:pt x="1" y="14944"/>
                    <a:pt x="1" y="14978"/>
                  </a:cubicBezTo>
                  <a:lnTo>
                    <a:pt x="1" y="15811"/>
                  </a:lnTo>
                  <a:cubicBezTo>
                    <a:pt x="1" y="15845"/>
                    <a:pt x="34" y="15878"/>
                    <a:pt x="67" y="15878"/>
                  </a:cubicBezTo>
                  <a:cubicBezTo>
                    <a:pt x="134" y="15878"/>
                    <a:pt x="201" y="15845"/>
                    <a:pt x="134" y="15811"/>
                  </a:cubicBezTo>
                  <a:lnTo>
                    <a:pt x="134" y="14978"/>
                  </a:lnTo>
                  <a:cubicBezTo>
                    <a:pt x="134" y="14944"/>
                    <a:pt x="101" y="14877"/>
                    <a:pt x="67" y="14877"/>
                  </a:cubicBezTo>
                  <a:close/>
                  <a:moveTo>
                    <a:pt x="27454" y="15278"/>
                  </a:moveTo>
                  <a:cubicBezTo>
                    <a:pt x="27420" y="15278"/>
                    <a:pt x="27387" y="15311"/>
                    <a:pt x="27387" y="15344"/>
                  </a:cubicBezTo>
                  <a:lnTo>
                    <a:pt x="27387" y="16178"/>
                  </a:lnTo>
                  <a:cubicBezTo>
                    <a:pt x="27387" y="16212"/>
                    <a:pt x="27420" y="16278"/>
                    <a:pt x="27454" y="16278"/>
                  </a:cubicBezTo>
                  <a:cubicBezTo>
                    <a:pt x="27520" y="16278"/>
                    <a:pt x="27587" y="16212"/>
                    <a:pt x="27554" y="16178"/>
                  </a:cubicBezTo>
                  <a:lnTo>
                    <a:pt x="27554" y="15344"/>
                  </a:lnTo>
                  <a:cubicBezTo>
                    <a:pt x="27554" y="15311"/>
                    <a:pt x="27520" y="15278"/>
                    <a:pt x="27454" y="15278"/>
                  </a:cubicBezTo>
                  <a:close/>
                  <a:moveTo>
                    <a:pt x="67" y="16979"/>
                  </a:moveTo>
                  <a:cubicBezTo>
                    <a:pt x="34" y="16979"/>
                    <a:pt x="1" y="17012"/>
                    <a:pt x="1" y="17046"/>
                  </a:cubicBezTo>
                  <a:lnTo>
                    <a:pt x="1" y="17880"/>
                  </a:lnTo>
                  <a:cubicBezTo>
                    <a:pt x="1" y="17946"/>
                    <a:pt x="34" y="17980"/>
                    <a:pt x="67" y="17980"/>
                  </a:cubicBezTo>
                  <a:cubicBezTo>
                    <a:pt x="134" y="17980"/>
                    <a:pt x="201" y="17946"/>
                    <a:pt x="134" y="17880"/>
                  </a:cubicBezTo>
                  <a:lnTo>
                    <a:pt x="134" y="17046"/>
                  </a:lnTo>
                  <a:cubicBezTo>
                    <a:pt x="134" y="17012"/>
                    <a:pt x="101" y="16979"/>
                    <a:pt x="67" y="16979"/>
                  </a:cubicBezTo>
                  <a:close/>
                  <a:moveTo>
                    <a:pt x="27454" y="17346"/>
                  </a:moveTo>
                  <a:cubicBezTo>
                    <a:pt x="27420" y="17346"/>
                    <a:pt x="27387" y="17379"/>
                    <a:pt x="27387" y="17446"/>
                  </a:cubicBezTo>
                  <a:lnTo>
                    <a:pt x="27387" y="18280"/>
                  </a:lnTo>
                  <a:cubicBezTo>
                    <a:pt x="27387" y="18313"/>
                    <a:pt x="27420" y="18347"/>
                    <a:pt x="27454" y="18347"/>
                  </a:cubicBezTo>
                  <a:cubicBezTo>
                    <a:pt x="27520" y="18347"/>
                    <a:pt x="27587" y="18313"/>
                    <a:pt x="27554" y="18280"/>
                  </a:cubicBezTo>
                  <a:lnTo>
                    <a:pt x="27554" y="17446"/>
                  </a:lnTo>
                  <a:cubicBezTo>
                    <a:pt x="27554" y="17379"/>
                    <a:pt x="27520" y="17346"/>
                    <a:pt x="27454" y="17346"/>
                  </a:cubicBezTo>
                  <a:close/>
                  <a:moveTo>
                    <a:pt x="67" y="19047"/>
                  </a:moveTo>
                  <a:cubicBezTo>
                    <a:pt x="34" y="19047"/>
                    <a:pt x="1" y="19114"/>
                    <a:pt x="1" y="19147"/>
                  </a:cubicBezTo>
                  <a:lnTo>
                    <a:pt x="1" y="19981"/>
                  </a:lnTo>
                  <a:cubicBezTo>
                    <a:pt x="1" y="20014"/>
                    <a:pt x="34" y="20048"/>
                    <a:pt x="67" y="20048"/>
                  </a:cubicBezTo>
                  <a:cubicBezTo>
                    <a:pt x="134" y="20048"/>
                    <a:pt x="201" y="20014"/>
                    <a:pt x="134" y="19981"/>
                  </a:cubicBezTo>
                  <a:lnTo>
                    <a:pt x="134" y="19147"/>
                  </a:lnTo>
                  <a:cubicBezTo>
                    <a:pt x="134" y="19114"/>
                    <a:pt x="101" y="19047"/>
                    <a:pt x="67" y="19047"/>
                  </a:cubicBezTo>
                  <a:close/>
                  <a:moveTo>
                    <a:pt x="27454" y="19447"/>
                  </a:moveTo>
                  <a:cubicBezTo>
                    <a:pt x="27420" y="19447"/>
                    <a:pt x="27387" y="19481"/>
                    <a:pt x="27387" y="19514"/>
                  </a:cubicBezTo>
                  <a:lnTo>
                    <a:pt x="27387" y="20348"/>
                  </a:lnTo>
                  <a:cubicBezTo>
                    <a:pt x="27387" y="20381"/>
                    <a:pt x="27420" y="20448"/>
                    <a:pt x="27454" y="20448"/>
                  </a:cubicBezTo>
                  <a:cubicBezTo>
                    <a:pt x="27520" y="20448"/>
                    <a:pt x="27587" y="20381"/>
                    <a:pt x="27554" y="20348"/>
                  </a:cubicBezTo>
                  <a:lnTo>
                    <a:pt x="27554" y="19514"/>
                  </a:lnTo>
                  <a:cubicBezTo>
                    <a:pt x="27554" y="19481"/>
                    <a:pt x="27520" y="19447"/>
                    <a:pt x="27454" y="19447"/>
                  </a:cubicBezTo>
                  <a:close/>
                  <a:moveTo>
                    <a:pt x="67" y="21149"/>
                  </a:moveTo>
                  <a:cubicBezTo>
                    <a:pt x="34" y="21149"/>
                    <a:pt x="1" y="21182"/>
                    <a:pt x="1" y="21215"/>
                  </a:cubicBezTo>
                  <a:lnTo>
                    <a:pt x="1" y="21782"/>
                  </a:lnTo>
                  <a:cubicBezTo>
                    <a:pt x="1" y="21816"/>
                    <a:pt x="34" y="21849"/>
                    <a:pt x="67" y="21849"/>
                  </a:cubicBezTo>
                  <a:lnTo>
                    <a:pt x="368" y="21849"/>
                  </a:lnTo>
                  <a:cubicBezTo>
                    <a:pt x="401" y="21849"/>
                    <a:pt x="501" y="21816"/>
                    <a:pt x="401" y="21749"/>
                  </a:cubicBezTo>
                  <a:cubicBezTo>
                    <a:pt x="401" y="21716"/>
                    <a:pt x="368" y="21682"/>
                    <a:pt x="334" y="21682"/>
                  </a:cubicBezTo>
                  <a:lnTo>
                    <a:pt x="134" y="21682"/>
                  </a:lnTo>
                  <a:lnTo>
                    <a:pt x="134" y="21215"/>
                  </a:lnTo>
                  <a:cubicBezTo>
                    <a:pt x="134" y="21182"/>
                    <a:pt x="101" y="21149"/>
                    <a:pt x="67" y="21149"/>
                  </a:cubicBezTo>
                  <a:close/>
                  <a:moveTo>
                    <a:pt x="1602" y="21682"/>
                  </a:moveTo>
                  <a:cubicBezTo>
                    <a:pt x="1568" y="21682"/>
                    <a:pt x="1535" y="21716"/>
                    <a:pt x="1535" y="21782"/>
                  </a:cubicBezTo>
                  <a:cubicBezTo>
                    <a:pt x="1535" y="21816"/>
                    <a:pt x="1568" y="21849"/>
                    <a:pt x="1602" y="21849"/>
                  </a:cubicBezTo>
                  <a:lnTo>
                    <a:pt x="2436" y="21849"/>
                  </a:lnTo>
                  <a:cubicBezTo>
                    <a:pt x="2502" y="21849"/>
                    <a:pt x="2569" y="21816"/>
                    <a:pt x="2536" y="21782"/>
                  </a:cubicBezTo>
                  <a:cubicBezTo>
                    <a:pt x="2536" y="21716"/>
                    <a:pt x="2469" y="21682"/>
                    <a:pt x="2436" y="21682"/>
                  </a:cubicBezTo>
                  <a:close/>
                  <a:moveTo>
                    <a:pt x="3703" y="21682"/>
                  </a:moveTo>
                  <a:cubicBezTo>
                    <a:pt x="3670" y="21682"/>
                    <a:pt x="3603" y="21716"/>
                    <a:pt x="3603" y="21782"/>
                  </a:cubicBezTo>
                  <a:cubicBezTo>
                    <a:pt x="3603" y="21816"/>
                    <a:pt x="3670" y="21849"/>
                    <a:pt x="3703" y="21849"/>
                  </a:cubicBezTo>
                  <a:lnTo>
                    <a:pt x="4537" y="21849"/>
                  </a:lnTo>
                  <a:cubicBezTo>
                    <a:pt x="4571" y="21849"/>
                    <a:pt x="4671" y="21816"/>
                    <a:pt x="4604" y="21782"/>
                  </a:cubicBezTo>
                  <a:cubicBezTo>
                    <a:pt x="4604" y="21716"/>
                    <a:pt x="4571" y="21682"/>
                    <a:pt x="4537" y="21682"/>
                  </a:cubicBezTo>
                  <a:close/>
                  <a:moveTo>
                    <a:pt x="5771" y="21682"/>
                  </a:moveTo>
                  <a:cubicBezTo>
                    <a:pt x="5738" y="21682"/>
                    <a:pt x="5705" y="21716"/>
                    <a:pt x="5705" y="21782"/>
                  </a:cubicBezTo>
                  <a:cubicBezTo>
                    <a:pt x="5705" y="21816"/>
                    <a:pt x="5738" y="21849"/>
                    <a:pt x="5771" y="21849"/>
                  </a:cubicBezTo>
                  <a:lnTo>
                    <a:pt x="6605" y="21849"/>
                  </a:lnTo>
                  <a:cubicBezTo>
                    <a:pt x="6672" y="21849"/>
                    <a:pt x="6739" y="21816"/>
                    <a:pt x="6705" y="21782"/>
                  </a:cubicBezTo>
                  <a:cubicBezTo>
                    <a:pt x="6705" y="21716"/>
                    <a:pt x="6639" y="21682"/>
                    <a:pt x="6605" y="21682"/>
                  </a:cubicBezTo>
                  <a:close/>
                  <a:moveTo>
                    <a:pt x="7873" y="21682"/>
                  </a:moveTo>
                  <a:cubicBezTo>
                    <a:pt x="7840" y="21682"/>
                    <a:pt x="7773" y="21716"/>
                    <a:pt x="7773" y="21782"/>
                  </a:cubicBezTo>
                  <a:cubicBezTo>
                    <a:pt x="7773" y="21816"/>
                    <a:pt x="7840" y="21849"/>
                    <a:pt x="7873" y="21849"/>
                  </a:cubicBezTo>
                  <a:lnTo>
                    <a:pt x="8707" y="21849"/>
                  </a:lnTo>
                  <a:cubicBezTo>
                    <a:pt x="8740" y="21849"/>
                    <a:pt x="8840" y="21816"/>
                    <a:pt x="8774" y="21782"/>
                  </a:cubicBezTo>
                  <a:cubicBezTo>
                    <a:pt x="8774" y="21716"/>
                    <a:pt x="8740" y="21682"/>
                    <a:pt x="8707" y="21682"/>
                  </a:cubicBezTo>
                  <a:close/>
                  <a:moveTo>
                    <a:pt x="9941" y="21682"/>
                  </a:moveTo>
                  <a:cubicBezTo>
                    <a:pt x="9908" y="21682"/>
                    <a:pt x="9874" y="21716"/>
                    <a:pt x="9874" y="21782"/>
                  </a:cubicBezTo>
                  <a:cubicBezTo>
                    <a:pt x="9874" y="21816"/>
                    <a:pt x="9908" y="21849"/>
                    <a:pt x="9941" y="21849"/>
                  </a:cubicBezTo>
                  <a:lnTo>
                    <a:pt x="10775" y="21849"/>
                  </a:lnTo>
                  <a:cubicBezTo>
                    <a:pt x="10842" y="21849"/>
                    <a:pt x="10908" y="21816"/>
                    <a:pt x="10875" y="21782"/>
                  </a:cubicBezTo>
                  <a:cubicBezTo>
                    <a:pt x="10875" y="21716"/>
                    <a:pt x="10808" y="21682"/>
                    <a:pt x="10775" y="21682"/>
                  </a:cubicBezTo>
                  <a:close/>
                  <a:moveTo>
                    <a:pt x="12043" y="21682"/>
                  </a:moveTo>
                  <a:cubicBezTo>
                    <a:pt x="12009" y="21682"/>
                    <a:pt x="11943" y="21716"/>
                    <a:pt x="11943" y="21782"/>
                  </a:cubicBezTo>
                  <a:cubicBezTo>
                    <a:pt x="11943" y="21816"/>
                    <a:pt x="12009" y="21849"/>
                    <a:pt x="12043" y="21849"/>
                  </a:cubicBezTo>
                  <a:lnTo>
                    <a:pt x="12877" y="21849"/>
                  </a:lnTo>
                  <a:cubicBezTo>
                    <a:pt x="12910" y="21849"/>
                    <a:pt x="13010" y="21816"/>
                    <a:pt x="12943" y="21782"/>
                  </a:cubicBezTo>
                  <a:cubicBezTo>
                    <a:pt x="12943" y="21716"/>
                    <a:pt x="12910" y="21682"/>
                    <a:pt x="12877" y="21682"/>
                  </a:cubicBezTo>
                  <a:close/>
                  <a:moveTo>
                    <a:pt x="14111" y="21682"/>
                  </a:moveTo>
                  <a:cubicBezTo>
                    <a:pt x="14077" y="21682"/>
                    <a:pt x="14044" y="21716"/>
                    <a:pt x="14044" y="21782"/>
                  </a:cubicBezTo>
                  <a:cubicBezTo>
                    <a:pt x="14044" y="21816"/>
                    <a:pt x="14077" y="21849"/>
                    <a:pt x="14111" y="21849"/>
                  </a:cubicBezTo>
                  <a:lnTo>
                    <a:pt x="14945" y="21849"/>
                  </a:lnTo>
                  <a:cubicBezTo>
                    <a:pt x="15011" y="21849"/>
                    <a:pt x="15078" y="21816"/>
                    <a:pt x="15045" y="21782"/>
                  </a:cubicBezTo>
                  <a:cubicBezTo>
                    <a:pt x="15045" y="21716"/>
                    <a:pt x="15011" y="21682"/>
                    <a:pt x="14945" y="21682"/>
                  </a:cubicBezTo>
                  <a:close/>
                  <a:moveTo>
                    <a:pt x="16212" y="21682"/>
                  </a:moveTo>
                  <a:cubicBezTo>
                    <a:pt x="16179" y="21682"/>
                    <a:pt x="16112" y="21716"/>
                    <a:pt x="16112" y="21782"/>
                  </a:cubicBezTo>
                  <a:cubicBezTo>
                    <a:pt x="16112" y="21816"/>
                    <a:pt x="16179" y="21849"/>
                    <a:pt x="16212" y="21849"/>
                  </a:cubicBezTo>
                  <a:lnTo>
                    <a:pt x="17046" y="21849"/>
                  </a:lnTo>
                  <a:cubicBezTo>
                    <a:pt x="17080" y="21849"/>
                    <a:pt x="17180" y="21816"/>
                    <a:pt x="17113" y="21782"/>
                  </a:cubicBezTo>
                  <a:cubicBezTo>
                    <a:pt x="17113" y="21716"/>
                    <a:pt x="17080" y="21682"/>
                    <a:pt x="17046" y="21682"/>
                  </a:cubicBezTo>
                  <a:close/>
                  <a:moveTo>
                    <a:pt x="18280" y="21682"/>
                  </a:moveTo>
                  <a:cubicBezTo>
                    <a:pt x="18247" y="21682"/>
                    <a:pt x="18214" y="21716"/>
                    <a:pt x="18214" y="21782"/>
                  </a:cubicBezTo>
                  <a:cubicBezTo>
                    <a:pt x="18214" y="21816"/>
                    <a:pt x="18247" y="21849"/>
                    <a:pt x="18280" y="21849"/>
                  </a:cubicBezTo>
                  <a:lnTo>
                    <a:pt x="19114" y="21849"/>
                  </a:lnTo>
                  <a:cubicBezTo>
                    <a:pt x="19181" y="21849"/>
                    <a:pt x="19248" y="21816"/>
                    <a:pt x="19214" y="21782"/>
                  </a:cubicBezTo>
                  <a:cubicBezTo>
                    <a:pt x="19214" y="21716"/>
                    <a:pt x="19181" y="21682"/>
                    <a:pt x="19114" y="21682"/>
                  </a:cubicBezTo>
                  <a:close/>
                  <a:moveTo>
                    <a:pt x="20382" y="21682"/>
                  </a:moveTo>
                  <a:cubicBezTo>
                    <a:pt x="20349" y="21682"/>
                    <a:pt x="20282" y="21716"/>
                    <a:pt x="20282" y="21782"/>
                  </a:cubicBezTo>
                  <a:cubicBezTo>
                    <a:pt x="20282" y="21816"/>
                    <a:pt x="20349" y="21849"/>
                    <a:pt x="20382" y="21849"/>
                  </a:cubicBezTo>
                  <a:lnTo>
                    <a:pt x="21216" y="21849"/>
                  </a:lnTo>
                  <a:cubicBezTo>
                    <a:pt x="21249" y="21849"/>
                    <a:pt x="21349" y="21816"/>
                    <a:pt x="21283" y="21782"/>
                  </a:cubicBezTo>
                  <a:cubicBezTo>
                    <a:pt x="21283" y="21716"/>
                    <a:pt x="21249" y="21682"/>
                    <a:pt x="21216" y="21682"/>
                  </a:cubicBezTo>
                  <a:close/>
                  <a:moveTo>
                    <a:pt x="22450" y="21682"/>
                  </a:moveTo>
                  <a:cubicBezTo>
                    <a:pt x="22417" y="21682"/>
                    <a:pt x="22383" y="21716"/>
                    <a:pt x="22383" y="21782"/>
                  </a:cubicBezTo>
                  <a:cubicBezTo>
                    <a:pt x="22383" y="21816"/>
                    <a:pt x="22417" y="21849"/>
                    <a:pt x="22450" y="21849"/>
                  </a:cubicBezTo>
                  <a:lnTo>
                    <a:pt x="23284" y="21849"/>
                  </a:lnTo>
                  <a:cubicBezTo>
                    <a:pt x="23351" y="21849"/>
                    <a:pt x="23417" y="21816"/>
                    <a:pt x="23384" y="21782"/>
                  </a:cubicBezTo>
                  <a:cubicBezTo>
                    <a:pt x="23384" y="21716"/>
                    <a:pt x="23351" y="21682"/>
                    <a:pt x="23284" y="21682"/>
                  </a:cubicBezTo>
                  <a:close/>
                  <a:moveTo>
                    <a:pt x="24552" y="21682"/>
                  </a:moveTo>
                  <a:cubicBezTo>
                    <a:pt x="24518" y="21682"/>
                    <a:pt x="24451" y="21716"/>
                    <a:pt x="24451" y="21782"/>
                  </a:cubicBezTo>
                  <a:cubicBezTo>
                    <a:pt x="24451" y="21816"/>
                    <a:pt x="24518" y="21849"/>
                    <a:pt x="24552" y="21849"/>
                  </a:cubicBezTo>
                  <a:lnTo>
                    <a:pt x="25385" y="21849"/>
                  </a:lnTo>
                  <a:cubicBezTo>
                    <a:pt x="25419" y="21849"/>
                    <a:pt x="25519" y="21816"/>
                    <a:pt x="25452" y="21782"/>
                  </a:cubicBezTo>
                  <a:cubicBezTo>
                    <a:pt x="25452" y="21716"/>
                    <a:pt x="25419" y="21682"/>
                    <a:pt x="25385" y="21682"/>
                  </a:cubicBezTo>
                  <a:close/>
                  <a:moveTo>
                    <a:pt x="27454" y="21549"/>
                  </a:moveTo>
                  <a:cubicBezTo>
                    <a:pt x="27420" y="21549"/>
                    <a:pt x="27387" y="21616"/>
                    <a:pt x="27387" y="21649"/>
                  </a:cubicBezTo>
                  <a:lnTo>
                    <a:pt x="27387" y="21682"/>
                  </a:lnTo>
                  <a:lnTo>
                    <a:pt x="26620" y="21682"/>
                  </a:lnTo>
                  <a:cubicBezTo>
                    <a:pt x="26586" y="21682"/>
                    <a:pt x="26553" y="21716"/>
                    <a:pt x="26553" y="21782"/>
                  </a:cubicBezTo>
                  <a:cubicBezTo>
                    <a:pt x="26553" y="21816"/>
                    <a:pt x="26586" y="21849"/>
                    <a:pt x="26620" y="21849"/>
                  </a:cubicBezTo>
                  <a:lnTo>
                    <a:pt x="27454" y="21849"/>
                  </a:lnTo>
                  <a:cubicBezTo>
                    <a:pt x="27520" y="21849"/>
                    <a:pt x="27587" y="21816"/>
                    <a:pt x="27554" y="21816"/>
                  </a:cubicBezTo>
                  <a:lnTo>
                    <a:pt x="27554" y="21649"/>
                  </a:lnTo>
                  <a:cubicBezTo>
                    <a:pt x="27554" y="21616"/>
                    <a:pt x="27520" y="21549"/>
                    <a:pt x="27454" y="21549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2"/>
            <p:cNvSpPr/>
            <p:nvPr/>
          </p:nvSpPr>
          <p:spPr>
            <a:xfrm>
              <a:off x="5908902" y="2411267"/>
              <a:ext cx="784216" cy="990478"/>
            </a:xfrm>
            <a:custGeom>
              <a:avLst/>
              <a:gdLst/>
              <a:ahLst/>
              <a:cxnLst/>
              <a:rect l="l" t="t" r="r" b="b"/>
              <a:pathLst>
                <a:path w="17881" h="22584" extrusionOk="0">
                  <a:moveTo>
                    <a:pt x="6939" y="11041"/>
                  </a:moveTo>
                  <a:cubicBezTo>
                    <a:pt x="7306" y="11275"/>
                    <a:pt x="7706" y="11375"/>
                    <a:pt x="8140" y="11475"/>
                  </a:cubicBezTo>
                  <a:lnTo>
                    <a:pt x="8040" y="13210"/>
                  </a:lnTo>
                  <a:lnTo>
                    <a:pt x="6439" y="11609"/>
                  </a:lnTo>
                  <a:cubicBezTo>
                    <a:pt x="6605" y="11442"/>
                    <a:pt x="6806" y="11208"/>
                    <a:pt x="6939" y="11041"/>
                  </a:cubicBezTo>
                  <a:close/>
                  <a:moveTo>
                    <a:pt x="10842" y="10941"/>
                  </a:moveTo>
                  <a:cubicBezTo>
                    <a:pt x="11042" y="11442"/>
                    <a:pt x="11376" y="11842"/>
                    <a:pt x="11809" y="12176"/>
                  </a:cubicBezTo>
                  <a:lnTo>
                    <a:pt x="9608" y="14110"/>
                  </a:lnTo>
                  <a:lnTo>
                    <a:pt x="9474" y="11475"/>
                  </a:lnTo>
                  <a:cubicBezTo>
                    <a:pt x="9975" y="11375"/>
                    <a:pt x="10442" y="11175"/>
                    <a:pt x="10842" y="10941"/>
                  </a:cubicBezTo>
                  <a:close/>
                  <a:moveTo>
                    <a:pt x="6672" y="0"/>
                  </a:moveTo>
                  <a:cubicBezTo>
                    <a:pt x="4537" y="0"/>
                    <a:pt x="2836" y="1735"/>
                    <a:pt x="2836" y="3836"/>
                  </a:cubicBezTo>
                  <a:cubicBezTo>
                    <a:pt x="2836" y="4270"/>
                    <a:pt x="2936" y="4637"/>
                    <a:pt x="3003" y="5004"/>
                  </a:cubicBezTo>
                  <a:cubicBezTo>
                    <a:pt x="1302" y="5404"/>
                    <a:pt x="1" y="6939"/>
                    <a:pt x="1" y="8773"/>
                  </a:cubicBezTo>
                  <a:cubicBezTo>
                    <a:pt x="1" y="10908"/>
                    <a:pt x="1702" y="12609"/>
                    <a:pt x="3837" y="12609"/>
                  </a:cubicBezTo>
                  <a:cubicBezTo>
                    <a:pt x="4504" y="12609"/>
                    <a:pt x="5171" y="12442"/>
                    <a:pt x="5705" y="12109"/>
                  </a:cubicBezTo>
                  <a:lnTo>
                    <a:pt x="7973" y="14444"/>
                  </a:lnTo>
                  <a:lnTo>
                    <a:pt x="7673" y="22583"/>
                  </a:lnTo>
                  <a:lnTo>
                    <a:pt x="9841" y="22583"/>
                  </a:lnTo>
                  <a:lnTo>
                    <a:pt x="9641" y="15278"/>
                  </a:lnTo>
                  <a:lnTo>
                    <a:pt x="12376" y="12609"/>
                  </a:lnTo>
                  <a:cubicBezTo>
                    <a:pt x="12943" y="12876"/>
                    <a:pt x="13510" y="13043"/>
                    <a:pt x="14178" y="13043"/>
                  </a:cubicBezTo>
                  <a:cubicBezTo>
                    <a:pt x="16212" y="13043"/>
                    <a:pt x="17880" y="11375"/>
                    <a:pt x="17880" y="9340"/>
                  </a:cubicBezTo>
                  <a:cubicBezTo>
                    <a:pt x="17880" y="7772"/>
                    <a:pt x="16813" y="6338"/>
                    <a:pt x="15345" y="5904"/>
                  </a:cubicBezTo>
                  <a:cubicBezTo>
                    <a:pt x="15445" y="5604"/>
                    <a:pt x="15479" y="5271"/>
                    <a:pt x="15479" y="4937"/>
                  </a:cubicBezTo>
                  <a:cubicBezTo>
                    <a:pt x="15479" y="2802"/>
                    <a:pt x="13777" y="1101"/>
                    <a:pt x="11642" y="1101"/>
                  </a:cubicBezTo>
                  <a:cubicBezTo>
                    <a:pt x="10975" y="1101"/>
                    <a:pt x="10308" y="1268"/>
                    <a:pt x="9774" y="1601"/>
                  </a:cubicBezTo>
                  <a:cubicBezTo>
                    <a:pt x="9041" y="634"/>
                    <a:pt x="7940" y="0"/>
                    <a:pt x="6672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102"/>
            <p:cNvSpPr/>
            <p:nvPr/>
          </p:nvSpPr>
          <p:spPr>
            <a:xfrm>
              <a:off x="395012" y="2293593"/>
              <a:ext cx="1240641" cy="1565406"/>
            </a:xfrm>
            <a:custGeom>
              <a:avLst/>
              <a:gdLst/>
              <a:ahLst/>
              <a:cxnLst/>
              <a:rect l="l" t="t" r="r" b="b"/>
              <a:pathLst>
                <a:path w="28288" h="35693" extrusionOk="0">
                  <a:moveTo>
                    <a:pt x="17346" y="17479"/>
                  </a:moveTo>
                  <a:cubicBezTo>
                    <a:pt x="17613" y="17813"/>
                    <a:pt x="17847" y="18113"/>
                    <a:pt x="18147" y="18347"/>
                  </a:cubicBezTo>
                  <a:lnTo>
                    <a:pt x="15545" y="20882"/>
                  </a:lnTo>
                  <a:lnTo>
                    <a:pt x="15445" y="18146"/>
                  </a:lnTo>
                  <a:cubicBezTo>
                    <a:pt x="16145" y="18013"/>
                    <a:pt x="16779" y="17813"/>
                    <a:pt x="17346" y="17479"/>
                  </a:cubicBezTo>
                  <a:close/>
                  <a:moveTo>
                    <a:pt x="11175" y="17313"/>
                  </a:moveTo>
                  <a:cubicBezTo>
                    <a:pt x="11809" y="17713"/>
                    <a:pt x="12543" y="18013"/>
                    <a:pt x="13343" y="18146"/>
                  </a:cubicBezTo>
                  <a:lnTo>
                    <a:pt x="13177" y="22283"/>
                  </a:lnTo>
                  <a:lnTo>
                    <a:pt x="9674" y="19314"/>
                  </a:lnTo>
                  <a:cubicBezTo>
                    <a:pt x="10308" y="18747"/>
                    <a:pt x="10808" y="18113"/>
                    <a:pt x="11175" y="17313"/>
                  </a:cubicBezTo>
                  <a:close/>
                  <a:moveTo>
                    <a:pt x="17780" y="0"/>
                  </a:moveTo>
                  <a:cubicBezTo>
                    <a:pt x="15778" y="0"/>
                    <a:pt x="13977" y="968"/>
                    <a:pt x="12876" y="2469"/>
                  </a:cubicBezTo>
                  <a:cubicBezTo>
                    <a:pt x="12009" y="1968"/>
                    <a:pt x="11008" y="1701"/>
                    <a:pt x="9941" y="1701"/>
                  </a:cubicBezTo>
                  <a:cubicBezTo>
                    <a:pt x="6605" y="1701"/>
                    <a:pt x="3837" y="4437"/>
                    <a:pt x="3837" y="7806"/>
                  </a:cubicBezTo>
                  <a:cubicBezTo>
                    <a:pt x="3837" y="8339"/>
                    <a:pt x="3903" y="8840"/>
                    <a:pt x="4037" y="9307"/>
                  </a:cubicBezTo>
                  <a:cubicBezTo>
                    <a:pt x="1702" y="10107"/>
                    <a:pt x="0" y="12309"/>
                    <a:pt x="0" y="14877"/>
                  </a:cubicBezTo>
                  <a:cubicBezTo>
                    <a:pt x="0" y="18113"/>
                    <a:pt x="2636" y="20715"/>
                    <a:pt x="5838" y="20715"/>
                  </a:cubicBezTo>
                  <a:cubicBezTo>
                    <a:pt x="6872" y="20715"/>
                    <a:pt x="7839" y="20481"/>
                    <a:pt x="8673" y="19981"/>
                  </a:cubicBezTo>
                  <a:lnTo>
                    <a:pt x="13043" y="24184"/>
                  </a:lnTo>
                  <a:lnTo>
                    <a:pt x="12710" y="35692"/>
                  </a:lnTo>
                  <a:lnTo>
                    <a:pt x="16145" y="35692"/>
                  </a:lnTo>
                  <a:lnTo>
                    <a:pt x="15645" y="22850"/>
                  </a:lnTo>
                  <a:lnTo>
                    <a:pt x="19214" y="19181"/>
                  </a:lnTo>
                  <a:cubicBezTo>
                    <a:pt x="20115" y="19681"/>
                    <a:pt x="21116" y="19981"/>
                    <a:pt x="22183" y="19981"/>
                  </a:cubicBezTo>
                  <a:cubicBezTo>
                    <a:pt x="25519" y="19981"/>
                    <a:pt x="28287" y="17279"/>
                    <a:pt x="28287" y="13877"/>
                  </a:cubicBezTo>
                  <a:cubicBezTo>
                    <a:pt x="28287" y="11008"/>
                    <a:pt x="26286" y="8606"/>
                    <a:pt x="23551" y="7973"/>
                  </a:cubicBezTo>
                  <a:cubicBezTo>
                    <a:pt x="23751" y="7372"/>
                    <a:pt x="23851" y="6772"/>
                    <a:pt x="23851" y="6105"/>
                  </a:cubicBezTo>
                  <a:cubicBezTo>
                    <a:pt x="23851" y="2769"/>
                    <a:pt x="21149" y="0"/>
                    <a:pt x="17780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6" name="Google Shape;3426;p102"/>
            <p:cNvGrpSpPr/>
            <p:nvPr/>
          </p:nvGrpSpPr>
          <p:grpSpPr>
            <a:xfrm>
              <a:off x="100" y="3246656"/>
              <a:ext cx="9143942" cy="2459740"/>
              <a:chOff x="100" y="3246656"/>
              <a:chExt cx="9143942" cy="2459740"/>
            </a:xfrm>
          </p:grpSpPr>
          <p:sp>
            <p:nvSpPr>
              <p:cNvPr id="3427" name="Google Shape;3427;p102"/>
              <p:cNvSpPr/>
              <p:nvPr/>
            </p:nvSpPr>
            <p:spPr>
              <a:xfrm>
                <a:off x="8520133" y="5260606"/>
                <a:ext cx="622097" cy="59621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570" extrusionOk="0">
                    <a:moveTo>
                      <a:pt x="285" y="0"/>
                    </a:moveTo>
                    <a:cubicBezTo>
                      <a:pt x="130" y="0"/>
                      <a:pt x="1" y="129"/>
                      <a:pt x="1" y="285"/>
                    </a:cubicBezTo>
                    <a:cubicBezTo>
                      <a:pt x="1" y="440"/>
                      <a:pt x="130" y="569"/>
                      <a:pt x="285" y="569"/>
                    </a:cubicBezTo>
                    <a:lnTo>
                      <a:pt x="4488" y="569"/>
                    </a:lnTo>
                    <a:lnTo>
                      <a:pt x="44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102"/>
              <p:cNvSpPr/>
              <p:nvPr/>
            </p:nvSpPr>
            <p:spPr>
              <a:xfrm>
                <a:off x="6113337" y="5183173"/>
                <a:ext cx="2112561" cy="411312"/>
              </a:xfrm>
              <a:custGeom>
                <a:avLst/>
                <a:gdLst/>
                <a:ahLst/>
                <a:cxnLst/>
                <a:rect l="l" t="t" r="r" b="b"/>
                <a:pathLst>
                  <a:path w="14910" h="2903" extrusionOk="0">
                    <a:moveTo>
                      <a:pt x="1452" y="0"/>
                    </a:moveTo>
                    <a:cubicBezTo>
                      <a:pt x="658" y="0"/>
                      <a:pt x="1" y="652"/>
                      <a:pt x="1" y="1451"/>
                    </a:cubicBezTo>
                    <a:cubicBezTo>
                      <a:pt x="1" y="2250"/>
                      <a:pt x="658" y="2903"/>
                      <a:pt x="1452" y="2903"/>
                    </a:cubicBezTo>
                    <a:lnTo>
                      <a:pt x="13458" y="2903"/>
                    </a:lnTo>
                    <a:cubicBezTo>
                      <a:pt x="14257" y="2903"/>
                      <a:pt x="14910" y="2250"/>
                      <a:pt x="14910" y="1451"/>
                    </a:cubicBezTo>
                    <a:cubicBezTo>
                      <a:pt x="14910" y="652"/>
                      <a:pt x="14257" y="0"/>
                      <a:pt x="13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102"/>
              <p:cNvSpPr/>
              <p:nvPr/>
            </p:nvSpPr>
            <p:spPr>
              <a:xfrm>
                <a:off x="6926473" y="5350929"/>
                <a:ext cx="486271" cy="74951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529" extrusionOk="0">
                    <a:moveTo>
                      <a:pt x="266" y="1"/>
                    </a:moveTo>
                    <a:cubicBezTo>
                      <a:pt x="121" y="1"/>
                      <a:pt x="0" y="121"/>
                      <a:pt x="0" y="267"/>
                    </a:cubicBezTo>
                    <a:cubicBezTo>
                      <a:pt x="0" y="410"/>
                      <a:pt x="121" y="529"/>
                      <a:pt x="266" y="529"/>
                    </a:cubicBezTo>
                    <a:lnTo>
                      <a:pt x="3169" y="529"/>
                    </a:lnTo>
                    <a:cubicBezTo>
                      <a:pt x="3312" y="529"/>
                      <a:pt x="3431" y="410"/>
                      <a:pt x="3431" y="267"/>
                    </a:cubicBezTo>
                    <a:cubicBezTo>
                      <a:pt x="3431" y="121"/>
                      <a:pt x="3312" y="1"/>
                      <a:pt x="3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0" name="Google Shape;3430;p102"/>
              <p:cNvGrpSpPr/>
              <p:nvPr/>
            </p:nvGrpSpPr>
            <p:grpSpPr>
              <a:xfrm>
                <a:off x="100" y="3246656"/>
                <a:ext cx="9143942" cy="2459740"/>
                <a:chOff x="100" y="3246656"/>
                <a:chExt cx="9143942" cy="2459740"/>
              </a:xfrm>
            </p:grpSpPr>
            <p:sp>
              <p:nvSpPr>
                <p:cNvPr id="3431" name="Google Shape;3431;p102"/>
                <p:cNvSpPr/>
                <p:nvPr/>
              </p:nvSpPr>
              <p:spPr>
                <a:xfrm>
                  <a:off x="100" y="5071703"/>
                  <a:ext cx="9142149" cy="60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69" h="22162" extrusionOk="0">
                      <a:moveTo>
                        <a:pt x="0" y="1"/>
                      </a:moveTo>
                      <a:lnTo>
                        <a:pt x="0" y="22161"/>
                      </a:lnTo>
                      <a:lnTo>
                        <a:pt x="65968" y="22161"/>
                      </a:lnTo>
                      <a:lnTo>
                        <a:pt x="65968" y="1"/>
                      </a:lnTo>
                      <a:close/>
                    </a:path>
                  </a:pathLst>
                </a:custGeom>
                <a:solidFill>
                  <a:schemeClr val="dk1">
                    <a:alpha val="787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102"/>
                <p:cNvSpPr/>
                <p:nvPr/>
              </p:nvSpPr>
              <p:spPr>
                <a:xfrm>
                  <a:off x="3528813" y="4751839"/>
                  <a:ext cx="2231040" cy="954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9" h="9126" extrusionOk="0">
                      <a:moveTo>
                        <a:pt x="4563" y="0"/>
                      </a:moveTo>
                      <a:cubicBezTo>
                        <a:pt x="2056" y="0"/>
                        <a:pt x="1" y="2051"/>
                        <a:pt x="1" y="4563"/>
                      </a:cubicBezTo>
                      <a:cubicBezTo>
                        <a:pt x="1" y="7070"/>
                        <a:pt x="2056" y="9125"/>
                        <a:pt x="4563" y="9125"/>
                      </a:cubicBezTo>
                      <a:lnTo>
                        <a:pt x="11536" y="9125"/>
                      </a:lnTo>
                      <a:cubicBezTo>
                        <a:pt x="14044" y="9125"/>
                        <a:pt x="16098" y="7070"/>
                        <a:pt x="16098" y="4563"/>
                      </a:cubicBezTo>
                      <a:cubicBezTo>
                        <a:pt x="16098" y="2051"/>
                        <a:pt x="14044" y="0"/>
                        <a:pt x="11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102"/>
                <p:cNvSpPr/>
                <p:nvPr/>
              </p:nvSpPr>
              <p:spPr>
                <a:xfrm>
                  <a:off x="6189" y="4491808"/>
                  <a:ext cx="9137853" cy="59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38" h="5673" extrusionOk="0">
                      <a:moveTo>
                        <a:pt x="1" y="0"/>
                      </a:moveTo>
                      <a:lnTo>
                        <a:pt x="1" y="5672"/>
                      </a:lnTo>
                      <a:lnTo>
                        <a:pt x="65937" y="5672"/>
                      </a:lnTo>
                      <a:lnTo>
                        <a:pt x="659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102"/>
                <p:cNvSpPr/>
                <p:nvPr/>
              </p:nvSpPr>
              <p:spPr>
                <a:xfrm>
                  <a:off x="1985150" y="4117250"/>
                  <a:ext cx="5190805" cy="39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73" h="6273" extrusionOk="0">
                      <a:moveTo>
                        <a:pt x="9898" y="1"/>
                      </a:moveTo>
                      <a:cubicBezTo>
                        <a:pt x="5544" y="1"/>
                        <a:pt x="1762" y="2575"/>
                        <a:pt x="0" y="6273"/>
                      </a:cubicBezTo>
                      <a:lnTo>
                        <a:pt x="33572" y="6273"/>
                      </a:lnTo>
                      <a:cubicBezTo>
                        <a:pt x="31806" y="2575"/>
                        <a:pt x="28025" y="1"/>
                        <a:pt x="236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102"/>
                <p:cNvSpPr/>
                <p:nvPr/>
              </p:nvSpPr>
              <p:spPr>
                <a:xfrm>
                  <a:off x="784" y="3599583"/>
                  <a:ext cx="584957" cy="98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1" h="9454" extrusionOk="0">
                      <a:moveTo>
                        <a:pt x="0" y="0"/>
                      </a:moveTo>
                      <a:lnTo>
                        <a:pt x="0" y="9454"/>
                      </a:lnTo>
                      <a:lnTo>
                        <a:pt x="4221" y="94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102"/>
                <p:cNvSpPr/>
                <p:nvPr/>
              </p:nvSpPr>
              <p:spPr>
                <a:xfrm>
                  <a:off x="8557135" y="3599583"/>
                  <a:ext cx="585095" cy="98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9454" extrusionOk="0">
                      <a:moveTo>
                        <a:pt x="4221" y="0"/>
                      </a:moveTo>
                      <a:lnTo>
                        <a:pt x="0" y="9454"/>
                      </a:lnTo>
                      <a:lnTo>
                        <a:pt x="4221" y="9454"/>
                      </a:lnTo>
                      <a:lnTo>
                        <a:pt x="42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102"/>
                <p:cNvSpPr/>
                <p:nvPr/>
              </p:nvSpPr>
              <p:spPr>
                <a:xfrm>
                  <a:off x="5620" y="4486514"/>
                  <a:ext cx="9043617" cy="589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58" h="5638" extrusionOk="0">
                      <a:moveTo>
                        <a:pt x="33832" y="0"/>
                      </a:moveTo>
                      <a:cubicBezTo>
                        <a:pt x="32136" y="0"/>
                        <a:pt x="29955" y="873"/>
                        <a:pt x="29250" y="1682"/>
                      </a:cubicBezTo>
                      <a:lnTo>
                        <a:pt x="0" y="1682"/>
                      </a:lnTo>
                      <a:lnTo>
                        <a:pt x="0" y="3858"/>
                      </a:lnTo>
                      <a:lnTo>
                        <a:pt x="29617" y="3858"/>
                      </a:lnTo>
                      <a:cubicBezTo>
                        <a:pt x="30102" y="3858"/>
                        <a:pt x="30479" y="4271"/>
                        <a:pt x="30479" y="4772"/>
                      </a:cubicBezTo>
                      <a:lnTo>
                        <a:pt x="30479" y="4781"/>
                      </a:lnTo>
                      <a:cubicBezTo>
                        <a:pt x="30479" y="5074"/>
                        <a:pt x="30506" y="5363"/>
                        <a:pt x="30555" y="5638"/>
                      </a:cubicBezTo>
                      <a:lnTo>
                        <a:pt x="39253" y="5638"/>
                      </a:lnTo>
                      <a:cubicBezTo>
                        <a:pt x="39306" y="5363"/>
                        <a:pt x="39333" y="5074"/>
                        <a:pt x="39333" y="4781"/>
                      </a:cubicBezTo>
                      <a:lnTo>
                        <a:pt x="39333" y="4772"/>
                      </a:lnTo>
                      <a:cubicBezTo>
                        <a:pt x="39329" y="4271"/>
                        <a:pt x="39710" y="3858"/>
                        <a:pt x="40189" y="3858"/>
                      </a:cubicBezTo>
                      <a:lnTo>
                        <a:pt x="65258" y="3858"/>
                      </a:lnTo>
                      <a:lnTo>
                        <a:pt x="65258" y="1682"/>
                      </a:lnTo>
                      <a:lnTo>
                        <a:pt x="38188" y="1682"/>
                      </a:lnTo>
                      <a:cubicBezTo>
                        <a:pt x="37376" y="750"/>
                        <a:pt x="35840" y="307"/>
                        <a:pt x="34562" y="63"/>
                      </a:cubicBezTo>
                      <a:cubicBezTo>
                        <a:pt x="34334" y="20"/>
                        <a:pt x="34089" y="0"/>
                        <a:pt x="33832" y="0"/>
                      </a:cubicBezTo>
                      <a:close/>
                    </a:path>
                  </a:pathLst>
                </a:custGeom>
                <a:solidFill>
                  <a:schemeClr val="accent3">
                    <a:alpha val="51959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102"/>
                <p:cNvSpPr/>
                <p:nvPr/>
              </p:nvSpPr>
              <p:spPr>
                <a:xfrm>
                  <a:off x="4162273" y="4210961"/>
                  <a:ext cx="1000843" cy="75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7222" extrusionOk="0">
                      <a:moveTo>
                        <a:pt x="3610" y="1"/>
                      </a:moveTo>
                      <a:cubicBezTo>
                        <a:pt x="1617" y="1"/>
                        <a:pt x="1" y="1616"/>
                        <a:pt x="1" y="3609"/>
                      </a:cubicBezTo>
                      <a:cubicBezTo>
                        <a:pt x="1" y="5606"/>
                        <a:pt x="1617" y="7222"/>
                        <a:pt x="3610" y="7222"/>
                      </a:cubicBezTo>
                      <a:cubicBezTo>
                        <a:pt x="5607" y="7222"/>
                        <a:pt x="7222" y="5606"/>
                        <a:pt x="7222" y="3609"/>
                      </a:cubicBezTo>
                      <a:cubicBezTo>
                        <a:pt x="7222" y="1616"/>
                        <a:pt x="5607" y="1"/>
                        <a:pt x="36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102"/>
                <p:cNvSpPr/>
                <p:nvPr/>
              </p:nvSpPr>
              <p:spPr>
                <a:xfrm>
                  <a:off x="985775" y="4064725"/>
                  <a:ext cx="1252890" cy="103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1" h="8620" extrusionOk="0">
                      <a:moveTo>
                        <a:pt x="4310" y="1"/>
                      </a:moveTo>
                      <a:cubicBezTo>
                        <a:pt x="1926" y="1"/>
                        <a:pt x="1" y="1927"/>
                        <a:pt x="1" y="4310"/>
                      </a:cubicBezTo>
                      <a:cubicBezTo>
                        <a:pt x="1" y="6689"/>
                        <a:pt x="1926" y="8619"/>
                        <a:pt x="4310" y="8619"/>
                      </a:cubicBezTo>
                      <a:cubicBezTo>
                        <a:pt x="6689" y="8619"/>
                        <a:pt x="8620" y="6689"/>
                        <a:pt x="8620" y="4310"/>
                      </a:cubicBezTo>
                      <a:cubicBezTo>
                        <a:pt x="8620" y="1927"/>
                        <a:pt x="6689" y="1"/>
                        <a:pt x="43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102"/>
                <p:cNvSpPr/>
                <p:nvPr/>
              </p:nvSpPr>
              <p:spPr>
                <a:xfrm>
                  <a:off x="4223804" y="4257402"/>
                  <a:ext cx="877920" cy="662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5" h="6334" extrusionOk="0">
                      <a:moveTo>
                        <a:pt x="3166" y="0"/>
                      </a:moveTo>
                      <a:cubicBezTo>
                        <a:pt x="1417" y="0"/>
                        <a:pt x="1" y="1416"/>
                        <a:pt x="1" y="3165"/>
                      </a:cubicBezTo>
                      <a:cubicBezTo>
                        <a:pt x="1" y="4914"/>
                        <a:pt x="1417" y="6334"/>
                        <a:pt x="3166" y="6334"/>
                      </a:cubicBezTo>
                      <a:cubicBezTo>
                        <a:pt x="4914" y="6334"/>
                        <a:pt x="6335" y="4914"/>
                        <a:pt x="6335" y="3165"/>
                      </a:cubicBezTo>
                      <a:cubicBezTo>
                        <a:pt x="6335" y="1416"/>
                        <a:pt x="4914" y="0"/>
                        <a:pt x="31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102"/>
                <p:cNvSpPr/>
                <p:nvPr/>
              </p:nvSpPr>
              <p:spPr>
                <a:xfrm>
                  <a:off x="8245324" y="4551743"/>
                  <a:ext cx="893857" cy="103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9938" extrusionOk="0">
                      <a:moveTo>
                        <a:pt x="4917" y="0"/>
                      </a:moveTo>
                      <a:cubicBezTo>
                        <a:pt x="2201" y="0"/>
                        <a:pt x="0" y="2223"/>
                        <a:pt x="0" y="4972"/>
                      </a:cubicBezTo>
                      <a:cubicBezTo>
                        <a:pt x="0" y="7715"/>
                        <a:pt x="2201" y="9938"/>
                        <a:pt x="4917" y="9938"/>
                      </a:cubicBezTo>
                      <a:cubicBezTo>
                        <a:pt x="5454" y="9938"/>
                        <a:pt x="5965" y="9849"/>
                        <a:pt x="6449" y="9689"/>
                      </a:cubicBezTo>
                      <a:lnTo>
                        <a:pt x="6449" y="249"/>
                      </a:lnTo>
                      <a:cubicBezTo>
                        <a:pt x="5965" y="89"/>
                        <a:pt x="5454" y="0"/>
                        <a:pt x="49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102"/>
                <p:cNvSpPr/>
                <p:nvPr/>
              </p:nvSpPr>
              <p:spPr>
                <a:xfrm>
                  <a:off x="8446962" y="5005282"/>
                  <a:ext cx="695268" cy="5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569" extrusionOk="0">
                      <a:moveTo>
                        <a:pt x="285" y="1"/>
                      </a:moveTo>
                      <a:cubicBezTo>
                        <a:pt x="129" y="1"/>
                        <a:pt x="0" y="130"/>
                        <a:pt x="0" y="284"/>
                      </a:cubicBezTo>
                      <a:cubicBezTo>
                        <a:pt x="0" y="440"/>
                        <a:pt x="129" y="569"/>
                        <a:pt x="285" y="569"/>
                      </a:cubicBezTo>
                      <a:lnTo>
                        <a:pt x="5016" y="569"/>
                      </a:lnTo>
                      <a:lnTo>
                        <a:pt x="5016" y="5"/>
                      </a:lnTo>
                      <a:cubicBezTo>
                        <a:pt x="5011" y="5"/>
                        <a:pt x="5007" y="1"/>
                        <a:pt x="50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102"/>
                <p:cNvSpPr/>
                <p:nvPr/>
              </p:nvSpPr>
              <p:spPr>
                <a:xfrm>
                  <a:off x="8459295" y="4885935"/>
                  <a:ext cx="682935" cy="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8" h="565" extrusionOk="0">
                      <a:moveTo>
                        <a:pt x="284" y="1"/>
                      </a:moveTo>
                      <a:cubicBezTo>
                        <a:pt x="129" y="1"/>
                        <a:pt x="1" y="130"/>
                        <a:pt x="1" y="285"/>
                      </a:cubicBezTo>
                      <a:cubicBezTo>
                        <a:pt x="1" y="440"/>
                        <a:pt x="129" y="564"/>
                        <a:pt x="284" y="564"/>
                      </a:cubicBezTo>
                      <a:lnTo>
                        <a:pt x="4927" y="564"/>
                      </a:lnTo>
                      <a:lnTo>
                        <a:pt x="492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102"/>
                <p:cNvSpPr/>
                <p:nvPr/>
              </p:nvSpPr>
              <p:spPr>
                <a:xfrm>
                  <a:off x="8593443" y="4766169"/>
                  <a:ext cx="548787" cy="5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569" extrusionOk="0">
                      <a:moveTo>
                        <a:pt x="284" y="1"/>
                      </a:moveTo>
                      <a:cubicBezTo>
                        <a:pt x="129" y="1"/>
                        <a:pt x="0" y="130"/>
                        <a:pt x="0" y="285"/>
                      </a:cubicBezTo>
                      <a:cubicBezTo>
                        <a:pt x="0" y="440"/>
                        <a:pt x="129" y="569"/>
                        <a:pt x="284" y="569"/>
                      </a:cubicBezTo>
                      <a:lnTo>
                        <a:pt x="3959" y="569"/>
                      </a:lnTo>
                      <a:lnTo>
                        <a:pt x="39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102"/>
                <p:cNvSpPr/>
                <p:nvPr/>
              </p:nvSpPr>
              <p:spPr>
                <a:xfrm>
                  <a:off x="8437815" y="5136657"/>
                  <a:ext cx="704415" cy="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" h="565" extrusionOk="0">
                      <a:moveTo>
                        <a:pt x="284" y="1"/>
                      </a:moveTo>
                      <a:cubicBezTo>
                        <a:pt x="129" y="1"/>
                        <a:pt x="0" y="130"/>
                        <a:pt x="0" y="285"/>
                      </a:cubicBezTo>
                      <a:cubicBezTo>
                        <a:pt x="0" y="440"/>
                        <a:pt x="129" y="564"/>
                        <a:pt x="284" y="564"/>
                      </a:cubicBezTo>
                      <a:lnTo>
                        <a:pt x="5007" y="564"/>
                      </a:lnTo>
                      <a:cubicBezTo>
                        <a:pt x="5033" y="564"/>
                        <a:pt x="5056" y="560"/>
                        <a:pt x="5082" y="556"/>
                      </a:cubicBezTo>
                      <a:lnTo>
                        <a:pt x="5082" y="9"/>
                      </a:lnTo>
                      <a:cubicBezTo>
                        <a:pt x="5056" y="5"/>
                        <a:pt x="5033" y="1"/>
                        <a:pt x="50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102"/>
                <p:cNvSpPr/>
                <p:nvPr/>
              </p:nvSpPr>
              <p:spPr>
                <a:xfrm>
                  <a:off x="5442913" y="4570361"/>
                  <a:ext cx="524119" cy="39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3782" extrusionOk="0">
                      <a:moveTo>
                        <a:pt x="1891" y="0"/>
                      </a:moveTo>
                      <a:cubicBezTo>
                        <a:pt x="844" y="0"/>
                        <a:pt x="0" y="843"/>
                        <a:pt x="0" y="1891"/>
                      </a:cubicBezTo>
                      <a:cubicBezTo>
                        <a:pt x="0" y="2934"/>
                        <a:pt x="844" y="3782"/>
                        <a:pt x="1891" y="3782"/>
                      </a:cubicBezTo>
                      <a:cubicBezTo>
                        <a:pt x="2934" y="3782"/>
                        <a:pt x="3782" y="2934"/>
                        <a:pt x="3782" y="1891"/>
                      </a:cubicBezTo>
                      <a:cubicBezTo>
                        <a:pt x="3782" y="843"/>
                        <a:pt x="2934" y="0"/>
                        <a:pt x="18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102"/>
                <p:cNvSpPr/>
                <p:nvPr/>
              </p:nvSpPr>
              <p:spPr>
                <a:xfrm>
                  <a:off x="3391617" y="4577265"/>
                  <a:ext cx="524119" cy="39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3782" extrusionOk="0">
                      <a:moveTo>
                        <a:pt x="1891" y="0"/>
                      </a:moveTo>
                      <a:cubicBezTo>
                        <a:pt x="848" y="0"/>
                        <a:pt x="0" y="844"/>
                        <a:pt x="0" y="1891"/>
                      </a:cubicBezTo>
                      <a:cubicBezTo>
                        <a:pt x="0" y="2934"/>
                        <a:pt x="848" y="3782"/>
                        <a:pt x="1891" y="3782"/>
                      </a:cubicBezTo>
                      <a:cubicBezTo>
                        <a:pt x="2935" y="3782"/>
                        <a:pt x="3782" y="2934"/>
                        <a:pt x="3782" y="1891"/>
                      </a:cubicBezTo>
                      <a:cubicBezTo>
                        <a:pt x="3782" y="844"/>
                        <a:pt x="2935" y="0"/>
                        <a:pt x="18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102"/>
                <p:cNvSpPr/>
                <p:nvPr/>
              </p:nvSpPr>
              <p:spPr>
                <a:xfrm>
                  <a:off x="5271902" y="4226755"/>
                  <a:ext cx="449284" cy="33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41" extrusionOk="0">
                      <a:moveTo>
                        <a:pt x="1621" y="0"/>
                      </a:moveTo>
                      <a:cubicBezTo>
                        <a:pt x="728" y="0"/>
                        <a:pt x="1" y="729"/>
                        <a:pt x="1" y="1620"/>
                      </a:cubicBezTo>
                      <a:cubicBezTo>
                        <a:pt x="1" y="2513"/>
                        <a:pt x="728" y="3240"/>
                        <a:pt x="1621" y="3240"/>
                      </a:cubicBezTo>
                      <a:cubicBezTo>
                        <a:pt x="2513" y="3240"/>
                        <a:pt x="3241" y="2513"/>
                        <a:pt x="3241" y="1620"/>
                      </a:cubicBezTo>
                      <a:cubicBezTo>
                        <a:pt x="3241" y="729"/>
                        <a:pt x="2513" y="0"/>
                        <a:pt x="16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102"/>
                <p:cNvSpPr/>
                <p:nvPr/>
              </p:nvSpPr>
              <p:spPr>
                <a:xfrm>
                  <a:off x="5326088" y="4265561"/>
                  <a:ext cx="348258" cy="254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2435" extrusionOk="0">
                      <a:moveTo>
                        <a:pt x="1001" y="0"/>
                      </a:moveTo>
                      <a:cubicBezTo>
                        <a:pt x="986" y="0"/>
                        <a:pt x="970" y="2"/>
                        <a:pt x="954" y="6"/>
                      </a:cubicBezTo>
                      <a:lnTo>
                        <a:pt x="937" y="12"/>
                      </a:lnTo>
                      <a:cubicBezTo>
                        <a:pt x="835" y="38"/>
                        <a:pt x="777" y="145"/>
                        <a:pt x="804" y="251"/>
                      </a:cubicBezTo>
                      <a:cubicBezTo>
                        <a:pt x="826" y="340"/>
                        <a:pt x="910" y="397"/>
                        <a:pt x="999" y="397"/>
                      </a:cubicBezTo>
                      <a:cubicBezTo>
                        <a:pt x="1017" y="397"/>
                        <a:pt x="1034" y="393"/>
                        <a:pt x="1048" y="389"/>
                      </a:cubicBezTo>
                      <a:cubicBezTo>
                        <a:pt x="1154" y="366"/>
                        <a:pt x="1220" y="260"/>
                        <a:pt x="1194" y="153"/>
                      </a:cubicBezTo>
                      <a:cubicBezTo>
                        <a:pt x="1171" y="63"/>
                        <a:pt x="1091" y="0"/>
                        <a:pt x="1001" y="0"/>
                      </a:cubicBezTo>
                      <a:close/>
                      <a:moveTo>
                        <a:pt x="1651" y="44"/>
                      </a:moveTo>
                      <a:cubicBezTo>
                        <a:pt x="1576" y="44"/>
                        <a:pt x="1504" y="94"/>
                        <a:pt x="1474" y="171"/>
                      </a:cubicBezTo>
                      <a:cubicBezTo>
                        <a:pt x="1429" y="273"/>
                        <a:pt x="1487" y="389"/>
                        <a:pt x="1585" y="428"/>
                      </a:cubicBezTo>
                      <a:cubicBezTo>
                        <a:pt x="1611" y="442"/>
                        <a:pt x="1638" y="446"/>
                        <a:pt x="1660" y="446"/>
                      </a:cubicBezTo>
                      <a:cubicBezTo>
                        <a:pt x="1740" y="446"/>
                        <a:pt x="1812" y="397"/>
                        <a:pt x="1847" y="322"/>
                      </a:cubicBezTo>
                      <a:cubicBezTo>
                        <a:pt x="1886" y="219"/>
                        <a:pt x="1838" y="104"/>
                        <a:pt x="1736" y="65"/>
                      </a:cubicBezTo>
                      <a:lnTo>
                        <a:pt x="1722" y="59"/>
                      </a:lnTo>
                      <a:cubicBezTo>
                        <a:pt x="1699" y="49"/>
                        <a:pt x="1675" y="44"/>
                        <a:pt x="1651" y="44"/>
                      </a:cubicBezTo>
                      <a:close/>
                      <a:moveTo>
                        <a:pt x="444" y="355"/>
                      </a:moveTo>
                      <a:cubicBezTo>
                        <a:pt x="385" y="355"/>
                        <a:pt x="327" y="380"/>
                        <a:pt x="288" y="428"/>
                      </a:cubicBezTo>
                      <a:lnTo>
                        <a:pt x="280" y="438"/>
                      </a:lnTo>
                      <a:cubicBezTo>
                        <a:pt x="214" y="522"/>
                        <a:pt x="231" y="641"/>
                        <a:pt x="315" y="712"/>
                      </a:cubicBezTo>
                      <a:cubicBezTo>
                        <a:pt x="351" y="739"/>
                        <a:pt x="391" y="752"/>
                        <a:pt x="435" y="752"/>
                      </a:cubicBezTo>
                      <a:cubicBezTo>
                        <a:pt x="497" y="752"/>
                        <a:pt x="555" y="725"/>
                        <a:pt x="595" y="677"/>
                      </a:cubicBezTo>
                      <a:cubicBezTo>
                        <a:pt x="667" y="592"/>
                        <a:pt x="653" y="469"/>
                        <a:pt x="569" y="397"/>
                      </a:cubicBezTo>
                      <a:cubicBezTo>
                        <a:pt x="533" y="369"/>
                        <a:pt x="488" y="355"/>
                        <a:pt x="444" y="355"/>
                      </a:cubicBezTo>
                      <a:close/>
                      <a:moveTo>
                        <a:pt x="2162" y="473"/>
                      </a:moveTo>
                      <a:cubicBezTo>
                        <a:pt x="2126" y="473"/>
                        <a:pt x="2089" y="483"/>
                        <a:pt x="2056" y="504"/>
                      </a:cubicBezTo>
                      <a:cubicBezTo>
                        <a:pt x="1962" y="561"/>
                        <a:pt x="1935" y="686"/>
                        <a:pt x="1993" y="778"/>
                      </a:cubicBezTo>
                      <a:cubicBezTo>
                        <a:pt x="2029" y="841"/>
                        <a:pt x="2095" y="876"/>
                        <a:pt x="2162" y="876"/>
                      </a:cubicBezTo>
                      <a:cubicBezTo>
                        <a:pt x="2197" y="876"/>
                        <a:pt x="2232" y="868"/>
                        <a:pt x="2264" y="850"/>
                      </a:cubicBezTo>
                      <a:cubicBezTo>
                        <a:pt x="2357" y="792"/>
                        <a:pt x="2388" y="668"/>
                        <a:pt x="2330" y="575"/>
                      </a:cubicBezTo>
                      <a:lnTo>
                        <a:pt x="2326" y="561"/>
                      </a:lnTo>
                      <a:cubicBezTo>
                        <a:pt x="2289" y="505"/>
                        <a:pt x="2227" y="473"/>
                        <a:pt x="2162" y="473"/>
                      </a:cubicBezTo>
                      <a:close/>
                      <a:moveTo>
                        <a:pt x="204" y="970"/>
                      </a:moveTo>
                      <a:cubicBezTo>
                        <a:pt x="97" y="970"/>
                        <a:pt x="9" y="1053"/>
                        <a:pt x="5" y="1161"/>
                      </a:cubicBezTo>
                      <a:lnTo>
                        <a:pt x="5" y="1174"/>
                      </a:lnTo>
                      <a:cubicBezTo>
                        <a:pt x="1" y="1280"/>
                        <a:pt x="85" y="1364"/>
                        <a:pt x="196" y="1374"/>
                      </a:cubicBezTo>
                      <a:lnTo>
                        <a:pt x="200" y="1374"/>
                      </a:lnTo>
                      <a:cubicBezTo>
                        <a:pt x="307" y="1374"/>
                        <a:pt x="395" y="1280"/>
                        <a:pt x="400" y="1178"/>
                      </a:cubicBezTo>
                      <a:cubicBezTo>
                        <a:pt x="405" y="1067"/>
                        <a:pt x="320" y="974"/>
                        <a:pt x="214" y="970"/>
                      </a:cubicBezTo>
                      <a:cubicBezTo>
                        <a:pt x="211" y="970"/>
                        <a:pt x="207" y="970"/>
                        <a:pt x="204" y="970"/>
                      </a:cubicBezTo>
                      <a:close/>
                      <a:moveTo>
                        <a:pt x="2312" y="1032"/>
                      </a:moveTo>
                      <a:cubicBezTo>
                        <a:pt x="2206" y="1032"/>
                        <a:pt x="2117" y="1125"/>
                        <a:pt x="2117" y="1237"/>
                      </a:cubicBezTo>
                      <a:cubicBezTo>
                        <a:pt x="2113" y="1343"/>
                        <a:pt x="2202" y="1431"/>
                        <a:pt x="2312" y="1436"/>
                      </a:cubicBezTo>
                      <a:cubicBezTo>
                        <a:pt x="2424" y="1436"/>
                        <a:pt x="2513" y="1347"/>
                        <a:pt x="2513" y="1241"/>
                      </a:cubicBezTo>
                      <a:lnTo>
                        <a:pt x="2513" y="1223"/>
                      </a:lnTo>
                      <a:cubicBezTo>
                        <a:pt x="2513" y="1116"/>
                        <a:pt x="2424" y="1032"/>
                        <a:pt x="2312" y="1032"/>
                      </a:cubicBezTo>
                      <a:close/>
                      <a:moveTo>
                        <a:pt x="377" y="1608"/>
                      </a:moveTo>
                      <a:cubicBezTo>
                        <a:pt x="340" y="1608"/>
                        <a:pt x="301" y="1619"/>
                        <a:pt x="267" y="1640"/>
                      </a:cubicBezTo>
                      <a:cubicBezTo>
                        <a:pt x="178" y="1702"/>
                        <a:pt x="151" y="1822"/>
                        <a:pt x="209" y="1915"/>
                      </a:cubicBezTo>
                      <a:lnTo>
                        <a:pt x="218" y="1929"/>
                      </a:lnTo>
                      <a:cubicBezTo>
                        <a:pt x="258" y="1982"/>
                        <a:pt x="315" y="2013"/>
                        <a:pt x="378" y="2013"/>
                      </a:cubicBezTo>
                      <a:cubicBezTo>
                        <a:pt x="413" y="2013"/>
                        <a:pt x="454" y="1999"/>
                        <a:pt x="489" y="1977"/>
                      </a:cubicBezTo>
                      <a:cubicBezTo>
                        <a:pt x="577" y="1915"/>
                        <a:pt x="599" y="1786"/>
                        <a:pt x="542" y="1698"/>
                      </a:cubicBezTo>
                      <a:cubicBezTo>
                        <a:pt x="503" y="1639"/>
                        <a:pt x="441" y="1608"/>
                        <a:pt x="377" y="1608"/>
                      </a:cubicBezTo>
                      <a:close/>
                      <a:moveTo>
                        <a:pt x="2108" y="1653"/>
                      </a:moveTo>
                      <a:cubicBezTo>
                        <a:pt x="2048" y="1653"/>
                        <a:pt x="1988" y="1681"/>
                        <a:pt x="1949" y="1733"/>
                      </a:cubicBezTo>
                      <a:lnTo>
                        <a:pt x="1939" y="1747"/>
                      </a:lnTo>
                      <a:cubicBezTo>
                        <a:pt x="1873" y="1835"/>
                        <a:pt x="1896" y="1960"/>
                        <a:pt x="1984" y="2022"/>
                      </a:cubicBezTo>
                      <a:cubicBezTo>
                        <a:pt x="2019" y="2048"/>
                        <a:pt x="2060" y="2062"/>
                        <a:pt x="2099" y="2062"/>
                      </a:cubicBezTo>
                      <a:cubicBezTo>
                        <a:pt x="2162" y="2062"/>
                        <a:pt x="2220" y="2030"/>
                        <a:pt x="2259" y="1977"/>
                      </a:cubicBezTo>
                      <a:lnTo>
                        <a:pt x="2264" y="1973"/>
                      </a:lnTo>
                      <a:cubicBezTo>
                        <a:pt x="2330" y="1884"/>
                        <a:pt x="2312" y="1760"/>
                        <a:pt x="2228" y="1694"/>
                      </a:cubicBezTo>
                      <a:cubicBezTo>
                        <a:pt x="2192" y="1666"/>
                        <a:pt x="2150" y="1653"/>
                        <a:pt x="2108" y="1653"/>
                      </a:cubicBezTo>
                      <a:close/>
                      <a:moveTo>
                        <a:pt x="894" y="2017"/>
                      </a:moveTo>
                      <a:cubicBezTo>
                        <a:pt x="814" y="2017"/>
                        <a:pt x="738" y="2067"/>
                        <a:pt x="710" y="2146"/>
                      </a:cubicBezTo>
                      <a:cubicBezTo>
                        <a:pt x="671" y="2248"/>
                        <a:pt x="724" y="2364"/>
                        <a:pt x="826" y="2403"/>
                      </a:cubicBezTo>
                      <a:lnTo>
                        <a:pt x="843" y="2408"/>
                      </a:lnTo>
                      <a:cubicBezTo>
                        <a:pt x="866" y="2417"/>
                        <a:pt x="884" y="2417"/>
                        <a:pt x="906" y="2417"/>
                      </a:cubicBezTo>
                      <a:cubicBezTo>
                        <a:pt x="986" y="2417"/>
                        <a:pt x="1061" y="2364"/>
                        <a:pt x="1093" y="2284"/>
                      </a:cubicBezTo>
                      <a:cubicBezTo>
                        <a:pt x="1128" y="2181"/>
                        <a:pt x="1066" y="2066"/>
                        <a:pt x="964" y="2030"/>
                      </a:cubicBezTo>
                      <a:cubicBezTo>
                        <a:pt x="941" y="2021"/>
                        <a:pt x="917" y="2017"/>
                        <a:pt x="894" y="2017"/>
                      </a:cubicBezTo>
                      <a:close/>
                      <a:moveTo>
                        <a:pt x="1567" y="2038"/>
                      </a:moveTo>
                      <a:cubicBezTo>
                        <a:pt x="1546" y="2038"/>
                        <a:pt x="1525" y="2041"/>
                        <a:pt x="1505" y="2048"/>
                      </a:cubicBezTo>
                      <a:cubicBezTo>
                        <a:pt x="1398" y="2075"/>
                        <a:pt x="1337" y="2186"/>
                        <a:pt x="1363" y="2288"/>
                      </a:cubicBezTo>
                      <a:cubicBezTo>
                        <a:pt x="1390" y="2376"/>
                        <a:pt x="1470" y="2435"/>
                        <a:pt x="1554" y="2435"/>
                      </a:cubicBezTo>
                      <a:cubicBezTo>
                        <a:pt x="1572" y="2435"/>
                        <a:pt x="1589" y="2435"/>
                        <a:pt x="1607" y="2430"/>
                      </a:cubicBezTo>
                      <a:lnTo>
                        <a:pt x="1625" y="2421"/>
                      </a:lnTo>
                      <a:cubicBezTo>
                        <a:pt x="1732" y="2390"/>
                        <a:pt x="1785" y="2284"/>
                        <a:pt x="1753" y="2177"/>
                      </a:cubicBezTo>
                      <a:cubicBezTo>
                        <a:pt x="1728" y="2092"/>
                        <a:pt x="1650" y="2038"/>
                        <a:pt x="1567" y="20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102"/>
                <p:cNvSpPr/>
                <p:nvPr/>
              </p:nvSpPr>
              <p:spPr>
                <a:xfrm>
                  <a:off x="5445961" y="4346939"/>
                  <a:ext cx="101027" cy="7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730" extrusionOk="0">
                      <a:moveTo>
                        <a:pt x="365" y="0"/>
                      </a:moveTo>
                      <a:cubicBezTo>
                        <a:pt x="165" y="0"/>
                        <a:pt x="1" y="166"/>
                        <a:pt x="1" y="365"/>
                      </a:cubicBezTo>
                      <a:cubicBezTo>
                        <a:pt x="1" y="565"/>
                        <a:pt x="165" y="729"/>
                        <a:pt x="365" y="729"/>
                      </a:cubicBezTo>
                      <a:cubicBezTo>
                        <a:pt x="564" y="729"/>
                        <a:pt x="728" y="565"/>
                        <a:pt x="728" y="365"/>
                      </a:cubicBezTo>
                      <a:cubicBezTo>
                        <a:pt x="728" y="166"/>
                        <a:pt x="564" y="0"/>
                        <a:pt x="365" y="0"/>
                      </a:cubicBezTo>
                      <a:close/>
                    </a:path>
                  </a:pathLst>
                </a:custGeom>
                <a:solidFill>
                  <a:srgbClr val="1C29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102"/>
                <p:cNvSpPr/>
                <p:nvPr/>
              </p:nvSpPr>
              <p:spPr>
                <a:xfrm>
                  <a:off x="5482963" y="4274557"/>
                  <a:ext cx="29657" cy="11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057" extrusionOk="0">
                      <a:moveTo>
                        <a:pt x="107" y="0"/>
                      </a:moveTo>
                      <a:cubicBezTo>
                        <a:pt x="49" y="0"/>
                        <a:pt x="0" y="49"/>
                        <a:pt x="0" y="107"/>
                      </a:cubicBezTo>
                      <a:lnTo>
                        <a:pt x="0" y="950"/>
                      </a:lnTo>
                      <a:cubicBezTo>
                        <a:pt x="0" y="1008"/>
                        <a:pt x="49" y="1057"/>
                        <a:pt x="107" y="1057"/>
                      </a:cubicBezTo>
                      <a:cubicBezTo>
                        <a:pt x="168" y="1057"/>
                        <a:pt x="213" y="1008"/>
                        <a:pt x="213" y="950"/>
                      </a:cubicBezTo>
                      <a:lnTo>
                        <a:pt x="213" y="107"/>
                      </a:lnTo>
                      <a:cubicBezTo>
                        <a:pt x="213" y="49"/>
                        <a:pt x="168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102"/>
                <p:cNvSpPr/>
                <p:nvPr/>
              </p:nvSpPr>
              <p:spPr>
                <a:xfrm>
                  <a:off x="3579812" y="4212739"/>
                  <a:ext cx="479357" cy="36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" h="3463" extrusionOk="0">
                      <a:moveTo>
                        <a:pt x="1731" y="1"/>
                      </a:moveTo>
                      <a:cubicBezTo>
                        <a:pt x="778" y="1"/>
                        <a:pt x="0" y="783"/>
                        <a:pt x="0" y="1732"/>
                      </a:cubicBezTo>
                      <a:cubicBezTo>
                        <a:pt x="0" y="2682"/>
                        <a:pt x="778" y="3463"/>
                        <a:pt x="1731" y="3463"/>
                      </a:cubicBezTo>
                      <a:cubicBezTo>
                        <a:pt x="2682" y="3463"/>
                        <a:pt x="3458" y="2682"/>
                        <a:pt x="3458" y="1732"/>
                      </a:cubicBezTo>
                      <a:cubicBezTo>
                        <a:pt x="3458" y="783"/>
                        <a:pt x="2682" y="1"/>
                        <a:pt x="1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102"/>
                <p:cNvSpPr/>
                <p:nvPr/>
              </p:nvSpPr>
              <p:spPr>
                <a:xfrm>
                  <a:off x="3646193" y="4262319"/>
                  <a:ext cx="348396" cy="25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2434" extrusionOk="0">
                      <a:moveTo>
                        <a:pt x="1004" y="0"/>
                      </a:moveTo>
                      <a:cubicBezTo>
                        <a:pt x="988" y="0"/>
                        <a:pt x="972" y="2"/>
                        <a:pt x="955" y="6"/>
                      </a:cubicBezTo>
                      <a:cubicBezTo>
                        <a:pt x="955" y="6"/>
                        <a:pt x="942" y="6"/>
                        <a:pt x="938" y="11"/>
                      </a:cubicBezTo>
                      <a:cubicBezTo>
                        <a:pt x="836" y="37"/>
                        <a:pt x="778" y="144"/>
                        <a:pt x="805" y="246"/>
                      </a:cubicBezTo>
                      <a:cubicBezTo>
                        <a:pt x="826" y="335"/>
                        <a:pt x="912" y="393"/>
                        <a:pt x="1000" y="393"/>
                      </a:cubicBezTo>
                      <a:cubicBezTo>
                        <a:pt x="1018" y="393"/>
                        <a:pt x="1035" y="393"/>
                        <a:pt x="1049" y="389"/>
                      </a:cubicBezTo>
                      <a:cubicBezTo>
                        <a:pt x="1155" y="362"/>
                        <a:pt x="1221" y="256"/>
                        <a:pt x="1195" y="149"/>
                      </a:cubicBezTo>
                      <a:cubicBezTo>
                        <a:pt x="1172" y="59"/>
                        <a:pt x="1093" y="0"/>
                        <a:pt x="1004" y="0"/>
                      </a:cubicBezTo>
                      <a:close/>
                      <a:moveTo>
                        <a:pt x="1656" y="42"/>
                      </a:moveTo>
                      <a:cubicBezTo>
                        <a:pt x="1579" y="42"/>
                        <a:pt x="1505" y="91"/>
                        <a:pt x="1475" y="166"/>
                      </a:cubicBezTo>
                      <a:cubicBezTo>
                        <a:pt x="1430" y="268"/>
                        <a:pt x="1488" y="389"/>
                        <a:pt x="1586" y="428"/>
                      </a:cubicBezTo>
                      <a:cubicBezTo>
                        <a:pt x="1612" y="437"/>
                        <a:pt x="1639" y="442"/>
                        <a:pt x="1661" y="442"/>
                      </a:cubicBezTo>
                      <a:cubicBezTo>
                        <a:pt x="1741" y="442"/>
                        <a:pt x="1817" y="397"/>
                        <a:pt x="1848" y="322"/>
                      </a:cubicBezTo>
                      <a:cubicBezTo>
                        <a:pt x="1887" y="219"/>
                        <a:pt x="1838" y="104"/>
                        <a:pt x="1737" y="64"/>
                      </a:cubicBezTo>
                      <a:lnTo>
                        <a:pt x="1723" y="55"/>
                      </a:lnTo>
                      <a:cubicBezTo>
                        <a:pt x="1701" y="46"/>
                        <a:pt x="1678" y="42"/>
                        <a:pt x="1656" y="42"/>
                      </a:cubicBezTo>
                      <a:close/>
                      <a:moveTo>
                        <a:pt x="446" y="355"/>
                      </a:moveTo>
                      <a:cubicBezTo>
                        <a:pt x="387" y="355"/>
                        <a:pt x="328" y="380"/>
                        <a:pt x="289" y="428"/>
                      </a:cubicBezTo>
                      <a:lnTo>
                        <a:pt x="281" y="437"/>
                      </a:lnTo>
                      <a:cubicBezTo>
                        <a:pt x="214" y="522"/>
                        <a:pt x="232" y="641"/>
                        <a:pt x="316" y="708"/>
                      </a:cubicBezTo>
                      <a:cubicBezTo>
                        <a:pt x="352" y="739"/>
                        <a:pt x="392" y="752"/>
                        <a:pt x="436" y="752"/>
                      </a:cubicBezTo>
                      <a:cubicBezTo>
                        <a:pt x="498" y="752"/>
                        <a:pt x="556" y="725"/>
                        <a:pt x="596" y="676"/>
                      </a:cubicBezTo>
                      <a:cubicBezTo>
                        <a:pt x="667" y="588"/>
                        <a:pt x="654" y="469"/>
                        <a:pt x="570" y="397"/>
                      </a:cubicBezTo>
                      <a:cubicBezTo>
                        <a:pt x="534" y="369"/>
                        <a:pt x="490" y="355"/>
                        <a:pt x="446" y="355"/>
                      </a:cubicBezTo>
                      <a:close/>
                      <a:moveTo>
                        <a:pt x="2166" y="472"/>
                      </a:moveTo>
                      <a:cubicBezTo>
                        <a:pt x="2129" y="472"/>
                        <a:pt x="2091" y="483"/>
                        <a:pt x="2057" y="504"/>
                      </a:cubicBezTo>
                      <a:cubicBezTo>
                        <a:pt x="1963" y="561"/>
                        <a:pt x="1940" y="686"/>
                        <a:pt x="1994" y="779"/>
                      </a:cubicBezTo>
                      <a:cubicBezTo>
                        <a:pt x="2034" y="841"/>
                        <a:pt x="2096" y="877"/>
                        <a:pt x="2163" y="877"/>
                      </a:cubicBezTo>
                      <a:cubicBezTo>
                        <a:pt x="2198" y="877"/>
                        <a:pt x="2233" y="868"/>
                        <a:pt x="2264" y="846"/>
                      </a:cubicBezTo>
                      <a:cubicBezTo>
                        <a:pt x="2358" y="788"/>
                        <a:pt x="2389" y="668"/>
                        <a:pt x="2336" y="575"/>
                      </a:cubicBezTo>
                      <a:lnTo>
                        <a:pt x="2327" y="561"/>
                      </a:lnTo>
                      <a:cubicBezTo>
                        <a:pt x="2291" y="503"/>
                        <a:pt x="2229" y="472"/>
                        <a:pt x="2166" y="472"/>
                      </a:cubicBezTo>
                      <a:close/>
                      <a:moveTo>
                        <a:pt x="206" y="969"/>
                      </a:moveTo>
                      <a:cubicBezTo>
                        <a:pt x="99" y="969"/>
                        <a:pt x="10" y="1052"/>
                        <a:pt x="6" y="1156"/>
                      </a:cubicBezTo>
                      <a:lnTo>
                        <a:pt x="6" y="1170"/>
                      </a:lnTo>
                      <a:cubicBezTo>
                        <a:pt x="1" y="1280"/>
                        <a:pt x="86" y="1364"/>
                        <a:pt x="197" y="1369"/>
                      </a:cubicBezTo>
                      <a:lnTo>
                        <a:pt x="201" y="1369"/>
                      </a:lnTo>
                      <a:cubicBezTo>
                        <a:pt x="308" y="1369"/>
                        <a:pt x="396" y="1280"/>
                        <a:pt x="400" y="1174"/>
                      </a:cubicBezTo>
                      <a:cubicBezTo>
                        <a:pt x="406" y="1067"/>
                        <a:pt x="320" y="975"/>
                        <a:pt x="214" y="969"/>
                      </a:cubicBezTo>
                      <a:cubicBezTo>
                        <a:pt x="211" y="969"/>
                        <a:pt x="208" y="969"/>
                        <a:pt x="206" y="969"/>
                      </a:cubicBezTo>
                      <a:close/>
                      <a:moveTo>
                        <a:pt x="2313" y="1032"/>
                      </a:moveTo>
                      <a:cubicBezTo>
                        <a:pt x="2207" y="1032"/>
                        <a:pt x="2118" y="1125"/>
                        <a:pt x="2118" y="1231"/>
                      </a:cubicBezTo>
                      <a:cubicBezTo>
                        <a:pt x="2118" y="1342"/>
                        <a:pt x="2203" y="1432"/>
                        <a:pt x="2313" y="1432"/>
                      </a:cubicBezTo>
                      <a:cubicBezTo>
                        <a:pt x="2424" y="1432"/>
                        <a:pt x="2514" y="1347"/>
                        <a:pt x="2514" y="1241"/>
                      </a:cubicBezTo>
                      <a:lnTo>
                        <a:pt x="2514" y="1223"/>
                      </a:lnTo>
                      <a:cubicBezTo>
                        <a:pt x="2514" y="1112"/>
                        <a:pt x="2424" y="1032"/>
                        <a:pt x="2313" y="1032"/>
                      </a:cubicBezTo>
                      <a:close/>
                      <a:moveTo>
                        <a:pt x="377" y="1606"/>
                      </a:moveTo>
                      <a:cubicBezTo>
                        <a:pt x="340" y="1606"/>
                        <a:pt x="302" y="1617"/>
                        <a:pt x="267" y="1640"/>
                      </a:cubicBezTo>
                      <a:cubicBezTo>
                        <a:pt x="179" y="1698"/>
                        <a:pt x="152" y="1821"/>
                        <a:pt x="210" y="1911"/>
                      </a:cubicBezTo>
                      <a:lnTo>
                        <a:pt x="219" y="1924"/>
                      </a:lnTo>
                      <a:cubicBezTo>
                        <a:pt x="259" y="1981"/>
                        <a:pt x="316" y="2008"/>
                        <a:pt x="379" y="2008"/>
                      </a:cubicBezTo>
                      <a:cubicBezTo>
                        <a:pt x="414" y="2008"/>
                        <a:pt x="453" y="1999"/>
                        <a:pt x="490" y="1973"/>
                      </a:cubicBezTo>
                      <a:cubicBezTo>
                        <a:pt x="582" y="1915"/>
                        <a:pt x="600" y="1786"/>
                        <a:pt x="543" y="1698"/>
                      </a:cubicBezTo>
                      <a:cubicBezTo>
                        <a:pt x="503" y="1639"/>
                        <a:pt x="441" y="1606"/>
                        <a:pt x="377" y="1606"/>
                      </a:cubicBezTo>
                      <a:close/>
                      <a:moveTo>
                        <a:pt x="2108" y="1653"/>
                      </a:moveTo>
                      <a:cubicBezTo>
                        <a:pt x="2048" y="1653"/>
                        <a:pt x="1989" y="1679"/>
                        <a:pt x="1950" y="1729"/>
                      </a:cubicBezTo>
                      <a:lnTo>
                        <a:pt x="1940" y="1742"/>
                      </a:lnTo>
                      <a:cubicBezTo>
                        <a:pt x="1879" y="1831"/>
                        <a:pt x="1897" y="1955"/>
                        <a:pt x="1985" y="2022"/>
                      </a:cubicBezTo>
                      <a:cubicBezTo>
                        <a:pt x="2020" y="2048"/>
                        <a:pt x="2061" y="2057"/>
                        <a:pt x="2100" y="2057"/>
                      </a:cubicBezTo>
                      <a:cubicBezTo>
                        <a:pt x="2163" y="2057"/>
                        <a:pt x="2221" y="2030"/>
                        <a:pt x="2260" y="1977"/>
                      </a:cubicBezTo>
                      <a:lnTo>
                        <a:pt x="2264" y="1968"/>
                      </a:lnTo>
                      <a:cubicBezTo>
                        <a:pt x="2331" y="1884"/>
                        <a:pt x="2313" y="1760"/>
                        <a:pt x="2229" y="1694"/>
                      </a:cubicBezTo>
                      <a:cubicBezTo>
                        <a:pt x="2193" y="1666"/>
                        <a:pt x="2150" y="1653"/>
                        <a:pt x="2108" y="1653"/>
                      </a:cubicBezTo>
                      <a:close/>
                      <a:moveTo>
                        <a:pt x="895" y="2017"/>
                      </a:moveTo>
                      <a:cubicBezTo>
                        <a:pt x="814" y="2017"/>
                        <a:pt x="739" y="2067"/>
                        <a:pt x="711" y="2146"/>
                      </a:cubicBezTo>
                      <a:cubicBezTo>
                        <a:pt x="672" y="2248"/>
                        <a:pt x="725" y="2364"/>
                        <a:pt x="826" y="2399"/>
                      </a:cubicBezTo>
                      <a:lnTo>
                        <a:pt x="844" y="2407"/>
                      </a:lnTo>
                      <a:cubicBezTo>
                        <a:pt x="867" y="2413"/>
                        <a:pt x="885" y="2417"/>
                        <a:pt x="906" y="2417"/>
                      </a:cubicBezTo>
                      <a:cubicBezTo>
                        <a:pt x="986" y="2417"/>
                        <a:pt x="1062" y="2364"/>
                        <a:pt x="1093" y="2284"/>
                      </a:cubicBezTo>
                      <a:cubicBezTo>
                        <a:pt x="1129" y="2177"/>
                        <a:pt x="1066" y="2066"/>
                        <a:pt x="965" y="2030"/>
                      </a:cubicBezTo>
                      <a:cubicBezTo>
                        <a:pt x="942" y="2021"/>
                        <a:pt x="918" y="2017"/>
                        <a:pt x="895" y="2017"/>
                      </a:cubicBezTo>
                      <a:close/>
                      <a:moveTo>
                        <a:pt x="1562" y="2036"/>
                      </a:moveTo>
                      <a:cubicBezTo>
                        <a:pt x="1544" y="2036"/>
                        <a:pt x="1525" y="2038"/>
                        <a:pt x="1506" y="2044"/>
                      </a:cubicBezTo>
                      <a:cubicBezTo>
                        <a:pt x="1399" y="2075"/>
                        <a:pt x="1338" y="2181"/>
                        <a:pt x="1364" y="2288"/>
                      </a:cubicBezTo>
                      <a:cubicBezTo>
                        <a:pt x="1391" y="2376"/>
                        <a:pt x="1471" y="2434"/>
                        <a:pt x="1555" y="2434"/>
                      </a:cubicBezTo>
                      <a:cubicBezTo>
                        <a:pt x="1572" y="2434"/>
                        <a:pt x="1590" y="2434"/>
                        <a:pt x="1608" y="2425"/>
                      </a:cubicBezTo>
                      <a:lnTo>
                        <a:pt x="1625" y="2421"/>
                      </a:lnTo>
                      <a:cubicBezTo>
                        <a:pt x="1732" y="2390"/>
                        <a:pt x="1785" y="2279"/>
                        <a:pt x="1754" y="2177"/>
                      </a:cubicBezTo>
                      <a:cubicBezTo>
                        <a:pt x="1729" y="2090"/>
                        <a:pt x="1647" y="2036"/>
                        <a:pt x="1562" y="20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102"/>
                <p:cNvSpPr/>
                <p:nvPr/>
              </p:nvSpPr>
              <p:spPr>
                <a:xfrm>
                  <a:off x="3766205" y="4343696"/>
                  <a:ext cx="101027" cy="7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724" extrusionOk="0">
                      <a:moveTo>
                        <a:pt x="365" y="1"/>
                      </a:moveTo>
                      <a:cubicBezTo>
                        <a:pt x="165" y="1"/>
                        <a:pt x="1" y="160"/>
                        <a:pt x="1" y="365"/>
                      </a:cubicBezTo>
                      <a:cubicBezTo>
                        <a:pt x="1" y="564"/>
                        <a:pt x="165" y="724"/>
                        <a:pt x="365" y="724"/>
                      </a:cubicBezTo>
                      <a:cubicBezTo>
                        <a:pt x="569" y="724"/>
                        <a:pt x="728" y="564"/>
                        <a:pt x="728" y="365"/>
                      </a:cubicBezTo>
                      <a:cubicBezTo>
                        <a:pt x="728" y="160"/>
                        <a:pt x="569" y="1"/>
                        <a:pt x="365" y="1"/>
                      </a:cubicBezTo>
                      <a:close/>
                    </a:path>
                  </a:pathLst>
                </a:custGeom>
                <a:solidFill>
                  <a:srgbClr val="1C29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102"/>
                <p:cNvSpPr/>
                <p:nvPr/>
              </p:nvSpPr>
              <p:spPr>
                <a:xfrm>
                  <a:off x="3803206" y="4271314"/>
                  <a:ext cx="30211" cy="11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1057" extrusionOk="0">
                      <a:moveTo>
                        <a:pt x="107" y="0"/>
                      </a:moveTo>
                      <a:cubicBezTo>
                        <a:pt x="49" y="0"/>
                        <a:pt x="0" y="49"/>
                        <a:pt x="0" y="107"/>
                      </a:cubicBezTo>
                      <a:lnTo>
                        <a:pt x="0" y="946"/>
                      </a:lnTo>
                      <a:cubicBezTo>
                        <a:pt x="0" y="1008"/>
                        <a:pt x="49" y="1057"/>
                        <a:pt x="107" y="1057"/>
                      </a:cubicBezTo>
                      <a:cubicBezTo>
                        <a:pt x="168" y="1057"/>
                        <a:pt x="217" y="1008"/>
                        <a:pt x="217" y="946"/>
                      </a:cubicBezTo>
                      <a:lnTo>
                        <a:pt x="217" y="107"/>
                      </a:lnTo>
                      <a:cubicBezTo>
                        <a:pt x="217" y="49"/>
                        <a:pt x="168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102"/>
                <p:cNvSpPr/>
                <p:nvPr/>
              </p:nvSpPr>
              <p:spPr>
                <a:xfrm>
                  <a:off x="5398566" y="4754141"/>
                  <a:ext cx="726588" cy="16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" h="156" extrusionOk="0">
                      <a:moveTo>
                        <a:pt x="1" y="1"/>
                      </a:moveTo>
                      <a:lnTo>
                        <a:pt x="1" y="155"/>
                      </a:lnTo>
                      <a:lnTo>
                        <a:pt x="5243" y="155"/>
                      </a:lnTo>
                      <a:lnTo>
                        <a:pt x="524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102"/>
                <p:cNvSpPr/>
                <p:nvPr/>
              </p:nvSpPr>
              <p:spPr>
                <a:xfrm>
                  <a:off x="5398566" y="4836773"/>
                  <a:ext cx="726588" cy="16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" h="156" extrusionOk="0">
                      <a:moveTo>
                        <a:pt x="1" y="0"/>
                      </a:moveTo>
                      <a:lnTo>
                        <a:pt x="1" y="156"/>
                      </a:lnTo>
                      <a:lnTo>
                        <a:pt x="5243" y="156"/>
                      </a:lnTo>
                      <a:lnTo>
                        <a:pt x="524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58" name="Google Shape;3458;p102"/>
                <p:cNvGrpSpPr/>
                <p:nvPr/>
              </p:nvGrpSpPr>
              <p:grpSpPr>
                <a:xfrm>
                  <a:off x="311626" y="3246656"/>
                  <a:ext cx="2659372" cy="2357382"/>
                  <a:chOff x="353753" y="2790099"/>
                  <a:chExt cx="3269854" cy="2898539"/>
                </a:xfrm>
              </p:grpSpPr>
              <p:sp>
                <p:nvSpPr>
                  <p:cNvPr id="3459" name="Google Shape;3459;p102"/>
                  <p:cNvSpPr/>
                  <p:nvPr/>
                </p:nvSpPr>
                <p:spPr>
                  <a:xfrm>
                    <a:off x="353753" y="2790099"/>
                    <a:ext cx="3269854" cy="2898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95" h="20916" extrusionOk="0">
                        <a:moveTo>
                          <a:pt x="11792" y="2302"/>
                        </a:moveTo>
                        <a:cubicBezTo>
                          <a:pt x="15124" y="2302"/>
                          <a:pt x="18260" y="4362"/>
                          <a:pt x="19463" y="7670"/>
                        </a:cubicBezTo>
                        <a:cubicBezTo>
                          <a:pt x="20999" y="11896"/>
                          <a:pt x="18811" y="16587"/>
                          <a:pt x="14585" y="18123"/>
                        </a:cubicBezTo>
                        <a:cubicBezTo>
                          <a:pt x="13668" y="18456"/>
                          <a:pt x="12730" y="18614"/>
                          <a:pt x="11807" y="18614"/>
                        </a:cubicBezTo>
                        <a:cubicBezTo>
                          <a:pt x="8471" y="18614"/>
                          <a:pt x="5335" y="16553"/>
                          <a:pt x="4132" y="13240"/>
                        </a:cubicBezTo>
                        <a:cubicBezTo>
                          <a:pt x="2597" y="9016"/>
                          <a:pt x="4785" y="4329"/>
                          <a:pt x="9015" y="2793"/>
                        </a:cubicBezTo>
                        <a:cubicBezTo>
                          <a:pt x="9931" y="2460"/>
                          <a:pt x="10869" y="2302"/>
                          <a:pt x="11792" y="2302"/>
                        </a:cubicBezTo>
                        <a:close/>
                        <a:moveTo>
                          <a:pt x="11797" y="1"/>
                        </a:moveTo>
                        <a:cubicBezTo>
                          <a:pt x="10612" y="1"/>
                          <a:pt x="9407" y="204"/>
                          <a:pt x="8229" y="632"/>
                        </a:cubicBezTo>
                        <a:cubicBezTo>
                          <a:pt x="2801" y="2602"/>
                          <a:pt x="0" y="8602"/>
                          <a:pt x="1971" y="14027"/>
                        </a:cubicBezTo>
                        <a:cubicBezTo>
                          <a:pt x="3517" y="18276"/>
                          <a:pt x="7529" y="20915"/>
                          <a:pt x="11802" y="20915"/>
                        </a:cubicBezTo>
                        <a:cubicBezTo>
                          <a:pt x="12987" y="20915"/>
                          <a:pt x="14192" y="20712"/>
                          <a:pt x="15370" y="20285"/>
                        </a:cubicBezTo>
                        <a:cubicBezTo>
                          <a:pt x="20794" y="18310"/>
                          <a:pt x="23595" y="12314"/>
                          <a:pt x="21624" y="6885"/>
                        </a:cubicBezTo>
                        <a:cubicBezTo>
                          <a:pt x="20081" y="2639"/>
                          <a:pt x="16069" y="1"/>
                          <a:pt x="1179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0" name="Google Shape;3460;p102"/>
                  <p:cNvSpPr/>
                  <p:nvPr/>
                </p:nvSpPr>
                <p:spPr>
                  <a:xfrm>
                    <a:off x="759660" y="3615075"/>
                    <a:ext cx="2424778" cy="1240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97" h="8954" extrusionOk="0">
                        <a:moveTo>
                          <a:pt x="16409" y="1"/>
                        </a:moveTo>
                        <a:cubicBezTo>
                          <a:pt x="16294" y="1"/>
                          <a:pt x="16177" y="20"/>
                          <a:pt x="16063" y="62"/>
                        </a:cubicBezTo>
                        <a:lnTo>
                          <a:pt x="787" y="5615"/>
                        </a:lnTo>
                        <a:cubicBezTo>
                          <a:pt x="277" y="5801"/>
                          <a:pt x="1" y="6355"/>
                          <a:pt x="183" y="6844"/>
                        </a:cubicBezTo>
                        <a:cubicBezTo>
                          <a:pt x="321" y="7226"/>
                          <a:pt x="690" y="7461"/>
                          <a:pt x="1087" y="7461"/>
                        </a:cubicBezTo>
                        <a:cubicBezTo>
                          <a:pt x="1202" y="7461"/>
                          <a:pt x="1320" y="7441"/>
                          <a:pt x="1434" y="7399"/>
                        </a:cubicBezTo>
                        <a:lnTo>
                          <a:pt x="3032" y="6822"/>
                        </a:lnTo>
                        <a:cubicBezTo>
                          <a:pt x="3218" y="6755"/>
                          <a:pt x="3407" y="6723"/>
                          <a:pt x="3592" y="6723"/>
                        </a:cubicBezTo>
                        <a:cubicBezTo>
                          <a:pt x="4229" y="6723"/>
                          <a:pt x="4819" y="7098"/>
                          <a:pt x="5038" y="7709"/>
                        </a:cubicBezTo>
                        <a:lnTo>
                          <a:pt x="5070" y="7785"/>
                        </a:lnTo>
                        <a:cubicBezTo>
                          <a:pt x="5331" y="8508"/>
                          <a:pt x="6033" y="8953"/>
                          <a:pt x="6787" y="8953"/>
                        </a:cubicBezTo>
                        <a:cubicBezTo>
                          <a:pt x="7005" y="8953"/>
                          <a:pt x="7227" y="8916"/>
                          <a:pt x="7444" y="8837"/>
                        </a:cubicBezTo>
                        <a:lnTo>
                          <a:pt x="12047" y="7164"/>
                        </a:lnTo>
                        <a:cubicBezTo>
                          <a:pt x="13019" y="6813"/>
                          <a:pt x="13533" y="5761"/>
                          <a:pt x="13196" y="4833"/>
                        </a:cubicBezTo>
                        <a:lnTo>
                          <a:pt x="13121" y="4630"/>
                        </a:lnTo>
                        <a:cubicBezTo>
                          <a:pt x="12859" y="3911"/>
                          <a:pt x="13254" y="3106"/>
                          <a:pt x="14004" y="2836"/>
                        </a:cubicBezTo>
                        <a:lnTo>
                          <a:pt x="16712" y="1851"/>
                        </a:lnTo>
                        <a:cubicBezTo>
                          <a:pt x="17222" y="1664"/>
                          <a:pt x="17497" y="1109"/>
                          <a:pt x="17320" y="617"/>
                        </a:cubicBezTo>
                        <a:cubicBezTo>
                          <a:pt x="17178" y="238"/>
                          <a:pt x="16807" y="1"/>
                          <a:pt x="1640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61" name="Google Shape;3461;p102"/>
                <p:cNvSpPr/>
                <p:nvPr/>
              </p:nvSpPr>
              <p:spPr>
                <a:xfrm>
                  <a:off x="3268016" y="4754141"/>
                  <a:ext cx="726588" cy="16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" h="156" extrusionOk="0">
                      <a:moveTo>
                        <a:pt x="1" y="1"/>
                      </a:moveTo>
                      <a:lnTo>
                        <a:pt x="1" y="155"/>
                      </a:lnTo>
                      <a:lnTo>
                        <a:pt x="5243" y="155"/>
                      </a:lnTo>
                      <a:lnTo>
                        <a:pt x="524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102"/>
                <p:cNvSpPr/>
                <p:nvPr/>
              </p:nvSpPr>
              <p:spPr>
                <a:xfrm>
                  <a:off x="3268016" y="4836773"/>
                  <a:ext cx="726588" cy="16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" h="156" extrusionOk="0">
                      <a:moveTo>
                        <a:pt x="1" y="0"/>
                      </a:moveTo>
                      <a:lnTo>
                        <a:pt x="1" y="156"/>
                      </a:lnTo>
                      <a:lnTo>
                        <a:pt x="5243" y="156"/>
                      </a:lnTo>
                      <a:lnTo>
                        <a:pt x="524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21" name="Google Shape;3421;p102"/>
            <p:cNvSpPr/>
            <p:nvPr/>
          </p:nvSpPr>
          <p:spPr>
            <a:xfrm>
              <a:off x="4103516" y="4166427"/>
              <a:ext cx="1132218" cy="860817"/>
            </a:xfrm>
            <a:custGeom>
              <a:avLst/>
              <a:gdLst/>
              <a:ahLst/>
              <a:cxnLst/>
              <a:rect l="l" t="t" r="r" b="b"/>
              <a:pathLst>
                <a:path w="14111" h="14611" extrusionOk="0">
                  <a:moveTo>
                    <a:pt x="768" y="0"/>
                  </a:moveTo>
                  <a:cubicBezTo>
                    <a:pt x="735" y="0"/>
                    <a:pt x="701" y="33"/>
                    <a:pt x="701" y="67"/>
                  </a:cubicBezTo>
                  <a:cubicBezTo>
                    <a:pt x="701" y="100"/>
                    <a:pt x="735" y="167"/>
                    <a:pt x="768" y="167"/>
                  </a:cubicBezTo>
                  <a:lnTo>
                    <a:pt x="1602" y="167"/>
                  </a:lnTo>
                  <a:cubicBezTo>
                    <a:pt x="1702" y="167"/>
                    <a:pt x="1702" y="100"/>
                    <a:pt x="1702" y="67"/>
                  </a:cubicBezTo>
                  <a:cubicBezTo>
                    <a:pt x="1702" y="33"/>
                    <a:pt x="1669" y="0"/>
                    <a:pt x="1602" y="0"/>
                  </a:cubicBezTo>
                  <a:close/>
                  <a:moveTo>
                    <a:pt x="2869" y="0"/>
                  </a:moveTo>
                  <a:cubicBezTo>
                    <a:pt x="2836" y="0"/>
                    <a:pt x="2769" y="33"/>
                    <a:pt x="2769" y="67"/>
                  </a:cubicBezTo>
                  <a:cubicBezTo>
                    <a:pt x="2769" y="100"/>
                    <a:pt x="2803" y="167"/>
                    <a:pt x="2869" y="167"/>
                  </a:cubicBezTo>
                  <a:lnTo>
                    <a:pt x="3703" y="167"/>
                  </a:lnTo>
                  <a:cubicBezTo>
                    <a:pt x="3770" y="167"/>
                    <a:pt x="3770" y="100"/>
                    <a:pt x="3770" y="67"/>
                  </a:cubicBezTo>
                  <a:cubicBezTo>
                    <a:pt x="3770" y="33"/>
                    <a:pt x="3737" y="0"/>
                    <a:pt x="3703" y="0"/>
                  </a:cubicBezTo>
                  <a:close/>
                  <a:moveTo>
                    <a:pt x="4938" y="0"/>
                  </a:moveTo>
                  <a:cubicBezTo>
                    <a:pt x="4904" y="0"/>
                    <a:pt x="4871" y="33"/>
                    <a:pt x="4871" y="67"/>
                  </a:cubicBezTo>
                  <a:cubicBezTo>
                    <a:pt x="4871" y="100"/>
                    <a:pt x="4904" y="167"/>
                    <a:pt x="4938" y="167"/>
                  </a:cubicBezTo>
                  <a:lnTo>
                    <a:pt x="5771" y="167"/>
                  </a:lnTo>
                  <a:cubicBezTo>
                    <a:pt x="5872" y="167"/>
                    <a:pt x="5872" y="100"/>
                    <a:pt x="5872" y="67"/>
                  </a:cubicBezTo>
                  <a:cubicBezTo>
                    <a:pt x="5872" y="33"/>
                    <a:pt x="5838" y="0"/>
                    <a:pt x="5771" y="0"/>
                  </a:cubicBezTo>
                  <a:close/>
                  <a:moveTo>
                    <a:pt x="7039" y="0"/>
                  </a:moveTo>
                  <a:cubicBezTo>
                    <a:pt x="7006" y="0"/>
                    <a:pt x="6939" y="33"/>
                    <a:pt x="6939" y="67"/>
                  </a:cubicBezTo>
                  <a:cubicBezTo>
                    <a:pt x="6939" y="100"/>
                    <a:pt x="6972" y="167"/>
                    <a:pt x="7039" y="167"/>
                  </a:cubicBezTo>
                  <a:lnTo>
                    <a:pt x="7873" y="167"/>
                  </a:lnTo>
                  <a:cubicBezTo>
                    <a:pt x="7940" y="167"/>
                    <a:pt x="7940" y="100"/>
                    <a:pt x="7940" y="67"/>
                  </a:cubicBezTo>
                  <a:cubicBezTo>
                    <a:pt x="7940" y="33"/>
                    <a:pt x="7906" y="0"/>
                    <a:pt x="7873" y="0"/>
                  </a:cubicBezTo>
                  <a:close/>
                  <a:moveTo>
                    <a:pt x="9107" y="0"/>
                  </a:moveTo>
                  <a:cubicBezTo>
                    <a:pt x="9074" y="0"/>
                    <a:pt x="9040" y="33"/>
                    <a:pt x="9040" y="67"/>
                  </a:cubicBezTo>
                  <a:cubicBezTo>
                    <a:pt x="9040" y="100"/>
                    <a:pt x="9074" y="167"/>
                    <a:pt x="9107" y="167"/>
                  </a:cubicBezTo>
                  <a:lnTo>
                    <a:pt x="9941" y="167"/>
                  </a:lnTo>
                  <a:cubicBezTo>
                    <a:pt x="10041" y="167"/>
                    <a:pt x="10041" y="100"/>
                    <a:pt x="10041" y="67"/>
                  </a:cubicBezTo>
                  <a:cubicBezTo>
                    <a:pt x="10041" y="33"/>
                    <a:pt x="10008" y="0"/>
                    <a:pt x="9941" y="0"/>
                  </a:cubicBezTo>
                  <a:close/>
                  <a:moveTo>
                    <a:pt x="11209" y="0"/>
                  </a:moveTo>
                  <a:cubicBezTo>
                    <a:pt x="11175" y="0"/>
                    <a:pt x="11109" y="33"/>
                    <a:pt x="11109" y="67"/>
                  </a:cubicBezTo>
                  <a:cubicBezTo>
                    <a:pt x="11109" y="100"/>
                    <a:pt x="11142" y="167"/>
                    <a:pt x="11209" y="167"/>
                  </a:cubicBezTo>
                  <a:lnTo>
                    <a:pt x="12043" y="167"/>
                  </a:lnTo>
                  <a:cubicBezTo>
                    <a:pt x="12109" y="167"/>
                    <a:pt x="12109" y="100"/>
                    <a:pt x="12109" y="67"/>
                  </a:cubicBezTo>
                  <a:cubicBezTo>
                    <a:pt x="12109" y="33"/>
                    <a:pt x="12076" y="0"/>
                    <a:pt x="12043" y="0"/>
                  </a:cubicBezTo>
                  <a:close/>
                  <a:moveTo>
                    <a:pt x="13344" y="0"/>
                  </a:moveTo>
                  <a:cubicBezTo>
                    <a:pt x="13277" y="0"/>
                    <a:pt x="13243" y="33"/>
                    <a:pt x="13243" y="67"/>
                  </a:cubicBezTo>
                  <a:cubicBezTo>
                    <a:pt x="13243" y="100"/>
                    <a:pt x="13277" y="167"/>
                    <a:pt x="13344" y="167"/>
                  </a:cubicBezTo>
                  <a:lnTo>
                    <a:pt x="13944" y="167"/>
                  </a:lnTo>
                  <a:cubicBezTo>
                    <a:pt x="13944" y="200"/>
                    <a:pt x="13977" y="234"/>
                    <a:pt x="14044" y="234"/>
                  </a:cubicBezTo>
                  <a:cubicBezTo>
                    <a:pt x="14077" y="234"/>
                    <a:pt x="14111" y="200"/>
                    <a:pt x="14111" y="200"/>
                  </a:cubicBezTo>
                  <a:lnTo>
                    <a:pt x="14111" y="67"/>
                  </a:lnTo>
                  <a:cubicBezTo>
                    <a:pt x="14111" y="33"/>
                    <a:pt x="14077" y="0"/>
                    <a:pt x="14044" y="0"/>
                  </a:cubicBezTo>
                  <a:close/>
                  <a:moveTo>
                    <a:pt x="67" y="500"/>
                  </a:moveTo>
                  <a:cubicBezTo>
                    <a:pt x="34" y="500"/>
                    <a:pt x="1" y="534"/>
                    <a:pt x="1" y="567"/>
                  </a:cubicBezTo>
                  <a:lnTo>
                    <a:pt x="1" y="1401"/>
                  </a:lnTo>
                  <a:cubicBezTo>
                    <a:pt x="1" y="1434"/>
                    <a:pt x="34" y="1501"/>
                    <a:pt x="67" y="1501"/>
                  </a:cubicBezTo>
                  <a:cubicBezTo>
                    <a:pt x="101" y="1501"/>
                    <a:pt x="167" y="1434"/>
                    <a:pt x="134" y="1401"/>
                  </a:cubicBezTo>
                  <a:lnTo>
                    <a:pt x="134" y="567"/>
                  </a:lnTo>
                  <a:cubicBezTo>
                    <a:pt x="134" y="534"/>
                    <a:pt x="101" y="500"/>
                    <a:pt x="67" y="500"/>
                  </a:cubicBezTo>
                  <a:close/>
                  <a:moveTo>
                    <a:pt x="14044" y="1334"/>
                  </a:moveTo>
                  <a:cubicBezTo>
                    <a:pt x="14011" y="1334"/>
                    <a:pt x="13944" y="1368"/>
                    <a:pt x="13944" y="1401"/>
                  </a:cubicBezTo>
                  <a:lnTo>
                    <a:pt x="13944" y="2235"/>
                  </a:lnTo>
                  <a:cubicBezTo>
                    <a:pt x="13944" y="2268"/>
                    <a:pt x="13977" y="2335"/>
                    <a:pt x="14044" y="2335"/>
                  </a:cubicBezTo>
                  <a:cubicBezTo>
                    <a:pt x="14077" y="2335"/>
                    <a:pt x="14111" y="2268"/>
                    <a:pt x="14111" y="2235"/>
                  </a:cubicBezTo>
                  <a:lnTo>
                    <a:pt x="14111" y="1401"/>
                  </a:lnTo>
                  <a:cubicBezTo>
                    <a:pt x="14111" y="1368"/>
                    <a:pt x="14077" y="1334"/>
                    <a:pt x="14044" y="1334"/>
                  </a:cubicBezTo>
                  <a:close/>
                  <a:moveTo>
                    <a:pt x="67" y="2569"/>
                  </a:moveTo>
                  <a:cubicBezTo>
                    <a:pt x="34" y="2569"/>
                    <a:pt x="1" y="2602"/>
                    <a:pt x="1" y="2669"/>
                  </a:cubicBezTo>
                  <a:lnTo>
                    <a:pt x="1" y="3503"/>
                  </a:lnTo>
                  <a:cubicBezTo>
                    <a:pt x="1" y="3536"/>
                    <a:pt x="34" y="3569"/>
                    <a:pt x="67" y="3569"/>
                  </a:cubicBezTo>
                  <a:cubicBezTo>
                    <a:pt x="101" y="3569"/>
                    <a:pt x="167" y="3536"/>
                    <a:pt x="134" y="3503"/>
                  </a:cubicBezTo>
                  <a:lnTo>
                    <a:pt x="134" y="2669"/>
                  </a:lnTo>
                  <a:cubicBezTo>
                    <a:pt x="134" y="2602"/>
                    <a:pt x="101" y="2569"/>
                    <a:pt x="67" y="2569"/>
                  </a:cubicBezTo>
                  <a:close/>
                  <a:moveTo>
                    <a:pt x="14044" y="3403"/>
                  </a:moveTo>
                  <a:cubicBezTo>
                    <a:pt x="14011" y="3403"/>
                    <a:pt x="13944" y="3436"/>
                    <a:pt x="13944" y="3503"/>
                  </a:cubicBezTo>
                  <a:lnTo>
                    <a:pt x="13944" y="4337"/>
                  </a:lnTo>
                  <a:cubicBezTo>
                    <a:pt x="13944" y="4370"/>
                    <a:pt x="13977" y="4403"/>
                    <a:pt x="14044" y="4403"/>
                  </a:cubicBezTo>
                  <a:cubicBezTo>
                    <a:pt x="14077" y="4403"/>
                    <a:pt x="14111" y="4370"/>
                    <a:pt x="14111" y="4337"/>
                  </a:cubicBezTo>
                  <a:lnTo>
                    <a:pt x="14111" y="3503"/>
                  </a:lnTo>
                  <a:cubicBezTo>
                    <a:pt x="14111" y="3436"/>
                    <a:pt x="14077" y="3403"/>
                    <a:pt x="14044" y="3403"/>
                  </a:cubicBezTo>
                  <a:close/>
                  <a:moveTo>
                    <a:pt x="67" y="4670"/>
                  </a:moveTo>
                  <a:cubicBezTo>
                    <a:pt x="34" y="4670"/>
                    <a:pt x="1" y="4703"/>
                    <a:pt x="1" y="4737"/>
                  </a:cubicBezTo>
                  <a:lnTo>
                    <a:pt x="1" y="5571"/>
                  </a:lnTo>
                  <a:cubicBezTo>
                    <a:pt x="1" y="5604"/>
                    <a:pt x="34" y="5671"/>
                    <a:pt x="67" y="5671"/>
                  </a:cubicBezTo>
                  <a:cubicBezTo>
                    <a:pt x="101" y="5671"/>
                    <a:pt x="167" y="5604"/>
                    <a:pt x="134" y="5571"/>
                  </a:cubicBezTo>
                  <a:lnTo>
                    <a:pt x="134" y="4737"/>
                  </a:lnTo>
                  <a:cubicBezTo>
                    <a:pt x="134" y="4703"/>
                    <a:pt x="101" y="4670"/>
                    <a:pt x="67" y="4670"/>
                  </a:cubicBezTo>
                  <a:close/>
                  <a:moveTo>
                    <a:pt x="14044" y="5504"/>
                  </a:moveTo>
                  <a:cubicBezTo>
                    <a:pt x="14011" y="5504"/>
                    <a:pt x="13944" y="5537"/>
                    <a:pt x="13944" y="5571"/>
                  </a:cubicBezTo>
                  <a:lnTo>
                    <a:pt x="13944" y="6405"/>
                  </a:lnTo>
                  <a:cubicBezTo>
                    <a:pt x="13944" y="6438"/>
                    <a:pt x="13977" y="6505"/>
                    <a:pt x="14044" y="6505"/>
                  </a:cubicBezTo>
                  <a:cubicBezTo>
                    <a:pt x="14077" y="6505"/>
                    <a:pt x="14111" y="6438"/>
                    <a:pt x="14111" y="6405"/>
                  </a:cubicBezTo>
                  <a:lnTo>
                    <a:pt x="14111" y="5571"/>
                  </a:lnTo>
                  <a:cubicBezTo>
                    <a:pt x="14111" y="5537"/>
                    <a:pt x="14077" y="5504"/>
                    <a:pt x="14044" y="5504"/>
                  </a:cubicBezTo>
                  <a:close/>
                  <a:moveTo>
                    <a:pt x="67" y="6738"/>
                  </a:moveTo>
                  <a:cubicBezTo>
                    <a:pt x="34" y="6738"/>
                    <a:pt x="1" y="6772"/>
                    <a:pt x="1" y="6838"/>
                  </a:cubicBezTo>
                  <a:lnTo>
                    <a:pt x="1" y="7672"/>
                  </a:lnTo>
                  <a:cubicBezTo>
                    <a:pt x="1" y="7706"/>
                    <a:pt x="34" y="7739"/>
                    <a:pt x="67" y="7739"/>
                  </a:cubicBezTo>
                  <a:cubicBezTo>
                    <a:pt x="101" y="7739"/>
                    <a:pt x="167" y="7706"/>
                    <a:pt x="134" y="7672"/>
                  </a:cubicBezTo>
                  <a:lnTo>
                    <a:pt x="134" y="6838"/>
                  </a:lnTo>
                  <a:cubicBezTo>
                    <a:pt x="134" y="6772"/>
                    <a:pt x="101" y="6738"/>
                    <a:pt x="67" y="6738"/>
                  </a:cubicBezTo>
                  <a:close/>
                  <a:moveTo>
                    <a:pt x="14044" y="7572"/>
                  </a:moveTo>
                  <a:cubicBezTo>
                    <a:pt x="14011" y="7572"/>
                    <a:pt x="13944" y="7606"/>
                    <a:pt x="13944" y="7672"/>
                  </a:cubicBezTo>
                  <a:lnTo>
                    <a:pt x="13944" y="8506"/>
                  </a:lnTo>
                  <a:cubicBezTo>
                    <a:pt x="13944" y="8540"/>
                    <a:pt x="13977" y="8573"/>
                    <a:pt x="14044" y="8573"/>
                  </a:cubicBezTo>
                  <a:cubicBezTo>
                    <a:pt x="14077" y="8573"/>
                    <a:pt x="14111" y="8540"/>
                    <a:pt x="14111" y="8506"/>
                  </a:cubicBezTo>
                  <a:lnTo>
                    <a:pt x="14111" y="7672"/>
                  </a:lnTo>
                  <a:cubicBezTo>
                    <a:pt x="14111" y="7606"/>
                    <a:pt x="14077" y="7572"/>
                    <a:pt x="14044" y="7572"/>
                  </a:cubicBezTo>
                  <a:close/>
                  <a:moveTo>
                    <a:pt x="67" y="8840"/>
                  </a:moveTo>
                  <a:cubicBezTo>
                    <a:pt x="34" y="8840"/>
                    <a:pt x="1" y="8873"/>
                    <a:pt x="1" y="8906"/>
                  </a:cubicBezTo>
                  <a:lnTo>
                    <a:pt x="1" y="9740"/>
                  </a:lnTo>
                  <a:cubicBezTo>
                    <a:pt x="1" y="9774"/>
                    <a:pt x="34" y="9840"/>
                    <a:pt x="67" y="9840"/>
                  </a:cubicBezTo>
                  <a:cubicBezTo>
                    <a:pt x="101" y="9840"/>
                    <a:pt x="167" y="9774"/>
                    <a:pt x="134" y="9740"/>
                  </a:cubicBezTo>
                  <a:lnTo>
                    <a:pt x="134" y="8906"/>
                  </a:lnTo>
                  <a:cubicBezTo>
                    <a:pt x="134" y="8873"/>
                    <a:pt x="101" y="8840"/>
                    <a:pt x="67" y="8840"/>
                  </a:cubicBezTo>
                  <a:close/>
                  <a:moveTo>
                    <a:pt x="14044" y="9674"/>
                  </a:moveTo>
                  <a:cubicBezTo>
                    <a:pt x="14011" y="9674"/>
                    <a:pt x="13944" y="9707"/>
                    <a:pt x="13944" y="9740"/>
                  </a:cubicBezTo>
                  <a:lnTo>
                    <a:pt x="13944" y="10574"/>
                  </a:lnTo>
                  <a:cubicBezTo>
                    <a:pt x="13944" y="10608"/>
                    <a:pt x="13977" y="10674"/>
                    <a:pt x="14044" y="10674"/>
                  </a:cubicBezTo>
                  <a:cubicBezTo>
                    <a:pt x="14077" y="10674"/>
                    <a:pt x="14111" y="10608"/>
                    <a:pt x="14111" y="10574"/>
                  </a:cubicBezTo>
                  <a:lnTo>
                    <a:pt x="14111" y="9740"/>
                  </a:lnTo>
                  <a:cubicBezTo>
                    <a:pt x="14111" y="9707"/>
                    <a:pt x="14077" y="9674"/>
                    <a:pt x="14044" y="9674"/>
                  </a:cubicBezTo>
                  <a:close/>
                  <a:moveTo>
                    <a:pt x="67" y="10908"/>
                  </a:moveTo>
                  <a:cubicBezTo>
                    <a:pt x="34" y="10908"/>
                    <a:pt x="1" y="10941"/>
                    <a:pt x="1" y="11008"/>
                  </a:cubicBezTo>
                  <a:lnTo>
                    <a:pt x="1" y="11842"/>
                  </a:lnTo>
                  <a:cubicBezTo>
                    <a:pt x="1" y="11875"/>
                    <a:pt x="34" y="11909"/>
                    <a:pt x="67" y="11909"/>
                  </a:cubicBezTo>
                  <a:cubicBezTo>
                    <a:pt x="101" y="11909"/>
                    <a:pt x="167" y="11875"/>
                    <a:pt x="134" y="11842"/>
                  </a:cubicBezTo>
                  <a:lnTo>
                    <a:pt x="134" y="11008"/>
                  </a:lnTo>
                  <a:cubicBezTo>
                    <a:pt x="134" y="10941"/>
                    <a:pt x="101" y="10908"/>
                    <a:pt x="67" y="10908"/>
                  </a:cubicBezTo>
                  <a:close/>
                  <a:moveTo>
                    <a:pt x="14044" y="11742"/>
                  </a:moveTo>
                  <a:cubicBezTo>
                    <a:pt x="14011" y="11742"/>
                    <a:pt x="13944" y="11775"/>
                    <a:pt x="13944" y="11842"/>
                  </a:cubicBezTo>
                  <a:lnTo>
                    <a:pt x="13944" y="12676"/>
                  </a:lnTo>
                  <a:cubicBezTo>
                    <a:pt x="13944" y="12709"/>
                    <a:pt x="13977" y="12743"/>
                    <a:pt x="14044" y="12743"/>
                  </a:cubicBezTo>
                  <a:cubicBezTo>
                    <a:pt x="14077" y="12743"/>
                    <a:pt x="14111" y="12709"/>
                    <a:pt x="14111" y="12676"/>
                  </a:cubicBezTo>
                  <a:lnTo>
                    <a:pt x="14111" y="11842"/>
                  </a:lnTo>
                  <a:cubicBezTo>
                    <a:pt x="14111" y="11775"/>
                    <a:pt x="14077" y="11742"/>
                    <a:pt x="14044" y="11742"/>
                  </a:cubicBezTo>
                  <a:close/>
                  <a:moveTo>
                    <a:pt x="67" y="13009"/>
                  </a:moveTo>
                  <a:cubicBezTo>
                    <a:pt x="34" y="13009"/>
                    <a:pt x="1" y="13043"/>
                    <a:pt x="1" y="13076"/>
                  </a:cubicBezTo>
                  <a:lnTo>
                    <a:pt x="1" y="13910"/>
                  </a:lnTo>
                  <a:cubicBezTo>
                    <a:pt x="1" y="13943"/>
                    <a:pt x="34" y="14010"/>
                    <a:pt x="67" y="14010"/>
                  </a:cubicBezTo>
                  <a:cubicBezTo>
                    <a:pt x="101" y="14010"/>
                    <a:pt x="167" y="13943"/>
                    <a:pt x="134" y="13910"/>
                  </a:cubicBezTo>
                  <a:lnTo>
                    <a:pt x="134" y="13076"/>
                  </a:lnTo>
                  <a:cubicBezTo>
                    <a:pt x="134" y="13043"/>
                    <a:pt x="101" y="13009"/>
                    <a:pt x="67" y="13009"/>
                  </a:cubicBezTo>
                  <a:close/>
                  <a:moveTo>
                    <a:pt x="701" y="14444"/>
                  </a:moveTo>
                  <a:cubicBezTo>
                    <a:pt x="668" y="14444"/>
                    <a:pt x="601" y="14511"/>
                    <a:pt x="601" y="14544"/>
                  </a:cubicBezTo>
                  <a:cubicBezTo>
                    <a:pt x="601" y="14577"/>
                    <a:pt x="668" y="14611"/>
                    <a:pt x="701" y="14611"/>
                  </a:cubicBezTo>
                  <a:lnTo>
                    <a:pt x="1535" y="14611"/>
                  </a:lnTo>
                  <a:cubicBezTo>
                    <a:pt x="1568" y="14611"/>
                    <a:pt x="1602" y="14577"/>
                    <a:pt x="1602" y="14544"/>
                  </a:cubicBezTo>
                  <a:cubicBezTo>
                    <a:pt x="1602" y="14511"/>
                    <a:pt x="1568" y="14444"/>
                    <a:pt x="1535" y="14444"/>
                  </a:cubicBezTo>
                  <a:close/>
                  <a:moveTo>
                    <a:pt x="2769" y="14444"/>
                  </a:moveTo>
                  <a:cubicBezTo>
                    <a:pt x="2736" y="14444"/>
                    <a:pt x="2703" y="14511"/>
                    <a:pt x="2703" y="14544"/>
                  </a:cubicBezTo>
                  <a:cubicBezTo>
                    <a:pt x="2703" y="14577"/>
                    <a:pt x="2736" y="14611"/>
                    <a:pt x="2769" y="14611"/>
                  </a:cubicBezTo>
                  <a:lnTo>
                    <a:pt x="3603" y="14611"/>
                  </a:lnTo>
                  <a:cubicBezTo>
                    <a:pt x="3670" y="14611"/>
                    <a:pt x="3703" y="14577"/>
                    <a:pt x="3703" y="14544"/>
                  </a:cubicBezTo>
                  <a:cubicBezTo>
                    <a:pt x="3703" y="14511"/>
                    <a:pt x="3670" y="14444"/>
                    <a:pt x="3603" y="14444"/>
                  </a:cubicBezTo>
                  <a:close/>
                  <a:moveTo>
                    <a:pt x="4871" y="14444"/>
                  </a:moveTo>
                  <a:cubicBezTo>
                    <a:pt x="4837" y="14444"/>
                    <a:pt x="4771" y="14511"/>
                    <a:pt x="4771" y="14544"/>
                  </a:cubicBezTo>
                  <a:cubicBezTo>
                    <a:pt x="4771" y="14577"/>
                    <a:pt x="4804" y="14611"/>
                    <a:pt x="4871" y="14611"/>
                  </a:cubicBezTo>
                  <a:lnTo>
                    <a:pt x="5705" y="14611"/>
                  </a:lnTo>
                  <a:cubicBezTo>
                    <a:pt x="5738" y="14611"/>
                    <a:pt x="5771" y="14577"/>
                    <a:pt x="5771" y="14544"/>
                  </a:cubicBezTo>
                  <a:cubicBezTo>
                    <a:pt x="5771" y="14511"/>
                    <a:pt x="5738" y="14444"/>
                    <a:pt x="5705" y="14444"/>
                  </a:cubicBezTo>
                  <a:close/>
                  <a:moveTo>
                    <a:pt x="6939" y="14444"/>
                  </a:moveTo>
                  <a:cubicBezTo>
                    <a:pt x="6906" y="14444"/>
                    <a:pt x="6872" y="14511"/>
                    <a:pt x="6872" y="14544"/>
                  </a:cubicBezTo>
                  <a:cubicBezTo>
                    <a:pt x="6872" y="14577"/>
                    <a:pt x="6906" y="14611"/>
                    <a:pt x="6939" y="14611"/>
                  </a:cubicBezTo>
                  <a:lnTo>
                    <a:pt x="7773" y="14611"/>
                  </a:lnTo>
                  <a:cubicBezTo>
                    <a:pt x="7840" y="14611"/>
                    <a:pt x="7873" y="14577"/>
                    <a:pt x="7873" y="14544"/>
                  </a:cubicBezTo>
                  <a:cubicBezTo>
                    <a:pt x="7873" y="14511"/>
                    <a:pt x="7840" y="14444"/>
                    <a:pt x="7773" y="14444"/>
                  </a:cubicBezTo>
                  <a:close/>
                  <a:moveTo>
                    <a:pt x="9040" y="14444"/>
                  </a:moveTo>
                  <a:cubicBezTo>
                    <a:pt x="9007" y="14444"/>
                    <a:pt x="8940" y="14511"/>
                    <a:pt x="8940" y="14544"/>
                  </a:cubicBezTo>
                  <a:cubicBezTo>
                    <a:pt x="8940" y="14577"/>
                    <a:pt x="8974" y="14611"/>
                    <a:pt x="9040" y="14611"/>
                  </a:cubicBezTo>
                  <a:lnTo>
                    <a:pt x="9874" y="14611"/>
                  </a:lnTo>
                  <a:cubicBezTo>
                    <a:pt x="9908" y="14611"/>
                    <a:pt x="9941" y="14577"/>
                    <a:pt x="9941" y="14544"/>
                  </a:cubicBezTo>
                  <a:cubicBezTo>
                    <a:pt x="9941" y="14511"/>
                    <a:pt x="9908" y="14444"/>
                    <a:pt x="9874" y="14444"/>
                  </a:cubicBezTo>
                  <a:close/>
                  <a:moveTo>
                    <a:pt x="11109" y="14444"/>
                  </a:moveTo>
                  <a:cubicBezTo>
                    <a:pt x="11075" y="14444"/>
                    <a:pt x="11042" y="14511"/>
                    <a:pt x="11042" y="14544"/>
                  </a:cubicBezTo>
                  <a:cubicBezTo>
                    <a:pt x="11042" y="14577"/>
                    <a:pt x="11075" y="14611"/>
                    <a:pt x="11109" y="14611"/>
                  </a:cubicBezTo>
                  <a:lnTo>
                    <a:pt x="11943" y="14611"/>
                  </a:lnTo>
                  <a:cubicBezTo>
                    <a:pt x="12009" y="14611"/>
                    <a:pt x="12043" y="14577"/>
                    <a:pt x="12043" y="14544"/>
                  </a:cubicBezTo>
                  <a:cubicBezTo>
                    <a:pt x="12043" y="14511"/>
                    <a:pt x="12009" y="14444"/>
                    <a:pt x="11943" y="14444"/>
                  </a:cubicBezTo>
                  <a:close/>
                  <a:moveTo>
                    <a:pt x="14044" y="13877"/>
                  </a:moveTo>
                  <a:cubicBezTo>
                    <a:pt x="14011" y="13877"/>
                    <a:pt x="13944" y="13910"/>
                    <a:pt x="13944" y="13943"/>
                  </a:cubicBezTo>
                  <a:lnTo>
                    <a:pt x="13944" y="14444"/>
                  </a:lnTo>
                  <a:lnTo>
                    <a:pt x="13210" y="14444"/>
                  </a:lnTo>
                  <a:cubicBezTo>
                    <a:pt x="13177" y="14444"/>
                    <a:pt x="13110" y="14511"/>
                    <a:pt x="13110" y="14544"/>
                  </a:cubicBezTo>
                  <a:cubicBezTo>
                    <a:pt x="13110" y="14577"/>
                    <a:pt x="13143" y="14611"/>
                    <a:pt x="13210" y="14611"/>
                  </a:cubicBezTo>
                  <a:lnTo>
                    <a:pt x="14044" y="14611"/>
                  </a:lnTo>
                  <a:cubicBezTo>
                    <a:pt x="14077" y="14611"/>
                    <a:pt x="14111" y="14577"/>
                    <a:pt x="14111" y="14544"/>
                  </a:cubicBezTo>
                  <a:lnTo>
                    <a:pt x="14111" y="13943"/>
                  </a:lnTo>
                  <a:cubicBezTo>
                    <a:pt x="14111" y="13910"/>
                    <a:pt x="14077" y="13877"/>
                    <a:pt x="14044" y="13877"/>
                  </a:cubicBez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02"/>
            <p:cNvSpPr/>
            <p:nvPr/>
          </p:nvSpPr>
          <p:spPr>
            <a:xfrm>
              <a:off x="4023302" y="4107960"/>
              <a:ext cx="108328" cy="130257"/>
            </a:xfrm>
            <a:custGeom>
              <a:avLst/>
              <a:gdLst/>
              <a:ahLst/>
              <a:cxnLst/>
              <a:rect l="l" t="t" r="r" b="b"/>
              <a:pathLst>
                <a:path w="2470" h="2970" extrusionOk="0">
                  <a:moveTo>
                    <a:pt x="201" y="0"/>
                  </a:moveTo>
                  <a:cubicBezTo>
                    <a:pt x="68" y="0"/>
                    <a:pt x="1" y="67"/>
                    <a:pt x="1" y="201"/>
                  </a:cubicBezTo>
                  <a:lnTo>
                    <a:pt x="1" y="2736"/>
                  </a:lnTo>
                  <a:cubicBezTo>
                    <a:pt x="1" y="2869"/>
                    <a:pt x="68" y="2969"/>
                    <a:pt x="201" y="2969"/>
                  </a:cubicBezTo>
                  <a:cubicBezTo>
                    <a:pt x="335" y="2969"/>
                    <a:pt x="401" y="2869"/>
                    <a:pt x="401" y="2736"/>
                  </a:cubicBezTo>
                  <a:lnTo>
                    <a:pt x="401" y="401"/>
                  </a:lnTo>
                  <a:lnTo>
                    <a:pt x="2236" y="401"/>
                  </a:lnTo>
                  <a:cubicBezTo>
                    <a:pt x="2369" y="401"/>
                    <a:pt x="2469" y="334"/>
                    <a:pt x="2469" y="201"/>
                  </a:cubicBezTo>
                  <a:cubicBezTo>
                    <a:pt x="2469" y="67"/>
                    <a:pt x="2369" y="0"/>
                    <a:pt x="2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102"/>
            <p:cNvSpPr/>
            <p:nvPr/>
          </p:nvSpPr>
          <p:spPr>
            <a:xfrm>
              <a:off x="5217760" y="4101298"/>
              <a:ext cx="108328" cy="130257"/>
            </a:xfrm>
            <a:custGeom>
              <a:avLst/>
              <a:gdLst/>
              <a:ahLst/>
              <a:cxnLst/>
              <a:rect l="l" t="t" r="r" b="b"/>
              <a:pathLst>
                <a:path w="2470" h="2970" extrusionOk="0">
                  <a:moveTo>
                    <a:pt x="234" y="0"/>
                  </a:moveTo>
                  <a:cubicBezTo>
                    <a:pt x="101" y="0"/>
                    <a:pt x="1" y="67"/>
                    <a:pt x="1" y="201"/>
                  </a:cubicBezTo>
                  <a:cubicBezTo>
                    <a:pt x="1" y="334"/>
                    <a:pt x="101" y="401"/>
                    <a:pt x="234" y="401"/>
                  </a:cubicBezTo>
                  <a:lnTo>
                    <a:pt x="2069" y="401"/>
                  </a:lnTo>
                  <a:lnTo>
                    <a:pt x="2069" y="2736"/>
                  </a:lnTo>
                  <a:cubicBezTo>
                    <a:pt x="2069" y="2869"/>
                    <a:pt x="2136" y="2969"/>
                    <a:pt x="2269" y="2969"/>
                  </a:cubicBezTo>
                  <a:cubicBezTo>
                    <a:pt x="2336" y="2969"/>
                    <a:pt x="2469" y="2869"/>
                    <a:pt x="2469" y="2736"/>
                  </a:cubicBezTo>
                  <a:lnTo>
                    <a:pt x="2469" y="201"/>
                  </a:lnTo>
                  <a:cubicBezTo>
                    <a:pt x="2469" y="67"/>
                    <a:pt x="2403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02"/>
            <p:cNvSpPr/>
            <p:nvPr/>
          </p:nvSpPr>
          <p:spPr>
            <a:xfrm>
              <a:off x="5225699" y="4951980"/>
              <a:ext cx="108328" cy="130257"/>
            </a:xfrm>
            <a:custGeom>
              <a:avLst/>
              <a:gdLst/>
              <a:ahLst/>
              <a:cxnLst/>
              <a:rect l="l" t="t" r="r" b="b"/>
              <a:pathLst>
                <a:path w="2470" h="2970" extrusionOk="0">
                  <a:moveTo>
                    <a:pt x="2269" y="1"/>
                  </a:moveTo>
                  <a:cubicBezTo>
                    <a:pt x="2136" y="1"/>
                    <a:pt x="2069" y="67"/>
                    <a:pt x="2069" y="201"/>
                  </a:cubicBezTo>
                  <a:lnTo>
                    <a:pt x="2069" y="2536"/>
                  </a:lnTo>
                  <a:lnTo>
                    <a:pt x="234" y="2536"/>
                  </a:lnTo>
                  <a:cubicBezTo>
                    <a:pt x="101" y="2536"/>
                    <a:pt x="1" y="2636"/>
                    <a:pt x="1" y="2736"/>
                  </a:cubicBezTo>
                  <a:cubicBezTo>
                    <a:pt x="1" y="2869"/>
                    <a:pt x="101" y="2969"/>
                    <a:pt x="234" y="2969"/>
                  </a:cubicBezTo>
                  <a:lnTo>
                    <a:pt x="2269" y="2969"/>
                  </a:lnTo>
                  <a:cubicBezTo>
                    <a:pt x="2336" y="2969"/>
                    <a:pt x="2469" y="2869"/>
                    <a:pt x="2469" y="2736"/>
                  </a:cubicBezTo>
                  <a:lnTo>
                    <a:pt x="2469" y="201"/>
                  </a:lnTo>
                  <a:cubicBezTo>
                    <a:pt x="2469" y="67"/>
                    <a:pt x="2403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02"/>
            <p:cNvSpPr/>
            <p:nvPr/>
          </p:nvSpPr>
          <p:spPr>
            <a:xfrm>
              <a:off x="4032389" y="4948879"/>
              <a:ext cx="108328" cy="130257"/>
            </a:xfrm>
            <a:custGeom>
              <a:avLst/>
              <a:gdLst/>
              <a:ahLst/>
              <a:cxnLst/>
              <a:rect l="l" t="t" r="r" b="b"/>
              <a:pathLst>
                <a:path w="2470" h="2970" extrusionOk="0">
                  <a:moveTo>
                    <a:pt x="201" y="1"/>
                  </a:moveTo>
                  <a:cubicBezTo>
                    <a:pt x="68" y="1"/>
                    <a:pt x="1" y="67"/>
                    <a:pt x="1" y="201"/>
                  </a:cubicBezTo>
                  <a:lnTo>
                    <a:pt x="1" y="2736"/>
                  </a:lnTo>
                  <a:cubicBezTo>
                    <a:pt x="1" y="2869"/>
                    <a:pt x="68" y="2969"/>
                    <a:pt x="201" y="2969"/>
                  </a:cubicBezTo>
                  <a:lnTo>
                    <a:pt x="2236" y="2969"/>
                  </a:lnTo>
                  <a:cubicBezTo>
                    <a:pt x="2369" y="2969"/>
                    <a:pt x="2469" y="2869"/>
                    <a:pt x="2469" y="2736"/>
                  </a:cubicBezTo>
                  <a:cubicBezTo>
                    <a:pt x="2469" y="2636"/>
                    <a:pt x="2369" y="2536"/>
                    <a:pt x="2236" y="2536"/>
                  </a:cubicBezTo>
                  <a:lnTo>
                    <a:pt x="401" y="2536"/>
                  </a:lnTo>
                  <a:lnTo>
                    <a:pt x="401" y="201"/>
                  </a:lnTo>
                  <a:cubicBezTo>
                    <a:pt x="401" y="67"/>
                    <a:pt x="335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3" name="Google Shape;3463;p102"/>
          <p:cNvSpPr txBox="1"/>
          <p:nvPr/>
        </p:nvSpPr>
        <p:spPr>
          <a:xfrm>
            <a:off x="-5036" y="803332"/>
            <a:ext cx="2253326" cy="1020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Secure User Registration and Authentication</a:t>
            </a:r>
          </a:p>
        </p:txBody>
      </p:sp>
      <p:cxnSp>
        <p:nvCxnSpPr>
          <p:cNvPr id="3465" name="Google Shape;3465;p102"/>
          <p:cNvCxnSpPr>
            <a:cxnSpLocks/>
            <a:stCxn id="3463" idx="3"/>
          </p:cNvCxnSpPr>
          <p:nvPr/>
        </p:nvCxnSpPr>
        <p:spPr>
          <a:xfrm>
            <a:off x="2248290" y="1313720"/>
            <a:ext cx="405300" cy="1567738"/>
          </a:xfrm>
          <a:prstGeom prst="bentConnector2">
            <a:avLst/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66" name="Google Shape;3466;p102"/>
          <p:cNvCxnSpPr>
            <a:cxnSpLocks/>
            <a:stCxn id="3467" idx="1"/>
          </p:cNvCxnSpPr>
          <p:nvPr/>
        </p:nvCxnSpPr>
        <p:spPr>
          <a:xfrm rot="10800000" flipH="1" flipV="1">
            <a:off x="3055150" y="727350"/>
            <a:ext cx="1129865" cy="3398341"/>
          </a:xfrm>
          <a:prstGeom prst="bentConnector4">
            <a:avLst>
              <a:gd name="adj1" fmla="val -20233"/>
              <a:gd name="adj2" fmla="val 58308"/>
            </a:avLst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67" name="Google Shape;3467;p102"/>
          <p:cNvSpPr txBox="1"/>
          <p:nvPr/>
        </p:nvSpPr>
        <p:spPr>
          <a:xfrm>
            <a:off x="3055151" y="162689"/>
            <a:ext cx="3058186" cy="1129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Real-time Spot Availability Updates +</a:t>
            </a:r>
            <a:br>
              <a:rPr lang="en-US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-US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Payment Processing for Reservations</a:t>
            </a:r>
          </a:p>
        </p:txBody>
      </p:sp>
      <p:sp>
        <p:nvSpPr>
          <p:cNvPr id="3469" name="Google Shape;3469;p102"/>
          <p:cNvSpPr txBox="1"/>
          <p:nvPr/>
        </p:nvSpPr>
        <p:spPr>
          <a:xfrm>
            <a:off x="3750534" y="1444650"/>
            <a:ext cx="1828800" cy="985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Integration with Google Maps API</a:t>
            </a:r>
          </a:p>
        </p:txBody>
      </p:sp>
      <p:cxnSp>
        <p:nvCxnSpPr>
          <p:cNvPr id="3471" name="Google Shape;3471;p102"/>
          <p:cNvCxnSpPr>
            <a:cxnSpLocks/>
            <a:stCxn id="3469" idx="3"/>
          </p:cNvCxnSpPr>
          <p:nvPr/>
        </p:nvCxnSpPr>
        <p:spPr>
          <a:xfrm>
            <a:off x="5579334" y="1937619"/>
            <a:ext cx="908419" cy="890763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8" name="Google Shape;2620;p83">
            <a:extLst>
              <a:ext uri="{FF2B5EF4-FFF2-40B4-BE49-F238E27FC236}">
                <a16:creationId xmlns:a16="http://schemas.microsoft.com/office/drawing/2014/main" id="{1D65FF49-72FA-0582-E43E-97567EFB7B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39" t="10836" r="6790" b="33564"/>
          <a:stretch/>
        </p:blipFill>
        <p:spPr>
          <a:xfrm>
            <a:off x="4105218" y="4111176"/>
            <a:ext cx="1057524" cy="808633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Google Shape;3400;p102">
            <a:extLst>
              <a:ext uri="{FF2B5EF4-FFF2-40B4-BE49-F238E27FC236}">
                <a16:creationId xmlns:a16="http://schemas.microsoft.com/office/drawing/2014/main" id="{7631E672-2A58-AA3F-F24F-D78972FE6B39}"/>
              </a:ext>
            </a:extLst>
          </p:cNvPr>
          <p:cNvSpPr/>
          <p:nvPr/>
        </p:nvSpPr>
        <p:spPr>
          <a:xfrm>
            <a:off x="6757980" y="3005126"/>
            <a:ext cx="367263" cy="634520"/>
          </a:xfrm>
          <a:custGeom>
            <a:avLst/>
            <a:gdLst/>
            <a:ahLst/>
            <a:cxnLst/>
            <a:rect l="l" t="t" r="r" b="b"/>
            <a:pathLst>
              <a:path w="8374" h="10708" extrusionOk="0">
                <a:moveTo>
                  <a:pt x="4704" y="0"/>
                </a:moveTo>
                <a:cubicBezTo>
                  <a:pt x="4370" y="0"/>
                  <a:pt x="4170" y="367"/>
                  <a:pt x="4370" y="601"/>
                </a:cubicBezTo>
                <a:lnTo>
                  <a:pt x="5104" y="1668"/>
                </a:lnTo>
                <a:lnTo>
                  <a:pt x="101" y="4703"/>
                </a:lnTo>
                <a:cubicBezTo>
                  <a:pt x="34" y="4737"/>
                  <a:pt x="1" y="4870"/>
                  <a:pt x="1" y="4937"/>
                </a:cubicBezTo>
                <a:lnTo>
                  <a:pt x="1" y="10408"/>
                </a:lnTo>
                <a:cubicBezTo>
                  <a:pt x="1" y="10574"/>
                  <a:pt x="101" y="10708"/>
                  <a:pt x="267" y="10708"/>
                </a:cubicBezTo>
                <a:lnTo>
                  <a:pt x="701" y="10708"/>
                </a:lnTo>
                <a:cubicBezTo>
                  <a:pt x="868" y="10708"/>
                  <a:pt x="1001" y="10574"/>
                  <a:pt x="1001" y="10408"/>
                </a:cubicBezTo>
                <a:lnTo>
                  <a:pt x="1068" y="5838"/>
                </a:lnTo>
                <a:cubicBezTo>
                  <a:pt x="1068" y="5738"/>
                  <a:pt x="1101" y="5604"/>
                  <a:pt x="1201" y="5571"/>
                </a:cubicBezTo>
                <a:lnTo>
                  <a:pt x="5738" y="2669"/>
                </a:lnTo>
                <a:lnTo>
                  <a:pt x="6639" y="3936"/>
                </a:lnTo>
                <a:cubicBezTo>
                  <a:pt x="6738" y="4064"/>
                  <a:pt x="6868" y="4125"/>
                  <a:pt x="6991" y="4125"/>
                </a:cubicBezTo>
                <a:cubicBezTo>
                  <a:pt x="7159" y="4125"/>
                  <a:pt x="7315" y="4014"/>
                  <a:pt x="7373" y="3803"/>
                </a:cubicBezTo>
                <a:lnTo>
                  <a:pt x="8240" y="601"/>
                </a:lnTo>
                <a:cubicBezTo>
                  <a:pt x="8373" y="400"/>
                  <a:pt x="8173" y="167"/>
                  <a:pt x="7906" y="100"/>
                </a:cubicBezTo>
                <a:lnTo>
                  <a:pt x="47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4" name="Google Shape;1217;p50">
            <a:extLst>
              <a:ext uri="{FF2B5EF4-FFF2-40B4-BE49-F238E27FC236}">
                <a16:creationId xmlns:a16="http://schemas.microsoft.com/office/drawing/2014/main" id="{4AA4D5E8-3AE2-2704-A677-46169D6C9104}"/>
              </a:ext>
            </a:extLst>
          </p:cNvPr>
          <p:cNvGrpSpPr/>
          <p:nvPr/>
        </p:nvGrpSpPr>
        <p:grpSpPr>
          <a:xfrm>
            <a:off x="7752345" y="3000460"/>
            <a:ext cx="1213533" cy="551735"/>
            <a:chOff x="5399922" y="1841360"/>
            <a:chExt cx="3401640" cy="1460791"/>
          </a:xfrm>
        </p:grpSpPr>
        <p:sp>
          <p:nvSpPr>
            <p:cNvPr id="3725" name="Google Shape;1218;p50">
              <a:extLst>
                <a:ext uri="{FF2B5EF4-FFF2-40B4-BE49-F238E27FC236}">
                  <a16:creationId xmlns:a16="http://schemas.microsoft.com/office/drawing/2014/main" id="{29F29FDC-AD97-9A90-F455-1FF688CC58AD}"/>
                </a:ext>
              </a:extLst>
            </p:cNvPr>
            <p:cNvSpPr/>
            <p:nvPr/>
          </p:nvSpPr>
          <p:spPr>
            <a:xfrm flipH="1">
              <a:off x="6518160" y="2679871"/>
              <a:ext cx="661632" cy="331177"/>
            </a:xfrm>
            <a:custGeom>
              <a:avLst/>
              <a:gdLst/>
              <a:ahLst/>
              <a:cxnLst/>
              <a:rect l="l" t="t" r="r" b="b"/>
              <a:pathLst>
                <a:path w="18310" h="9165" extrusionOk="0">
                  <a:moveTo>
                    <a:pt x="9165" y="0"/>
                  </a:moveTo>
                  <a:cubicBezTo>
                    <a:pt x="4123" y="0"/>
                    <a:pt x="1" y="4122"/>
                    <a:pt x="1" y="9165"/>
                  </a:cubicBezTo>
                  <a:lnTo>
                    <a:pt x="18309" y="9165"/>
                  </a:lnTo>
                  <a:cubicBezTo>
                    <a:pt x="18309" y="4122"/>
                    <a:pt x="14208" y="0"/>
                    <a:pt x="916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1219;p50">
              <a:extLst>
                <a:ext uri="{FF2B5EF4-FFF2-40B4-BE49-F238E27FC236}">
                  <a16:creationId xmlns:a16="http://schemas.microsoft.com/office/drawing/2014/main" id="{E7BBD45F-28E9-B60D-4B86-1F5C8D8E3B14}"/>
                </a:ext>
              </a:extLst>
            </p:cNvPr>
            <p:cNvSpPr/>
            <p:nvPr/>
          </p:nvSpPr>
          <p:spPr>
            <a:xfrm flipH="1">
              <a:off x="6947624" y="2779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03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03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1220;p50">
              <a:extLst>
                <a:ext uri="{FF2B5EF4-FFF2-40B4-BE49-F238E27FC236}">
                  <a16:creationId xmlns:a16="http://schemas.microsoft.com/office/drawing/2014/main" id="{10CD51E3-1EB8-4F2B-D988-BB68630E18F2}"/>
                </a:ext>
              </a:extLst>
            </p:cNvPr>
            <p:cNvSpPr/>
            <p:nvPr/>
          </p:nvSpPr>
          <p:spPr>
            <a:xfrm flipH="1">
              <a:off x="6168123" y="2893067"/>
              <a:ext cx="238202" cy="118740"/>
            </a:xfrm>
            <a:custGeom>
              <a:avLst/>
              <a:gdLst/>
              <a:ahLst/>
              <a:cxnLst/>
              <a:rect l="l" t="t" r="r" b="b"/>
              <a:pathLst>
                <a:path w="6592" h="3286" extrusionOk="0">
                  <a:moveTo>
                    <a:pt x="3286" y="1"/>
                  </a:moveTo>
                  <a:cubicBezTo>
                    <a:pt x="1465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085" y="1"/>
                    <a:pt x="3286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1221;p50">
              <a:extLst>
                <a:ext uri="{FF2B5EF4-FFF2-40B4-BE49-F238E27FC236}">
                  <a16:creationId xmlns:a16="http://schemas.microsoft.com/office/drawing/2014/main" id="{AAF4191B-5715-AB7F-1DAB-86F41B7E0A9F}"/>
                </a:ext>
              </a:extLst>
            </p:cNvPr>
            <p:cNvSpPr/>
            <p:nvPr/>
          </p:nvSpPr>
          <p:spPr>
            <a:xfrm flipH="1">
              <a:off x="5831670" y="2018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9" y="0"/>
                  </a:moveTo>
                  <a:cubicBezTo>
                    <a:pt x="2383" y="0"/>
                    <a:pt x="26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5" y="0"/>
                    <a:pt x="4899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1222;p50">
              <a:extLst>
                <a:ext uri="{FF2B5EF4-FFF2-40B4-BE49-F238E27FC236}">
                  <a16:creationId xmlns:a16="http://schemas.microsoft.com/office/drawing/2014/main" id="{0E62C910-C0BF-BE6C-D6A8-31FBA2E4AE34}"/>
                </a:ext>
              </a:extLst>
            </p:cNvPr>
            <p:cNvSpPr/>
            <p:nvPr/>
          </p:nvSpPr>
          <p:spPr>
            <a:xfrm flipH="1">
              <a:off x="6348074" y="2104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5" y="1"/>
                  </a:moveTo>
                  <a:cubicBezTo>
                    <a:pt x="2360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4" y="9530"/>
                    <a:pt x="4802" y="9532"/>
                    <a:pt x="4879" y="9532"/>
                  </a:cubicBezTo>
                  <a:cubicBezTo>
                    <a:pt x="7432" y="9532"/>
                    <a:pt x="9524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2" y="1"/>
                    <a:pt x="4895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1223;p50">
              <a:extLst>
                <a:ext uri="{FF2B5EF4-FFF2-40B4-BE49-F238E27FC236}">
                  <a16:creationId xmlns:a16="http://schemas.microsoft.com/office/drawing/2014/main" id="{8CE92094-D7D2-9185-3EBF-46337266F3D9}"/>
                </a:ext>
              </a:extLst>
            </p:cNvPr>
            <p:cNvSpPr/>
            <p:nvPr/>
          </p:nvSpPr>
          <p:spPr>
            <a:xfrm flipH="1">
              <a:off x="6221024" y="2223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1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73" y="465"/>
                    <a:pt x="524" y="674"/>
                  </a:cubicBezTo>
                  <a:cubicBezTo>
                    <a:pt x="754" y="883"/>
                    <a:pt x="1089" y="1197"/>
                    <a:pt x="1528" y="1574"/>
                  </a:cubicBezTo>
                  <a:cubicBezTo>
                    <a:pt x="1946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36" y="5654"/>
                  </a:cubicBezTo>
                  <a:cubicBezTo>
                    <a:pt x="6508" y="5884"/>
                    <a:pt x="6738" y="6093"/>
                    <a:pt x="6968" y="6323"/>
                  </a:cubicBezTo>
                  <a:cubicBezTo>
                    <a:pt x="7219" y="6532"/>
                    <a:pt x="7428" y="6742"/>
                    <a:pt x="7596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8" y="8227"/>
                    <a:pt x="8788" y="8227"/>
                  </a:cubicBezTo>
                  <a:cubicBezTo>
                    <a:pt x="8935" y="8436"/>
                    <a:pt x="9060" y="8604"/>
                    <a:pt x="9144" y="8708"/>
                  </a:cubicBezTo>
                  <a:lnTo>
                    <a:pt x="9249" y="8813"/>
                  </a:lnTo>
                  <a:cubicBezTo>
                    <a:pt x="9270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2" y="8972"/>
                    <a:pt x="9509" y="8963"/>
                    <a:pt x="9542" y="8939"/>
                  </a:cubicBezTo>
                  <a:cubicBezTo>
                    <a:pt x="9625" y="8897"/>
                    <a:pt x="9688" y="8792"/>
                    <a:pt x="9688" y="8625"/>
                  </a:cubicBezTo>
                  <a:cubicBezTo>
                    <a:pt x="9730" y="8499"/>
                    <a:pt x="9688" y="8332"/>
                    <a:pt x="9646" y="8206"/>
                  </a:cubicBezTo>
                  <a:cubicBezTo>
                    <a:pt x="9667" y="8081"/>
                    <a:pt x="9605" y="7955"/>
                    <a:pt x="9500" y="7788"/>
                  </a:cubicBezTo>
                  <a:cubicBezTo>
                    <a:pt x="9500" y="7788"/>
                    <a:pt x="9395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78" y="3268"/>
                    <a:pt x="3871" y="2808"/>
                    <a:pt x="3327" y="2390"/>
                  </a:cubicBezTo>
                  <a:cubicBezTo>
                    <a:pt x="2762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1224;p50">
              <a:extLst>
                <a:ext uri="{FF2B5EF4-FFF2-40B4-BE49-F238E27FC236}">
                  <a16:creationId xmlns:a16="http://schemas.microsoft.com/office/drawing/2014/main" id="{382517DF-41CF-1E68-B0F2-47287C6B1B93}"/>
                </a:ext>
              </a:extLst>
            </p:cNvPr>
            <p:cNvSpPr/>
            <p:nvPr/>
          </p:nvSpPr>
          <p:spPr>
            <a:xfrm flipH="1">
              <a:off x="5985136" y="2175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319" y="147"/>
                  </a:cubicBezTo>
                  <a:lnTo>
                    <a:pt x="6152" y="460"/>
                  </a:lnTo>
                  <a:cubicBezTo>
                    <a:pt x="6110" y="565"/>
                    <a:pt x="6026" y="670"/>
                    <a:pt x="5943" y="816"/>
                  </a:cubicBezTo>
                  <a:cubicBezTo>
                    <a:pt x="5901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82" y="1486"/>
                  </a:cubicBezTo>
                  <a:cubicBezTo>
                    <a:pt x="5419" y="1569"/>
                    <a:pt x="5336" y="1653"/>
                    <a:pt x="5273" y="1716"/>
                  </a:cubicBezTo>
                  <a:cubicBezTo>
                    <a:pt x="5189" y="1800"/>
                    <a:pt x="5127" y="1904"/>
                    <a:pt x="5064" y="1988"/>
                  </a:cubicBezTo>
                  <a:cubicBezTo>
                    <a:pt x="4980" y="2072"/>
                    <a:pt x="4896" y="2134"/>
                    <a:pt x="4813" y="2239"/>
                  </a:cubicBezTo>
                  <a:cubicBezTo>
                    <a:pt x="4750" y="2323"/>
                    <a:pt x="4645" y="2406"/>
                    <a:pt x="4562" y="2511"/>
                  </a:cubicBezTo>
                  <a:cubicBezTo>
                    <a:pt x="4457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3" y="3557"/>
                    <a:pt x="2825" y="3850"/>
                    <a:pt x="2448" y="4122"/>
                  </a:cubicBezTo>
                  <a:cubicBezTo>
                    <a:pt x="2239" y="4269"/>
                    <a:pt x="2051" y="4415"/>
                    <a:pt x="1862" y="4541"/>
                  </a:cubicBezTo>
                  <a:cubicBezTo>
                    <a:pt x="1758" y="4624"/>
                    <a:pt x="1674" y="4687"/>
                    <a:pt x="161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98" y="5001"/>
                    <a:pt x="1214" y="5064"/>
                    <a:pt x="1130" y="5126"/>
                  </a:cubicBezTo>
                  <a:cubicBezTo>
                    <a:pt x="1046" y="5168"/>
                    <a:pt x="1005" y="5231"/>
                    <a:pt x="921" y="5273"/>
                  </a:cubicBezTo>
                  <a:cubicBezTo>
                    <a:pt x="795" y="5378"/>
                    <a:pt x="691" y="5461"/>
                    <a:pt x="607" y="5566"/>
                  </a:cubicBezTo>
                  <a:cubicBezTo>
                    <a:pt x="419" y="5733"/>
                    <a:pt x="356" y="5838"/>
                    <a:pt x="356" y="5838"/>
                  </a:cubicBezTo>
                  <a:lnTo>
                    <a:pt x="251" y="5942"/>
                  </a:lnTo>
                  <a:cubicBezTo>
                    <a:pt x="210" y="5984"/>
                    <a:pt x="189" y="6005"/>
                    <a:pt x="168" y="6068"/>
                  </a:cubicBezTo>
                  <a:cubicBezTo>
                    <a:pt x="105" y="6152"/>
                    <a:pt x="84" y="6214"/>
                    <a:pt x="63" y="6298"/>
                  </a:cubicBezTo>
                  <a:cubicBezTo>
                    <a:pt x="0" y="6466"/>
                    <a:pt x="42" y="6570"/>
                    <a:pt x="105" y="6633"/>
                  </a:cubicBezTo>
                  <a:cubicBezTo>
                    <a:pt x="154" y="6682"/>
                    <a:pt x="217" y="6702"/>
                    <a:pt x="291" y="6702"/>
                  </a:cubicBezTo>
                  <a:cubicBezTo>
                    <a:pt x="343" y="6702"/>
                    <a:pt x="400" y="6692"/>
                    <a:pt x="461" y="6675"/>
                  </a:cubicBezTo>
                  <a:cubicBezTo>
                    <a:pt x="523" y="6633"/>
                    <a:pt x="586" y="6612"/>
                    <a:pt x="670" y="6570"/>
                  </a:cubicBezTo>
                  <a:cubicBezTo>
                    <a:pt x="691" y="6570"/>
                    <a:pt x="733" y="6486"/>
                    <a:pt x="837" y="6403"/>
                  </a:cubicBezTo>
                  <a:lnTo>
                    <a:pt x="837" y="6403"/>
                  </a:lnTo>
                  <a:cubicBezTo>
                    <a:pt x="827" y="6413"/>
                    <a:pt x="827" y="6418"/>
                    <a:pt x="829" y="6418"/>
                  </a:cubicBezTo>
                  <a:cubicBezTo>
                    <a:pt x="832" y="6418"/>
                    <a:pt x="837" y="6413"/>
                    <a:pt x="837" y="6403"/>
                  </a:cubicBezTo>
                  <a:lnTo>
                    <a:pt x="837" y="6403"/>
                  </a:lnTo>
                  <a:cubicBezTo>
                    <a:pt x="837" y="6403"/>
                    <a:pt x="837" y="6403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93" y="6089"/>
                    <a:pt x="1298" y="6005"/>
                    <a:pt x="1402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716" y="5650"/>
                    <a:pt x="1779" y="5566"/>
                  </a:cubicBezTo>
                  <a:cubicBezTo>
                    <a:pt x="1862" y="5524"/>
                    <a:pt x="1946" y="5440"/>
                    <a:pt x="2030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69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39" y="3745"/>
                  </a:cubicBezTo>
                  <a:cubicBezTo>
                    <a:pt x="4248" y="3557"/>
                    <a:pt x="4436" y="3369"/>
                    <a:pt x="4645" y="3181"/>
                  </a:cubicBezTo>
                  <a:cubicBezTo>
                    <a:pt x="4750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73" y="2511"/>
                    <a:pt x="5336" y="2427"/>
                    <a:pt x="5419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2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26" y="1402"/>
                    <a:pt x="6068" y="1297"/>
                    <a:pt x="6131" y="1235"/>
                  </a:cubicBezTo>
                  <a:cubicBezTo>
                    <a:pt x="6173" y="1151"/>
                    <a:pt x="6215" y="1067"/>
                    <a:pt x="6236" y="984"/>
                  </a:cubicBezTo>
                  <a:cubicBezTo>
                    <a:pt x="6319" y="837"/>
                    <a:pt x="6361" y="712"/>
                    <a:pt x="6424" y="607"/>
                  </a:cubicBezTo>
                  <a:cubicBezTo>
                    <a:pt x="6487" y="398"/>
                    <a:pt x="6549" y="251"/>
                    <a:pt x="654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1225;p50">
              <a:extLst>
                <a:ext uri="{FF2B5EF4-FFF2-40B4-BE49-F238E27FC236}">
                  <a16:creationId xmlns:a16="http://schemas.microsoft.com/office/drawing/2014/main" id="{52389C02-9277-824D-AAA7-2976E1A607B4}"/>
                </a:ext>
              </a:extLst>
            </p:cNvPr>
            <p:cNvSpPr/>
            <p:nvPr/>
          </p:nvSpPr>
          <p:spPr>
            <a:xfrm flipH="1">
              <a:off x="6335210" y="2293011"/>
              <a:ext cx="273723" cy="132579"/>
            </a:xfrm>
            <a:custGeom>
              <a:avLst/>
              <a:gdLst/>
              <a:ahLst/>
              <a:cxnLst/>
              <a:rect l="l" t="t" r="r" b="b"/>
              <a:pathLst>
                <a:path w="7575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61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44" y="1144"/>
                  </a:cubicBezTo>
                  <a:cubicBezTo>
                    <a:pt x="2762" y="1291"/>
                    <a:pt x="3181" y="1479"/>
                    <a:pt x="3620" y="1667"/>
                  </a:cubicBezTo>
                  <a:cubicBezTo>
                    <a:pt x="4059" y="1855"/>
                    <a:pt x="4478" y="2023"/>
                    <a:pt x="4875" y="2211"/>
                  </a:cubicBezTo>
                  <a:cubicBezTo>
                    <a:pt x="5085" y="2316"/>
                    <a:pt x="5273" y="2400"/>
                    <a:pt x="5440" y="2504"/>
                  </a:cubicBezTo>
                  <a:cubicBezTo>
                    <a:pt x="5629" y="2588"/>
                    <a:pt x="5796" y="2692"/>
                    <a:pt x="5943" y="2755"/>
                  </a:cubicBezTo>
                  <a:cubicBezTo>
                    <a:pt x="6256" y="2923"/>
                    <a:pt x="6487" y="3069"/>
                    <a:pt x="6654" y="3216"/>
                  </a:cubicBezTo>
                  <a:cubicBezTo>
                    <a:pt x="6800" y="3320"/>
                    <a:pt x="6905" y="3383"/>
                    <a:pt x="6905" y="3383"/>
                  </a:cubicBezTo>
                  <a:cubicBezTo>
                    <a:pt x="7072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75" y="3592"/>
                    <a:pt x="7575" y="3529"/>
                    <a:pt x="7491" y="3446"/>
                  </a:cubicBezTo>
                  <a:cubicBezTo>
                    <a:pt x="7470" y="3383"/>
                    <a:pt x="7407" y="3341"/>
                    <a:pt x="736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24" y="2609"/>
                    <a:pt x="6110" y="2420"/>
                  </a:cubicBezTo>
                  <a:cubicBezTo>
                    <a:pt x="5943" y="2337"/>
                    <a:pt x="5754" y="2232"/>
                    <a:pt x="5587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25" y="1374"/>
                  </a:cubicBezTo>
                  <a:cubicBezTo>
                    <a:pt x="3285" y="1228"/>
                    <a:pt x="2825" y="1060"/>
                    <a:pt x="2406" y="914"/>
                  </a:cubicBezTo>
                  <a:cubicBezTo>
                    <a:pt x="1988" y="747"/>
                    <a:pt x="1611" y="621"/>
                    <a:pt x="1297" y="495"/>
                  </a:cubicBezTo>
                  <a:cubicBezTo>
                    <a:pt x="942" y="349"/>
                    <a:pt x="691" y="244"/>
                    <a:pt x="502" y="182"/>
                  </a:cubicBezTo>
                  <a:cubicBezTo>
                    <a:pt x="314" y="98"/>
                    <a:pt x="209" y="35"/>
                    <a:pt x="209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1226;p50">
              <a:extLst>
                <a:ext uri="{FF2B5EF4-FFF2-40B4-BE49-F238E27FC236}">
                  <a16:creationId xmlns:a16="http://schemas.microsoft.com/office/drawing/2014/main" id="{D0C73FAB-C56F-F994-6AA0-4F7097075C3C}"/>
                </a:ext>
              </a:extLst>
            </p:cNvPr>
            <p:cNvSpPr/>
            <p:nvPr/>
          </p:nvSpPr>
          <p:spPr>
            <a:xfrm flipH="1">
              <a:off x="6410227" y="2164985"/>
              <a:ext cx="66416" cy="187721"/>
            </a:xfrm>
            <a:custGeom>
              <a:avLst/>
              <a:gdLst/>
              <a:ahLst/>
              <a:cxnLst/>
              <a:rect l="l" t="t" r="r" b="b"/>
              <a:pathLst>
                <a:path w="1838" h="5195" extrusionOk="0">
                  <a:moveTo>
                    <a:pt x="64" y="0"/>
                  </a:moveTo>
                  <a:cubicBezTo>
                    <a:pt x="22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5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7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7" y="5172"/>
                    <a:pt x="1755" y="5174"/>
                    <a:pt x="1762" y="5174"/>
                  </a:cubicBezTo>
                  <a:cubicBezTo>
                    <a:pt x="1838" y="5174"/>
                    <a:pt x="1808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45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7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5" y="63"/>
                    <a:pt x="85" y="0"/>
                    <a:pt x="64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1227;p50">
              <a:extLst>
                <a:ext uri="{FF2B5EF4-FFF2-40B4-BE49-F238E27FC236}">
                  <a16:creationId xmlns:a16="http://schemas.microsoft.com/office/drawing/2014/main" id="{76FA4EC9-265C-9FEF-B18C-2AA50A30338C}"/>
                </a:ext>
              </a:extLst>
            </p:cNvPr>
            <p:cNvSpPr/>
            <p:nvPr/>
          </p:nvSpPr>
          <p:spPr>
            <a:xfrm flipH="1">
              <a:off x="6047902" y="2136583"/>
              <a:ext cx="65802" cy="193539"/>
            </a:xfrm>
            <a:custGeom>
              <a:avLst/>
              <a:gdLst/>
              <a:ahLst/>
              <a:cxnLst/>
              <a:rect l="l" t="t" r="r" b="b"/>
              <a:pathLst>
                <a:path w="1821" h="5356" extrusionOk="0">
                  <a:moveTo>
                    <a:pt x="1771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716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611" y="682"/>
                    <a:pt x="1569" y="912"/>
                  </a:cubicBezTo>
                  <a:cubicBezTo>
                    <a:pt x="1549" y="1163"/>
                    <a:pt x="1507" y="1435"/>
                    <a:pt x="1444" y="1728"/>
                  </a:cubicBezTo>
                  <a:cubicBezTo>
                    <a:pt x="1402" y="2021"/>
                    <a:pt x="1318" y="2335"/>
                    <a:pt x="1235" y="2648"/>
                  </a:cubicBezTo>
                  <a:cubicBezTo>
                    <a:pt x="1151" y="2962"/>
                    <a:pt x="1088" y="3276"/>
                    <a:pt x="984" y="3527"/>
                  </a:cubicBezTo>
                  <a:lnTo>
                    <a:pt x="816" y="3925"/>
                  </a:lnTo>
                  <a:cubicBezTo>
                    <a:pt x="774" y="4050"/>
                    <a:pt x="712" y="4155"/>
                    <a:pt x="649" y="4260"/>
                  </a:cubicBezTo>
                  <a:cubicBezTo>
                    <a:pt x="565" y="4469"/>
                    <a:pt x="440" y="4636"/>
                    <a:pt x="377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09" y="4950"/>
                    <a:pt x="168" y="4971"/>
                    <a:pt x="126" y="4992"/>
                  </a:cubicBezTo>
                  <a:cubicBezTo>
                    <a:pt x="105" y="5034"/>
                    <a:pt x="84" y="5076"/>
                    <a:pt x="63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53" y="5332"/>
                    <a:pt x="84" y="5355"/>
                    <a:pt x="142" y="5355"/>
                  </a:cubicBezTo>
                  <a:cubicBezTo>
                    <a:pt x="161" y="5355"/>
                    <a:pt x="183" y="5353"/>
                    <a:pt x="209" y="5348"/>
                  </a:cubicBezTo>
                  <a:cubicBezTo>
                    <a:pt x="272" y="5348"/>
                    <a:pt x="314" y="5306"/>
                    <a:pt x="377" y="5285"/>
                  </a:cubicBezTo>
                  <a:cubicBezTo>
                    <a:pt x="419" y="5285"/>
                    <a:pt x="48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74" y="4866"/>
                    <a:pt x="900" y="4678"/>
                    <a:pt x="1005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214" y="3946"/>
                    <a:pt x="1256" y="3799"/>
                    <a:pt x="1297" y="3674"/>
                  </a:cubicBezTo>
                  <a:cubicBezTo>
                    <a:pt x="1360" y="3381"/>
                    <a:pt x="1444" y="3067"/>
                    <a:pt x="1528" y="2732"/>
                  </a:cubicBezTo>
                  <a:cubicBezTo>
                    <a:pt x="1569" y="2418"/>
                    <a:pt x="1632" y="2063"/>
                    <a:pt x="1674" y="1791"/>
                  </a:cubicBezTo>
                  <a:cubicBezTo>
                    <a:pt x="1737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21" y="368"/>
                  </a:cubicBezTo>
                  <a:lnTo>
                    <a:pt x="1821" y="138"/>
                  </a:lnTo>
                  <a:cubicBezTo>
                    <a:pt x="1821" y="69"/>
                    <a:pt x="1793" y="1"/>
                    <a:pt x="1771" y="1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1228;p50">
              <a:extLst>
                <a:ext uri="{FF2B5EF4-FFF2-40B4-BE49-F238E27FC236}">
                  <a16:creationId xmlns:a16="http://schemas.microsoft.com/office/drawing/2014/main" id="{ACEB6A6C-7D76-8AE1-3BF1-27051DF97EB3}"/>
                </a:ext>
              </a:extLst>
            </p:cNvPr>
            <p:cNvSpPr/>
            <p:nvPr/>
          </p:nvSpPr>
          <p:spPr>
            <a:xfrm flipH="1">
              <a:off x="6190815" y="2876445"/>
              <a:ext cx="269170" cy="134603"/>
            </a:xfrm>
            <a:custGeom>
              <a:avLst/>
              <a:gdLst/>
              <a:ahLst/>
              <a:cxnLst/>
              <a:rect l="l" t="t" r="r" b="b"/>
              <a:pathLst>
                <a:path w="7449" h="3725" extrusionOk="0">
                  <a:moveTo>
                    <a:pt x="3725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49" y="3725"/>
                  </a:lnTo>
                  <a:cubicBezTo>
                    <a:pt x="7449" y="1674"/>
                    <a:pt x="5796" y="0"/>
                    <a:pt x="372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1229;p50">
              <a:extLst>
                <a:ext uri="{FF2B5EF4-FFF2-40B4-BE49-F238E27FC236}">
                  <a16:creationId xmlns:a16="http://schemas.microsoft.com/office/drawing/2014/main" id="{A382E48E-6343-5C0F-04B5-ACA9D58B6A52}"/>
                </a:ext>
              </a:extLst>
            </p:cNvPr>
            <p:cNvSpPr/>
            <p:nvPr/>
          </p:nvSpPr>
          <p:spPr>
            <a:xfrm flipH="1">
              <a:off x="6364697" y="2917277"/>
              <a:ext cx="189058" cy="94529"/>
            </a:xfrm>
            <a:custGeom>
              <a:avLst/>
              <a:gdLst/>
              <a:ahLst/>
              <a:cxnLst/>
              <a:rect l="l" t="t" r="r" b="b"/>
              <a:pathLst>
                <a:path w="5232" h="2616" extrusionOk="0">
                  <a:moveTo>
                    <a:pt x="2616" y="0"/>
                  </a:moveTo>
                  <a:cubicBezTo>
                    <a:pt x="1172" y="0"/>
                    <a:pt x="1" y="1151"/>
                    <a:pt x="22" y="2616"/>
                  </a:cubicBezTo>
                  <a:lnTo>
                    <a:pt x="5232" y="2616"/>
                  </a:lnTo>
                  <a:cubicBezTo>
                    <a:pt x="5232" y="1172"/>
                    <a:pt x="4060" y="0"/>
                    <a:pt x="2616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1230;p50">
              <a:extLst>
                <a:ext uri="{FF2B5EF4-FFF2-40B4-BE49-F238E27FC236}">
                  <a16:creationId xmlns:a16="http://schemas.microsoft.com/office/drawing/2014/main" id="{43F5F561-71BE-83D0-F1FF-C9ACB36C50D8}"/>
                </a:ext>
              </a:extLst>
            </p:cNvPr>
            <p:cNvSpPr/>
            <p:nvPr/>
          </p:nvSpPr>
          <p:spPr>
            <a:xfrm flipH="1">
              <a:off x="6047902" y="2962626"/>
              <a:ext cx="96806" cy="48421"/>
            </a:xfrm>
            <a:custGeom>
              <a:avLst/>
              <a:gdLst/>
              <a:ahLst/>
              <a:cxnLst/>
              <a:rect l="l" t="t" r="r" b="b"/>
              <a:pathLst>
                <a:path w="2679" h="1340" extrusionOk="0">
                  <a:moveTo>
                    <a:pt x="1339" y="1"/>
                  </a:moveTo>
                  <a:cubicBezTo>
                    <a:pt x="586" y="1"/>
                    <a:pt x="0" y="607"/>
                    <a:pt x="0" y="1340"/>
                  </a:cubicBezTo>
                  <a:lnTo>
                    <a:pt x="2679" y="1340"/>
                  </a:lnTo>
                  <a:cubicBezTo>
                    <a:pt x="2679" y="607"/>
                    <a:pt x="2072" y="1"/>
                    <a:pt x="1339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1231;p50">
              <a:extLst>
                <a:ext uri="{FF2B5EF4-FFF2-40B4-BE49-F238E27FC236}">
                  <a16:creationId xmlns:a16="http://schemas.microsoft.com/office/drawing/2014/main" id="{03F1967B-4D1F-6CAD-538F-80E510A53E5F}"/>
                </a:ext>
              </a:extLst>
            </p:cNvPr>
            <p:cNvSpPr/>
            <p:nvPr/>
          </p:nvSpPr>
          <p:spPr>
            <a:xfrm flipH="1">
              <a:off x="8038646" y="2893067"/>
              <a:ext cx="238202" cy="118740"/>
            </a:xfrm>
            <a:custGeom>
              <a:avLst/>
              <a:gdLst/>
              <a:ahLst/>
              <a:cxnLst/>
              <a:rect l="l" t="t" r="r" b="b"/>
              <a:pathLst>
                <a:path w="6592" h="3286" extrusionOk="0">
                  <a:moveTo>
                    <a:pt x="3307" y="1"/>
                  </a:moveTo>
                  <a:cubicBezTo>
                    <a:pt x="1486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106" y="1"/>
                    <a:pt x="3307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1232;p50">
              <a:extLst>
                <a:ext uri="{FF2B5EF4-FFF2-40B4-BE49-F238E27FC236}">
                  <a16:creationId xmlns:a16="http://schemas.microsoft.com/office/drawing/2014/main" id="{E90BE4FC-8FB4-6C21-B700-35B6259B2798}"/>
                </a:ext>
              </a:extLst>
            </p:cNvPr>
            <p:cNvSpPr/>
            <p:nvPr/>
          </p:nvSpPr>
          <p:spPr>
            <a:xfrm flipH="1">
              <a:off x="5509564" y="2888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63" y="1"/>
                  </a:moveTo>
                  <a:cubicBezTo>
                    <a:pt x="900" y="1"/>
                    <a:pt x="837" y="11"/>
                    <a:pt x="775" y="32"/>
                  </a:cubicBezTo>
                  <a:cubicBezTo>
                    <a:pt x="524" y="32"/>
                    <a:pt x="356" y="74"/>
                    <a:pt x="210" y="137"/>
                  </a:cubicBezTo>
                  <a:cubicBezTo>
                    <a:pt x="126" y="158"/>
                    <a:pt x="84" y="178"/>
                    <a:pt x="63" y="178"/>
                  </a:cubicBezTo>
                  <a:cubicBezTo>
                    <a:pt x="21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63" y="241"/>
                  </a:lnTo>
                  <a:cubicBezTo>
                    <a:pt x="105" y="241"/>
                    <a:pt x="147" y="199"/>
                    <a:pt x="210" y="199"/>
                  </a:cubicBezTo>
                  <a:cubicBezTo>
                    <a:pt x="356" y="178"/>
                    <a:pt x="524" y="178"/>
                    <a:pt x="775" y="178"/>
                  </a:cubicBezTo>
                  <a:cubicBezTo>
                    <a:pt x="900" y="199"/>
                    <a:pt x="1005" y="199"/>
                    <a:pt x="1130" y="241"/>
                  </a:cubicBezTo>
                  <a:cubicBezTo>
                    <a:pt x="1256" y="262"/>
                    <a:pt x="1402" y="283"/>
                    <a:pt x="1528" y="346"/>
                  </a:cubicBezTo>
                  <a:cubicBezTo>
                    <a:pt x="1821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95" y="1811"/>
                  </a:cubicBezTo>
                  <a:cubicBezTo>
                    <a:pt x="3620" y="1978"/>
                    <a:pt x="3683" y="2124"/>
                    <a:pt x="3725" y="2229"/>
                  </a:cubicBezTo>
                  <a:cubicBezTo>
                    <a:pt x="3725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57" y="2062"/>
                  </a:cubicBezTo>
                  <a:cubicBezTo>
                    <a:pt x="4457" y="2041"/>
                    <a:pt x="4457" y="2020"/>
                    <a:pt x="4436" y="1978"/>
                  </a:cubicBezTo>
                  <a:cubicBezTo>
                    <a:pt x="4436" y="1957"/>
                    <a:pt x="4394" y="1915"/>
                    <a:pt x="4374" y="1873"/>
                  </a:cubicBezTo>
                  <a:cubicBezTo>
                    <a:pt x="4290" y="1727"/>
                    <a:pt x="4164" y="1539"/>
                    <a:pt x="3976" y="1350"/>
                  </a:cubicBezTo>
                  <a:cubicBezTo>
                    <a:pt x="3620" y="995"/>
                    <a:pt x="3076" y="618"/>
                    <a:pt x="2490" y="367"/>
                  </a:cubicBezTo>
                  <a:cubicBezTo>
                    <a:pt x="2197" y="241"/>
                    <a:pt x="1884" y="137"/>
                    <a:pt x="1612" y="74"/>
                  </a:cubicBezTo>
                  <a:cubicBezTo>
                    <a:pt x="1444" y="53"/>
                    <a:pt x="1298" y="32"/>
                    <a:pt x="1151" y="32"/>
                  </a:cubicBezTo>
                  <a:cubicBezTo>
                    <a:pt x="1089" y="11"/>
                    <a:pt x="1026" y="1"/>
                    <a:pt x="96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1233;p50">
              <a:extLst>
                <a:ext uri="{FF2B5EF4-FFF2-40B4-BE49-F238E27FC236}">
                  <a16:creationId xmlns:a16="http://schemas.microsoft.com/office/drawing/2014/main" id="{195839CE-3770-1B66-C98B-90F7A6A9BF4B}"/>
                </a:ext>
              </a:extLst>
            </p:cNvPr>
            <p:cNvSpPr/>
            <p:nvPr/>
          </p:nvSpPr>
          <p:spPr>
            <a:xfrm flipH="1">
              <a:off x="5513359" y="2833336"/>
              <a:ext cx="46144" cy="124810"/>
            </a:xfrm>
            <a:custGeom>
              <a:avLst/>
              <a:gdLst/>
              <a:ahLst/>
              <a:cxnLst/>
              <a:rect l="l" t="t" r="r" b="b"/>
              <a:pathLst>
                <a:path w="1277" h="3454" extrusionOk="0">
                  <a:moveTo>
                    <a:pt x="21" y="1"/>
                  </a:moveTo>
                  <a:lnTo>
                    <a:pt x="0" y="22"/>
                  </a:lnTo>
                  <a:cubicBezTo>
                    <a:pt x="0" y="22"/>
                    <a:pt x="21" y="84"/>
                    <a:pt x="42" y="147"/>
                  </a:cubicBezTo>
                  <a:cubicBezTo>
                    <a:pt x="42" y="189"/>
                    <a:pt x="63" y="210"/>
                    <a:pt x="63" y="231"/>
                  </a:cubicBezTo>
                  <a:cubicBezTo>
                    <a:pt x="63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47" y="440"/>
                    <a:pt x="147" y="440"/>
                    <a:pt x="147" y="461"/>
                  </a:cubicBezTo>
                  <a:lnTo>
                    <a:pt x="147" y="524"/>
                  </a:lnTo>
                  <a:cubicBezTo>
                    <a:pt x="209" y="670"/>
                    <a:pt x="230" y="859"/>
                    <a:pt x="251" y="1047"/>
                  </a:cubicBezTo>
                  <a:cubicBezTo>
                    <a:pt x="272" y="1256"/>
                    <a:pt x="335" y="1465"/>
                    <a:pt x="356" y="1675"/>
                  </a:cubicBezTo>
                  <a:cubicBezTo>
                    <a:pt x="356" y="1716"/>
                    <a:pt x="377" y="1779"/>
                    <a:pt x="377" y="1821"/>
                  </a:cubicBezTo>
                  <a:lnTo>
                    <a:pt x="377" y="1884"/>
                  </a:lnTo>
                  <a:lnTo>
                    <a:pt x="377" y="1905"/>
                  </a:lnTo>
                  <a:lnTo>
                    <a:pt x="377" y="1988"/>
                  </a:lnTo>
                  <a:lnTo>
                    <a:pt x="377" y="2072"/>
                  </a:lnTo>
                  <a:lnTo>
                    <a:pt x="377" y="2135"/>
                  </a:lnTo>
                  <a:lnTo>
                    <a:pt x="377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40" y="2930"/>
                    <a:pt x="440" y="3014"/>
                    <a:pt x="440" y="3076"/>
                  </a:cubicBezTo>
                  <a:cubicBezTo>
                    <a:pt x="440" y="3160"/>
                    <a:pt x="461" y="3223"/>
                    <a:pt x="461" y="3265"/>
                  </a:cubicBezTo>
                  <a:cubicBezTo>
                    <a:pt x="481" y="3369"/>
                    <a:pt x="523" y="3453"/>
                    <a:pt x="523" y="3453"/>
                  </a:cubicBezTo>
                  <a:lnTo>
                    <a:pt x="1277" y="3076"/>
                  </a:lnTo>
                  <a:cubicBezTo>
                    <a:pt x="1277" y="3076"/>
                    <a:pt x="1256" y="3056"/>
                    <a:pt x="1235" y="2993"/>
                  </a:cubicBezTo>
                  <a:cubicBezTo>
                    <a:pt x="1193" y="2972"/>
                    <a:pt x="1193" y="2930"/>
                    <a:pt x="1172" y="2867"/>
                  </a:cubicBezTo>
                  <a:cubicBezTo>
                    <a:pt x="1172" y="2825"/>
                    <a:pt x="1151" y="2763"/>
                    <a:pt x="1130" y="2700"/>
                  </a:cubicBezTo>
                  <a:cubicBezTo>
                    <a:pt x="1088" y="2532"/>
                    <a:pt x="1046" y="2386"/>
                    <a:pt x="984" y="2177"/>
                  </a:cubicBezTo>
                  <a:cubicBezTo>
                    <a:pt x="963" y="2114"/>
                    <a:pt x="963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879" y="1884"/>
                    <a:pt x="879" y="1842"/>
                  </a:cubicBezTo>
                  <a:cubicBezTo>
                    <a:pt x="879" y="1821"/>
                    <a:pt x="858" y="1800"/>
                    <a:pt x="858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795" y="1695"/>
                  </a:lnTo>
                  <a:cubicBezTo>
                    <a:pt x="795" y="1654"/>
                    <a:pt x="774" y="1591"/>
                    <a:pt x="753" y="1528"/>
                  </a:cubicBezTo>
                  <a:cubicBezTo>
                    <a:pt x="670" y="1361"/>
                    <a:pt x="586" y="1151"/>
                    <a:pt x="523" y="963"/>
                  </a:cubicBezTo>
                  <a:cubicBezTo>
                    <a:pt x="461" y="775"/>
                    <a:pt x="377" y="628"/>
                    <a:pt x="314" y="461"/>
                  </a:cubicBezTo>
                  <a:cubicBezTo>
                    <a:pt x="314" y="440"/>
                    <a:pt x="272" y="440"/>
                    <a:pt x="272" y="419"/>
                  </a:cubicBezTo>
                  <a:cubicBezTo>
                    <a:pt x="272" y="398"/>
                    <a:pt x="251" y="398"/>
                    <a:pt x="251" y="356"/>
                  </a:cubicBezTo>
                  <a:cubicBezTo>
                    <a:pt x="230" y="315"/>
                    <a:pt x="230" y="294"/>
                    <a:pt x="209" y="252"/>
                  </a:cubicBezTo>
                  <a:cubicBezTo>
                    <a:pt x="168" y="231"/>
                    <a:pt x="168" y="210"/>
                    <a:pt x="147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42" y="43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1234;p50">
              <a:extLst>
                <a:ext uri="{FF2B5EF4-FFF2-40B4-BE49-F238E27FC236}">
                  <a16:creationId xmlns:a16="http://schemas.microsoft.com/office/drawing/2014/main" id="{AA3C4D4C-3868-E9A6-46BC-8050DF3F6839}"/>
                </a:ext>
              </a:extLst>
            </p:cNvPr>
            <p:cNvSpPr/>
            <p:nvPr/>
          </p:nvSpPr>
          <p:spPr>
            <a:xfrm flipH="1">
              <a:off x="5494460" y="2849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214" y="0"/>
                  </a:moveTo>
                  <a:cubicBezTo>
                    <a:pt x="1214" y="0"/>
                    <a:pt x="1193" y="21"/>
                    <a:pt x="1130" y="105"/>
                  </a:cubicBezTo>
                  <a:cubicBezTo>
                    <a:pt x="1109" y="126"/>
                    <a:pt x="1046" y="188"/>
                    <a:pt x="1025" y="230"/>
                  </a:cubicBezTo>
                  <a:cubicBezTo>
                    <a:pt x="984" y="293"/>
                    <a:pt x="942" y="377"/>
                    <a:pt x="900" y="419"/>
                  </a:cubicBezTo>
                  <a:cubicBezTo>
                    <a:pt x="712" y="691"/>
                    <a:pt x="502" y="1046"/>
                    <a:pt x="356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72" y="1674"/>
                    <a:pt x="272" y="1737"/>
                    <a:pt x="251" y="1779"/>
                  </a:cubicBezTo>
                  <a:lnTo>
                    <a:pt x="168" y="2092"/>
                  </a:lnTo>
                  <a:cubicBezTo>
                    <a:pt x="147" y="2197"/>
                    <a:pt x="105" y="2281"/>
                    <a:pt x="84" y="2385"/>
                  </a:cubicBezTo>
                  <a:cubicBezTo>
                    <a:pt x="63" y="2469"/>
                    <a:pt x="63" y="2574"/>
                    <a:pt x="42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42" y="3118"/>
                  </a:cubicBezTo>
                  <a:cubicBezTo>
                    <a:pt x="63" y="3201"/>
                    <a:pt x="84" y="3243"/>
                    <a:pt x="105" y="3306"/>
                  </a:cubicBezTo>
                  <a:lnTo>
                    <a:pt x="168" y="3348"/>
                  </a:lnTo>
                  <a:lnTo>
                    <a:pt x="732" y="2950"/>
                  </a:lnTo>
                  <a:cubicBezTo>
                    <a:pt x="732" y="2950"/>
                    <a:pt x="712" y="2929"/>
                    <a:pt x="712" y="2888"/>
                  </a:cubicBezTo>
                  <a:cubicBezTo>
                    <a:pt x="691" y="2825"/>
                    <a:pt x="691" y="2783"/>
                    <a:pt x="691" y="2699"/>
                  </a:cubicBezTo>
                  <a:lnTo>
                    <a:pt x="691" y="2469"/>
                  </a:lnTo>
                  <a:lnTo>
                    <a:pt x="691" y="2176"/>
                  </a:lnTo>
                  <a:lnTo>
                    <a:pt x="691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2" y="1674"/>
                    <a:pt x="732" y="1632"/>
                    <a:pt x="732" y="1569"/>
                  </a:cubicBezTo>
                  <a:cubicBezTo>
                    <a:pt x="795" y="1172"/>
                    <a:pt x="921" y="795"/>
                    <a:pt x="1025" y="502"/>
                  </a:cubicBezTo>
                  <a:cubicBezTo>
                    <a:pt x="1046" y="439"/>
                    <a:pt x="1088" y="377"/>
                    <a:pt x="1109" y="314"/>
                  </a:cubicBezTo>
                  <a:cubicBezTo>
                    <a:pt x="1130" y="230"/>
                    <a:pt x="1151" y="209"/>
                    <a:pt x="1193" y="167"/>
                  </a:cubicBezTo>
                  <a:cubicBezTo>
                    <a:pt x="1214" y="84"/>
                    <a:pt x="1235" y="21"/>
                    <a:pt x="1235" y="21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1235;p50">
              <a:extLst>
                <a:ext uri="{FF2B5EF4-FFF2-40B4-BE49-F238E27FC236}">
                  <a16:creationId xmlns:a16="http://schemas.microsoft.com/office/drawing/2014/main" id="{38BBFB1B-73FF-5AB1-7BFA-35A602490428}"/>
                </a:ext>
              </a:extLst>
            </p:cNvPr>
            <p:cNvSpPr/>
            <p:nvPr/>
          </p:nvSpPr>
          <p:spPr>
            <a:xfrm flipH="1">
              <a:off x="5445317" y="2860545"/>
              <a:ext cx="91530" cy="105153"/>
            </a:xfrm>
            <a:custGeom>
              <a:avLst/>
              <a:gdLst/>
              <a:ahLst/>
              <a:cxnLst/>
              <a:rect l="l" t="t" r="r" b="b"/>
              <a:pathLst>
                <a:path w="2533" h="2910" extrusionOk="0">
                  <a:moveTo>
                    <a:pt x="2512" y="1"/>
                  </a:moveTo>
                  <a:cubicBezTo>
                    <a:pt x="2512" y="1"/>
                    <a:pt x="2449" y="22"/>
                    <a:pt x="2344" y="64"/>
                  </a:cubicBezTo>
                  <a:cubicBezTo>
                    <a:pt x="2323" y="64"/>
                    <a:pt x="2303" y="85"/>
                    <a:pt x="2261" y="85"/>
                  </a:cubicBezTo>
                  <a:cubicBezTo>
                    <a:pt x="2240" y="106"/>
                    <a:pt x="2240" y="106"/>
                    <a:pt x="2219" y="106"/>
                  </a:cubicBezTo>
                  <a:cubicBezTo>
                    <a:pt x="2198" y="106"/>
                    <a:pt x="2198" y="126"/>
                    <a:pt x="2156" y="126"/>
                  </a:cubicBezTo>
                  <a:cubicBezTo>
                    <a:pt x="2114" y="147"/>
                    <a:pt x="2031" y="189"/>
                    <a:pt x="1947" y="231"/>
                  </a:cubicBezTo>
                  <a:lnTo>
                    <a:pt x="1717" y="398"/>
                  </a:lnTo>
                  <a:cubicBezTo>
                    <a:pt x="1633" y="440"/>
                    <a:pt x="1528" y="503"/>
                    <a:pt x="1466" y="566"/>
                  </a:cubicBezTo>
                  <a:cubicBezTo>
                    <a:pt x="1403" y="608"/>
                    <a:pt x="1382" y="650"/>
                    <a:pt x="1319" y="670"/>
                  </a:cubicBezTo>
                  <a:cubicBezTo>
                    <a:pt x="1277" y="712"/>
                    <a:pt x="1256" y="733"/>
                    <a:pt x="1194" y="775"/>
                  </a:cubicBezTo>
                  <a:cubicBezTo>
                    <a:pt x="1089" y="859"/>
                    <a:pt x="1005" y="942"/>
                    <a:pt x="942" y="1026"/>
                  </a:cubicBezTo>
                  <a:lnTo>
                    <a:pt x="796" y="1152"/>
                  </a:lnTo>
                  <a:cubicBezTo>
                    <a:pt x="775" y="1173"/>
                    <a:pt x="733" y="1235"/>
                    <a:pt x="691" y="1277"/>
                  </a:cubicBezTo>
                  <a:cubicBezTo>
                    <a:pt x="670" y="1340"/>
                    <a:pt x="629" y="1361"/>
                    <a:pt x="587" y="1424"/>
                  </a:cubicBezTo>
                  <a:cubicBezTo>
                    <a:pt x="545" y="1466"/>
                    <a:pt x="524" y="1487"/>
                    <a:pt x="482" y="1549"/>
                  </a:cubicBezTo>
                  <a:cubicBezTo>
                    <a:pt x="357" y="1717"/>
                    <a:pt x="252" y="1905"/>
                    <a:pt x="147" y="2072"/>
                  </a:cubicBezTo>
                  <a:cubicBezTo>
                    <a:pt x="126" y="2177"/>
                    <a:pt x="85" y="2240"/>
                    <a:pt x="43" y="2323"/>
                  </a:cubicBezTo>
                  <a:cubicBezTo>
                    <a:pt x="22" y="2407"/>
                    <a:pt x="1" y="2512"/>
                    <a:pt x="1" y="2616"/>
                  </a:cubicBezTo>
                  <a:cubicBezTo>
                    <a:pt x="1" y="2700"/>
                    <a:pt x="1" y="2784"/>
                    <a:pt x="22" y="2826"/>
                  </a:cubicBezTo>
                  <a:cubicBezTo>
                    <a:pt x="22" y="2847"/>
                    <a:pt x="22" y="2888"/>
                    <a:pt x="43" y="2909"/>
                  </a:cubicBezTo>
                  <a:lnTo>
                    <a:pt x="754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4" y="2428"/>
                    <a:pt x="754" y="2386"/>
                    <a:pt x="775" y="2303"/>
                  </a:cubicBezTo>
                  <a:cubicBezTo>
                    <a:pt x="838" y="2177"/>
                    <a:pt x="922" y="1989"/>
                    <a:pt x="984" y="1800"/>
                  </a:cubicBezTo>
                  <a:lnTo>
                    <a:pt x="1068" y="1654"/>
                  </a:lnTo>
                  <a:cubicBezTo>
                    <a:pt x="1089" y="1591"/>
                    <a:pt x="1110" y="1570"/>
                    <a:pt x="1152" y="1528"/>
                  </a:cubicBezTo>
                  <a:cubicBezTo>
                    <a:pt x="1173" y="1487"/>
                    <a:pt x="1194" y="1445"/>
                    <a:pt x="1214" y="1382"/>
                  </a:cubicBezTo>
                  <a:cubicBezTo>
                    <a:pt x="1256" y="1361"/>
                    <a:pt x="1277" y="1298"/>
                    <a:pt x="1298" y="1256"/>
                  </a:cubicBezTo>
                  <a:cubicBezTo>
                    <a:pt x="1361" y="1173"/>
                    <a:pt x="1424" y="1068"/>
                    <a:pt x="1486" y="1005"/>
                  </a:cubicBezTo>
                  <a:cubicBezTo>
                    <a:pt x="1507" y="942"/>
                    <a:pt x="1570" y="922"/>
                    <a:pt x="1591" y="859"/>
                  </a:cubicBezTo>
                  <a:cubicBezTo>
                    <a:pt x="1633" y="817"/>
                    <a:pt x="1675" y="775"/>
                    <a:pt x="1696" y="733"/>
                  </a:cubicBezTo>
                  <a:cubicBezTo>
                    <a:pt x="1779" y="650"/>
                    <a:pt x="1842" y="608"/>
                    <a:pt x="1905" y="524"/>
                  </a:cubicBezTo>
                  <a:cubicBezTo>
                    <a:pt x="1947" y="440"/>
                    <a:pt x="2031" y="398"/>
                    <a:pt x="2093" y="336"/>
                  </a:cubicBezTo>
                  <a:cubicBezTo>
                    <a:pt x="2156" y="294"/>
                    <a:pt x="2219" y="252"/>
                    <a:pt x="2261" y="210"/>
                  </a:cubicBezTo>
                  <a:lnTo>
                    <a:pt x="2303" y="189"/>
                  </a:lnTo>
                  <a:lnTo>
                    <a:pt x="2323" y="168"/>
                  </a:lnTo>
                  <a:cubicBezTo>
                    <a:pt x="2344" y="126"/>
                    <a:pt x="2365" y="126"/>
                    <a:pt x="2407" y="106"/>
                  </a:cubicBezTo>
                  <a:cubicBezTo>
                    <a:pt x="2470" y="64"/>
                    <a:pt x="2533" y="22"/>
                    <a:pt x="2533" y="22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1236;p50">
              <a:extLst>
                <a:ext uri="{FF2B5EF4-FFF2-40B4-BE49-F238E27FC236}">
                  <a16:creationId xmlns:a16="http://schemas.microsoft.com/office/drawing/2014/main" id="{7FEDC068-2693-283A-410B-BBD928A01B53}"/>
                </a:ext>
              </a:extLst>
            </p:cNvPr>
            <p:cNvSpPr/>
            <p:nvPr/>
          </p:nvSpPr>
          <p:spPr>
            <a:xfrm flipH="1">
              <a:off x="5519393" y="2848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63" y="147"/>
                  </a:cubicBezTo>
                  <a:cubicBezTo>
                    <a:pt x="84" y="188"/>
                    <a:pt x="105" y="230"/>
                    <a:pt x="126" y="293"/>
                  </a:cubicBezTo>
                  <a:cubicBezTo>
                    <a:pt x="168" y="314"/>
                    <a:pt x="168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73" y="544"/>
                    <a:pt x="315" y="628"/>
                    <a:pt x="336" y="712"/>
                  </a:cubicBezTo>
                  <a:cubicBezTo>
                    <a:pt x="377" y="753"/>
                    <a:pt x="377" y="774"/>
                    <a:pt x="398" y="837"/>
                  </a:cubicBezTo>
                  <a:cubicBezTo>
                    <a:pt x="419" y="879"/>
                    <a:pt x="419" y="921"/>
                    <a:pt x="461" y="963"/>
                  </a:cubicBezTo>
                  <a:cubicBezTo>
                    <a:pt x="524" y="1130"/>
                    <a:pt x="587" y="1339"/>
                    <a:pt x="649" y="1507"/>
                  </a:cubicBezTo>
                  <a:cubicBezTo>
                    <a:pt x="775" y="1904"/>
                    <a:pt x="900" y="2302"/>
                    <a:pt x="984" y="2595"/>
                  </a:cubicBezTo>
                  <a:cubicBezTo>
                    <a:pt x="1047" y="2867"/>
                    <a:pt x="1110" y="3076"/>
                    <a:pt x="1110" y="3076"/>
                  </a:cubicBezTo>
                  <a:lnTo>
                    <a:pt x="1800" y="2804"/>
                  </a:lnTo>
                  <a:cubicBezTo>
                    <a:pt x="1800" y="2804"/>
                    <a:pt x="1737" y="2616"/>
                    <a:pt x="1570" y="2344"/>
                  </a:cubicBezTo>
                  <a:cubicBezTo>
                    <a:pt x="1424" y="2072"/>
                    <a:pt x="1214" y="1716"/>
                    <a:pt x="1005" y="1360"/>
                  </a:cubicBezTo>
                  <a:cubicBezTo>
                    <a:pt x="859" y="1172"/>
                    <a:pt x="754" y="984"/>
                    <a:pt x="649" y="837"/>
                  </a:cubicBezTo>
                  <a:cubicBezTo>
                    <a:pt x="628" y="774"/>
                    <a:pt x="608" y="732"/>
                    <a:pt x="587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73" y="314"/>
                  </a:lnTo>
                  <a:cubicBezTo>
                    <a:pt x="273" y="293"/>
                    <a:pt x="231" y="251"/>
                    <a:pt x="210" y="230"/>
                  </a:cubicBezTo>
                  <a:cubicBezTo>
                    <a:pt x="168" y="188"/>
                    <a:pt x="126" y="126"/>
                    <a:pt x="105" y="105"/>
                  </a:cubicBezTo>
                  <a:cubicBezTo>
                    <a:pt x="6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1237;p50">
              <a:extLst>
                <a:ext uri="{FF2B5EF4-FFF2-40B4-BE49-F238E27FC236}">
                  <a16:creationId xmlns:a16="http://schemas.microsoft.com/office/drawing/2014/main" id="{983C7AD3-B92D-583A-8665-0C244152EF7F}"/>
                </a:ext>
              </a:extLst>
            </p:cNvPr>
            <p:cNvSpPr/>
            <p:nvPr/>
          </p:nvSpPr>
          <p:spPr>
            <a:xfrm flipH="1">
              <a:off x="5523946" y="2919518"/>
              <a:ext cx="142914" cy="40110"/>
            </a:xfrm>
            <a:custGeom>
              <a:avLst/>
              <a:gdLst/>
              <a:ahLst/>
              <a:cxnLst/>
              <a:rect l="l" t="t" r="r" b="b"/>
              <a:pathLst>
                <a:path w="3955" h="1110" extrusionOk="0">
                  <a:moveTo>
                    <a:pt x="1402" y="1"/>
                  </a:moveTo>
                  <a:cubicBezTo>
                    <a:pt x="1339" y="22"/>
                    <a:pt x="1276" y="22"/>
                    <a:pt x="1214" y="22"/>
                  </a:cubicBezTo>
                  <a:cubicBezTo>
                    <a:pt x="1130" y="22"/>
                    <a:pt x="1088" y="43"/>
                    <a:pt x="1025" y="43"/>
                  </a:cubicBezTo>
                  <a:cubicBezTo>
                    <a:pt x="983" y="43"/>
                    <a:pt x="921" y="43"/>
                    <a:pt x="879" y="64"/>
                  </a:cubicBezTo>
                  <a:cubicBezTo>
                    <a:pt x="774" y="106"/>
                    <a:pt x="670" y="127"/>
                    <a:pt x="586" y="147"/>
                  </a:cubicBezTo>
                  <a:cubicBezTo>
                    <a:pt x="523" y="168"/>
                    <a:pt x="502" y="210"/>
                    <a:pt x="460" y="210"/>
                  </a:cubicBezTo>
                  <a:cubicBezTo>
                    <a:pt x="419" y="231"/>
                    <a:pt x="377" y="231"/>
                    <a:pt x="356" y="252"/>
                  </a:cubicBezTo>
                  <a:cubicBezTo>
                    <a:pt x="272" y="273"/>
                    <a:pt x="209" y="315"/>
                    <a:pt x="167" y="336"/>
                  </a:cubicBezTo>
                  <a:lnTo>
                    <a:pt x="0" y="419"/>
                  </a:lnTo>
                  <a:lnTo>
                    <a:pt x="42" y="440"/>
                  </a:lnTo>
                  <a:cubicBezTo>
                    <a:pt x="42" y="440"/>
                    <a:pt x="84" y="419"/>
                    <a:pt x="188" y="378"/>
                  </a:cubicBezTo>
                  <a:cubicBezTo>
                    <a:pt x="251" y="357"/>
                    <a:pt x="293" y="357"/>
                    <a:pt x="377" y="336"/>
                  </a:cubicBezTo>
                  <a:cubicBezTo>
                    <a:pt x="398" y="336"/>
                    <a:pt x="419" y="315"/>
                    <a:pt x="481" y="315"/>
                  </a:cubicBezTo>
                  <a:cubicBezTo>
                    <a:pt x="523" y="273"/>
                    <a:pt x="565" y="273"/>
                    <a:pt x="607" y="273"/>
                  </a:cubicBezTo>
                  <a:cubicBezTo>
                    <a:pt x="691" y="252"/>
                    <a:pt x="795" y="252"/>
                    <a:pt x="900" y="252"/>
                  </a:cubicBezTo>
                  <a:lnTo>
                    <a:pt x="1214" y="252"/>
                  </a:lnTo>
                  <a:cubicBezTo>
                    <a:pt x="1276" y="273"/>
                    <a:pt x="1318" y="273"/>
                    <a:pt x="1360" y="273"/>
                  </a:cubicBezTo>
                  <a:cubicBezTo>
                    <a:pt x="1444" y="273"/>
                    <a:pt x="1507" y="315"/>
                    <a:pt x="1548" y="315"/>
                  </a:cubicBezTo>
                  <a:cubicBezTo>
                    <a:pt x="1653" y="315"/>
                    <a:pt x="1799" y="336"/>
                    <a:pt x="1883" y="357"/>
                  </a:cubicBezTo>
                  <a:cubicBezTo>
                    <a:pt x="1946" y="378"/>
                    <a:pt x="1988" y="378"/>
                    <a:pt x="2051" y="419"/>
                  </a:cubicBezTo>
                  <a:cubicBezTo>
                    <a:pt x="2071" y="419"/>
                    <a:pt x="2092" y="440"/>
                    <a:pt x="2134" y="440"/>
                  </a:cubicBezTo>
                  <a:cubicBezTo>
                    <a:pt x="2155" y="440"/>
                    <a:pt x="2176" y="461"/>
                    <a:pt x="2197" y="461"/>
                  </a:cubicBezTo>
                  <a:cubicBezTo>
                    <a:pt x="2260" y="482"/>
                    <a:pt x="2302" y="482"/>
                    <a:pt x="2364" y="524"/>
                  </a:cubicBezTo>
                  <a:cubicBezTo>
                    <a:pt x="2406" y="524"/>
                    <a:pt x="2469" y="545"/>
                    <a:pt x="2511" y="566"/>
                  </a:cubicBezTo>
                  <a:cubicBezTo>
                    <a:pt x="2574" y="566"/>
                    <a:pt x="2616" y="587"/>
                    <a:pt x="2678" y="629"/>
                  </a:cubicBezTo>
                  <a:cubicBezTo>
                    <a:pt x="2741" y="629"/>
                    <a:pt x="2762" y="650"/>
                    <a:pt x="2804" y="671"/>
                  </a:cubicBezTo>
                  <a:cubicBezTo>
                    <a:pt x="2867" y="691"/>
                    <a:pt x="2888" y="733"/>
                    <a:pt x="2929" y="754"/>
                  </a:cubicBezTo>
                  <a:cubicBezTo>
                    <a:pt x="2971" y="754"/>
                    <a:pt x="2971" y="775"/>
                    <a:pt x="2992" y="775"/>
                  </a:cubicBezTo>
                  <a:cubicBezTo>
                    <a:pt x="3013" y="775"/>
                    <a:pt x="3013" y="796"/>
                    <a:pt x="3055" y="796"/>
                  </a:cubicBezTo>
                  <a:cubicBezTo>
                    <a:pt x="3076" y="796"/>
                    <a:pt x="3118" y="838"/>
                    <a:pt x="3160" y="859"/>
                  </a:cubicBezTo>
                  <a:cubicBezTo>
                    <a:pt x="3180" y="859"/>
                    <a:pt x="3201" y="880"/>
                    <a:pt x="3222" y="901"/>
                  </a:cubicBezTo>
                  <a:cubicBezTo>
                    <a:pt x="3285" y="963"/>
                    <a:pt x="3327" y="984"/>
                    <a:pt x="3369" y="1005"/>
                  </a:cubicBezTo>
                  <a:cubicBezTo>
                    <a:pt x="3411" y="1089"/>
                    <a:pt x="3452" y="1110"/>
                    <a:pt x="3452" y="1110"/>
                  </a:cubicBezTo>
                  <a:lnTo>
                    <a:pt x="3955" y="566"/>
                  </a:lnTo>
                  <a:cubicBezTo>
                    <a:pt x="3955" y="566"/>
                    <a:pt x="3913" y="524"/>
                    <a:pt x="3808" y="461"/>
                  </a:cubicBezTo>
                  <a:cubicBezTo>
                    <a:pt x="3745" y="419"/>
                    <a:pt x="3704" y="378"/>
                    <a:pt x="3620" y="357"/>
                  </a:cubicBezTo>
                  <a:cubicBezTo>
                    <a:pt x="3578" y="336"/>
                    <a:pt x="3536" y="336"/>
                    <a:pt x="3494" y="315"/>
                  </a:cubicBezTo>
                  <a:cubicBezTo>
                    <a:pt x="3473" y="273"/>
                    <a:pt x="3411" y="273"/>
                    <a:pt x="3369" y="252"/>
                  </a:cubicBezTo>
                  <a:cubicBezTo>
                    <a:pt x="3327" y="252"/>
                    <a:pt x="3306" y="231"/>
                    <a:pt x="3285" y="231"/>
                  </a:cubicBezTo>
                  <a:cubicBezTo>
                    <a:pt x="3264" y="231"/>
                    <a:pt x="3222" y="210"/>
                    <a:pt x="3201" y="210"/>
                  </a:cubicBezTo>
                  <a:cubicBezTo>
                    <a:pt x="3160" y="168"/>
                    <a:pt x="3097" y="168"/>
                    <a:pt x="3055" y="147"/>
                  </a:cubicBezTo>
                  <a:cubicBezTo>
                    <a:pt x="2992" y="127"/>
                    <a:pt x="2950" y="127"/>
                    <a:pt x="2888" y="106"/>
                  </a:cubicBezTo>
                  <a:cubicBezTo>
                    <a:pt x="2804" y="64"/>
                    <a:pt x="2762" y="43"/>
                    <a:pt x="2699" y="43"/>
                  </a:cubicBezTo>
                  <a:cubicBezTo>
                    <a:pt x="2657" y="43"/>
                    <a:pt x="2574" y="22"/>
                    <a:pt x="2532" y="22"/>
                  </a:cubicBezTo>
                  <a:cubicBezTo>
                    <a:pt x="2469" y="22"/>
                    <a:pt x="2385" y="1"/>
                    <a:pt x="234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1238;p50">
              <a:extLst>
                <a:ext uri="{FF2B5EF4-FFF2-40B4-BE49-F238E27FC236}">
                  <a16:creationId xmlns:a16="http://schemas.microsoft.com/office/drawing/2014/main" id="{6969675D-BA1E-B2BE-F96C-408ABA1ABE01}"/>
                </a:ext>
              </a:extLst>
            </p:cNvPr>
            <p:cNvSpPr/>
            <p:nvPr/>
          </p:nvSpPr>
          <p:spPr>
            <a:xfrm flipH="1">
              <a:off x="5454386" y="2936176"/>
              <a:ext cx="149743" cy="74872"/>
            </a:xfrm>
            <a:custGeom>
              <a:avLst/>
              <a:gdLst/>
              <a:ahLst/>
              <a:cxnLst/>
              <a:rect l="l" t="t" r="r" b="b"/>
              <a:pathLst>
                <a:path w="4144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44" y="2072"/>
                  </a:lnTo>
                  <a:cubicBezTo>
                    <a:pt x="4144" y="942"/>
                    <a:pt x="3223" y="0"/>
                    <a:pt x="2072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1239;p50">
              <a:extLst>
                <a:ext uri="{FF2B5EF4-FFF2-40B4-BE49-F238E27FC236}">
                  <a16:creationId xmlns:a16="http://schemas.microsoft.com/office/drawing/2014/main" id="{E1B71324-48C6-EF1D-D96E-13027AB09AAD}"/>
                </a:ext>
              </a:extLst>
            </p:cNvPr>
            <p:cNvSpPr/>
            <p:nvPr/>
          </p:nvSpPr>
          <p:spPr>
            <a:xfrm flipH="1">
              <a:off x="8567878" y="2831059"/>
              <a:ext cx="189058" cy="232926"/>
            </a:xfrm>
            <a:custGeom>
              <a:avLst/>
              <a:gdLst/>
              <a:ahLst/>
              <a:cxnLst/>
              <a:rect l="l" t="t" r="r" b="b"/>
              <a:pathLst>
                <a:path w="5232" h="6446" extrusionOk="0">
                  <a:moveTo>
                    <a:pt x="0" y="1"/>
                  </a:moveTo>
                  <a:lnTo>
                    <a:pt x="0" y="6445"/>
                  </a:lnTo>
                  <a:lnTo>
                    <a:pt x="5231" y="6132"/>
                  </a:lnTo>
                  <a:lnTo>
                    <a:pt x="5022" y="19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1240;p50">
              <a:extLst>
                <a:ext uri="{FF2B5EF4-FFF2-40B4-BE49-F238E27FC236}">
                  <a16:creationId xmlns:a16="http://schemas.microsoft.com/office/drawing/2014/main" id="{ECF6ECF5-44F7-2761-7AE5-7DC7D41FDE30}"/>
                </a:ext>
              </a:extLst>
            </p:cNvPr>
            <p:cNvSpPr/>
            <p:nvPr/>
          </p:nvSpPr>
          <p:spPr>
            <a:xfrm flipH="1">
              <a:off x="5399922" y="1841360"/>
              <a:ext cx="3401640" cy="1277806"/>
            </a:xfrm>
            <a:custGeom>
              <a:avLst/>
              <a:gdLst/>
              <a:ahLst/>
              <a:cxnLst/>
              <a:rect l="l" t="t" r="r" b="b"/>
              <a:pathLst>
                <a:path w="94137" h="35362" extrusionOk="0">
                  <a:moveTo>
                    <a:pt x="67458" y="1"/>
                  </a:moveTo>
                  <a:cubicBezTo>
                    <a:pt x="62981" y="22"/>
                    <a:pt x="55406" y="43"/>
                    <a:pt x="55406" y="43"/>
                  </a:cubicBezTo>
                  <a:cubicBezTo>
                    <a:pt x="55014" y="43"/>
                    <a:pt x="54331" y="23"/>
                    <a:pt x="53445" y="23"/>
                  </a:cubicBezTo>
                  <a:cubicBezTo>
                    <a:pt x="50322" y="23"/>
                    <a:pt x="44678" y="265"/>
                    <a:pt x="40341" y="2449"/>
                  </a:cubicBezTo>
                  <a:cubicBezTo>
                    <a:pt x="34734" y="5253"/>
                    <a:pt x="23603" y="12074"/>
                    <a:pt x="23017" y="12074"/>
                  </a:cubicBezTo>
                  <a:cubicBezTo>
                    <a:pt x="22473" y="12074"/>
                    <a:pt x="20715" y="12199"/>
                    <a:pt x="19481" y="12388"/>
                  </a:cubicBezTo>
                  <a:cubicBezTo>
                    <a:pt x="13768" y="13183"/>
                    <a:pt x="5106" y="16363"/>
                    <a:pt x="3558" y="18184"/>
                  </a:cubicBezTo>
                  <a:cubicBezTo>
                    <a:pt x="2051" y="20025"/>
                    <a:pt x="2281" y="22243"/>
                    <a:pt x="1758" y="23101"/>
                  </a:cubicBezTo>
                  <a:cubicBezTo>
                    <a:pt x="1235" y="23979"/>
                    <a:pt x="440" y="23875"/>
                    <a:pt x="440" y="25318"/>
                  </a:cubicBezTo>
                  <a:lnTo>
                    <a:pt x="440" y="27160"/>
                  </a:lnTo>
                  <a:cubicBezTo>
                    <a:pt x="440" y="27578"/>
                    <a:pt x="377" y="28227"/>
                    <a:pt x="1319" y="28227"/>
                  </a:cubicBezTo>
                  <a:cubicBezTo>
                    <a:pt x="2260" y="28227"/>
                    <a:pt x="4478" y="30110"/>
                    <a:pt x="4478" y="31386"/>
                  </a:cubicBezTo>
                  <a:cubicBezTo>
                    <a:pt x="4478" y="32535"/>
                    <a:pt x="3904" y="32601"/>
                    <a:pt x="3438" y="32601"/>
                  </a:cubicBezTo>
                  <a:cubicBezTo>
                    <a:pt x="3378" y="32601"/>
                    <a:pt x="3320" y="32600"/>
                    <a:pt x="3265" y="32600"/>
                  </a:cubicBezTo>
                  <a:lnTo>
                    <a:pt x="440" y="32600"/>
                  </a:lnTo>
                  <a:cubicBezTo>
                    <a:pt x="231" y="32600"/>
                    <a:pt x="1" y="32997"/>
                    <a:pt x="168" y="33646"/>
                  </a:cubicBezTo>
                  <a:cubicBezTo>
                    <a:pt x="315" y="34295"/>
                    <a:pt x="1026" y="35362"/>
                    <a:pt x="2721" y="35362"/>
                  </a:cubicBezTo>
                  <a:lnTo>
                    <a:pt x="76225" y="35362"/>
                  </a:lnTo>
                  <a:cubicBezTo>
                    <a:pt x="76225" y="35362"/>
                    <a:pt x="83088" y="33583"/>
                    <a:pt x="85557" y="33583"/>
                  </a:cubicBezTo>
                  <a:lnTo>
                    <a:pt x="91060" y="33583"/>
                  </a:lnTo>
                  <a:cubicBezTo>
                    <a:pt x="91625" y="33583"/>
                    <a:pt x="92630" y="32328"/>
                    <a:pt x="93153" y="30717"/>
                  </a:cubicBezTo>
                  <a:cubicBezTo>
                    <a:pt x="93676" y="29085"/>
                    <a:pt x="94136" y="25507"/>
                    <a:pt x="93948" y="25005"/>
                  </a:cubicBezTo>
                  <a:cubicBezTo>
                    <a:pt x="93801" y="24523"/>
                    <a:pt x="92274" y="23707"/>
                    <a:pt x="92274" y="22682"/>
                  </a:cubicBezTo>
                  <a:lnTo>
                    <a:pt x="92274" y="13538"/>
                  </a:lnTo>
                  <a:cubicBezTo>
                    <a:pt x="92274" y="13141"/>
                    <a:pt x="84992" y="4144"/>
                    <a:pt x="84909" y="4081"/>
                  </a:cubicBezTo>
                  <a:cubicBezTo>
                    <a:pt x="84825" y="4039"/>
                    <a:pt x="85620" y="3600"/>
                    <a:pt x="85327" y="3328"/>
                  </a:cubicBezTo>
                  <a:cubicBezTo>
                    <a:pt x="85034" y="3077"/>
                    <a:pt x="71936" y="1"/>
                    <a:pt x="6745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1241;p50">
              <a:extLst>
                <a:ext uri="{FF2B5EF4-FFF2-40B4-BE49-F238E27FC236}">
                  <a16:creationId xmlns:a16="http://schemas.microsoft.com/office/drawing/2014/main" id="{05F28401-CE61-C3D8-1ADC-3541E6FB3DB1}"/>
                </a:ext>
              </a:extLst>
            </p:cNvPr>
            <p:cNvSpPr/>
            <p:nvPr/>
          </p:nvSpPr>
          <p:spPr>
            <a:xfrm flipH="1">
              <a:off x="5399922" y="2629210"/>
              <a:ext cx="3401640" cy="490713"/>
            </a:xfrm>
            <a:custGeom>
              <a:avLst/>
              <a:gdLst/>
              <a:ahLst/>
              <a:cxnLst/>
              <a:rect l="l" t="t" r="r" b="b"/>
              <a:pathLst>
                <a:path w="94137" h="13580" extrusionOk="0">
                  <a:moveTo>
                    <a:pt x="2135" y="0"/>
                  </a:moveTo>
                  <a:cubicBezTo>
                    <a:pt x="2030" y="544"/>
                    <a:pt x="1947" y="984"/>
                    <a:pt x="1758" y="1298"/>
                  </a:cubicBezTo>
                  <a:cubicBezTo>
                    <a:pt x="1235" y="2176"/>
                    <a:pt x="461" y="2072"/>
                    <a:pt x="461" y="3536"/>
                  </a:cubicBezTo>
                  <a:lnTo>
                    <a:pt x="461" y="5357"/>
                  </a:lnTo>
                  <a:cubicBezTo>
                    <a:pt x="461" y="5775"/>
                    <a:pt x="377" y="6424"/>
                    <a:pt x="1319" y="6424"/>
                  </a:cubicBezTo>
                  <a:cubicBezTo>
                    <a:pt x="2260" y="6424"/>
                    <a:pt x="4478" y="8307"/>
                    <a:pt x="4478" y="9604"/>
                  </a:cubicBezTo>
                  <a:cubicBezTo>
                    <a:pt x="4478" y="10733"/>
                    <a:pt x="3906" y="10798"/>
                    <a:pt x="3455" y="10798"/>
                  </a:cubicBezTo>
                  <a:cubicBezTo>
                    <a:pt x="3396" y="10798"/>
                    <a:pt x="3339" y="10797"/>
                    <a:pt x="3286" y="10797"/>
                  </a:cubicBezTo>
                  <a:lnTo>
                    <a:pt x="461" y="10797"/>
                  </a:lnTo>
                  <a:cubicBezTo>
                    <a:pt x="252" y="10797"/>
                    <a:pt x="1" y="11194"/>
                    <a:pt x="168" y="11843"/>
                  </a:cubicBezTo>
                  <a:cubicBezTo>
                    <a:pt x="315" y="12492"/>
                    <a:pt x="1026" y="13580"/>
                    <a:pt x="2721" y="13580"/>
                  </a:cubicBezTo>
                  <a:lnTo>
                    <a:pt x="76225" y="13580"/>
                  </a:lnTo>
                  <a:cubicBezTo>
                    <a:pt x="76225" y="13580"/>
                    <a:pt x="83109" y="11780"/>
                    <a:pt x="85557" y="11780"/>
                  </a:cubicBezTo>
                  <a:lnTo>
                    <a:pt x="91060" y="11780"/>
                  </a:lnTo>
                  <a:cubicBezTo>
                    <a:pt x="91625" y="11780"/>
                    <a:pt x="92630" y="10525"/>
                    <a:pt x="93153" y="8914"/>
                  </a:cubicBezTo>
                  <a:cubicBezTo>
                    <a:pt x="93676" y="7303"/>
                    <a:pt x="94136" y="3704"/>
                    <a:pt x="93948" y="3202"/>
                  </a:cubicBezTo>
                  <a:cubicBezTo>
                    <a:pt x="93801" y="2720"/>
                    <a:pt x="92274" y="1904"/>
                    <a:pt x="92274" y="879"/>
                  </a:cubicBezTo>
                  <a:lnTo>
                    <a:pt x="9227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1242;p50">
              <a:extLst>
                <a:ext uri="{FF2B5EF4-FFF2-40B4-BE49-F238E27FC236}">
                  <a16:creationId xmlns:a16="http://schemas.microsoft.com/office/drawing/2014/main" id="{796B59BE-AFC4-CCAA-AEFC-E8006FAF17DB}"/>
                </a:ext>
              </a:extLst>
            </p:cNvPr>
            <p:cNvSpPr/>
            <p:nvPr/>
          </p:nvSpPr>
          <p:spPr>
            <a:xfrm flipH="1">
              <a:off x="6685284" y="2207299"/>
              <a:ext cx="933765" cy="856689"/>
            </a:xfrm>
            <a:custGeom>
              <a:avLst/>
              <a:gdLst/>
              <a:ahLst/>
              <a:cxnLst/>
              <a:rect l="l" t="t" r="r" b="b"/>
              <a:pathLst>
                <a:path w="25841" h="23708" extrusionOk="0">
                  <a:moveTo>
                    <a:pt x="3160" y="1"/>
                  </a:moveTo>
                  <a:cubicBezTo>
                    <a:pt x="3139" y="1"/>
                    <a:pt x="0" y="2177"/>
                    <a:pt x="0" y="7115"/>
                  </a:cubicBezTo>
                  <a:lnTo>
                    <a:pt x="0" y="22013"/>
                  </a:lnTo>
                  <a:cubicBezTo>
                    <a:pt x="0" y="23331"/>
                    <a:pt x="377" y="23707"/>
                    <a:pt x="1695" y="23707"/>
                  </a:cubicBezTo>
                  <a:lnTo>
                    <a:pt x="23100" y="23707"/>
                  </a:lnTo>
                  <a:cubicBezTo>
                    <a:pt x="24062" y="23707"/>
                    <a:pt x="24983" y="23540"/>
                    <a:pt x="24983" y="21824"/>
                  </a:cubicBezTo>
                  <a:lnTo>
                    <a:pt x="24983" y="7429"/>
                  </a:lnTo>
                  <a:cubicBezTo>
                    <a:pt x="24983" y="5943"/>
                    <a:pt x="25234" y="4416"/>
                    <a:pt x="25841" y="2512"/>
                  </a:cubicBezTo>
                  <a:lnTo>
                    <a:pt x="25632" y="2470"/>
                  </a:lnTo>
                  <a:cubicBezTo>
                    <a:pt x="25025" y="4374"/>
                    <a:pt x="24774" y="5922"/>
                    <a:pt x="24774" y="7471"/>
                  </a:cubicBezTo>
                  <a:lnTo>
                    <a:pt x="24774" y="21845"/>
                  </a:lnTo>
                  <a:cubicBezTo>
                    <a:pt x="24774" y="23394"/>
                    <a:pt x="24021" y="23519"/>
                    <a:pt x="23100" y="23519"/>
                  </a:cubicBezTo>
                  <a:lnTo>
                    <a:pt x="1695" y="23519"/>
                  </a:lnTo>
                  <a:cubicBezTo>
                    <a:pt x="482" y="23519"/>
                    <a:pt x="210" y="23268"/>
                    <a:pt x="210" y="22033"/>
                  </a:cubicBezTo>
                  <a:lnTo>
                    <a:pt x="210" y="7157"/>
                  </a:lnTo>
                  <a:cubicBezTo>
                    <a:pt x="210" y="2303"/>
                    <a:pt x="3264" y="210"/>
                    <a:pt x="3306" y="189"/>
                  </a:cubicBezTo>
                  <a:lnTo>
                    <a:pt x="3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1243;p50">
              <a:extLst>
                <a:ext uri="{FF2B5EF4-FFF2-40B4-BE49-F238E27FC236}">
                  <a16:creationId xmlns:a16="http://schemas.microsoft.com/office/drawing/2014/main" id="{84D57D16-0375-6FCD-4187-7635E67B0DA8}"/>
                </a:ext>
              </a:extLst>
            </p:cNvPr>
            <p:cNvSpPr/>
            <p:nvPr/>
          </p:nvSpPr>
          <p:spPr>
            <a:xfrm flipH="1">
              <a:off x="5499734" y="2716150"/>
              <a:ext cx="632868" cy="403772"/>
            </a:xfrm>
            <a:custGeom>
              <a:avLst/>
              <a:gdLst/>
              <a:ahLst/>
              <a:cxnLst/>
              <a:rect l="l" t="t" r="r" b="b"/>
              <a:pathLst>
                <a:path w="17514" h="11174" extrusionOk="0">
                  <a:moveTo>
                    <a:pt x="8746" y="1"/>
                  </a:moveTo>
                  <a:cubicBezTo>
                    <a:pt x="3934" y="1"/>
                    <a:pt x="0" y="3913"/>
                    <a:pt x="0" y="8726"/>
                  </a:cubicBezTo>
                  <a:lnTo>
                    <a:pt x="0" y="11174"/>
                  </a:lnTo>
                  <a:lnTo>
                    <a:pt x="2385" y="11174"/>
                  </a:lnTo>
                  <a:cubicBezTo>
                    <a:pt x="2385" y="11174"/>
                    <a:pt x="9269" y="9395"/>
                    <a:pt x="11717" y="9395"/>
                  </a:cubicBezTo>
                  <a:lnTo>
                    <a:pt x="17220" y="9395"/>
                  </a:lnTo>
                  <a:cubicBezTo>
                    <a:pt x="17304" y="9395"/>
                    <a:pt x="17409" y="9353"/>
                    <a:pt x="17513" y="9312"/>
                  </a:cubicBezTo>
                  <a:lnTo>
                    <a:pt x="17513" y="8726"/>
                  </a:lnTo>
                  <a:cubicBezTo>
                    <a:pt x="17471" y="3913"/>
                    <a:pt x="13559" y="1"/>
                    <a:pt x="8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1244;p50">
              <a:extLst>
                <a:ext uri="{FF2B5EF4-FFF2-40B4-BE49-F238E27FC236}">
                  <a16:creationId xmlns:a16="http://schemas.microsoft.com/office/drawing/2014/main" id="{B7B76F35-7384-CDBC-A7BE-DDAF69F235A5}"/>
                </a:ext>
              </a:extLst>
            </p:cNvPr>
            <p:cNvSpPr/>
            <p:nvPr/>
          </p:nvSpPr>
          <p:spPr>
            <a:xfrm flipH="1">
              <a:off x="7811826" y="2716150"/>
              <a:ext cx="632110" cy="403772"/>
            </a:xfrm>
            <a:custGeom>
              <a:avLst/>
              <a:gdLst/>
              <a:ahLst/>
              <a:cxnLst/>
              <a:rect l="l" t="t" r="r" b="b"/>
              <a:pathLst>
                <a:path w="17493" h="11174" extrusionOk="0">
                  <a:moveTo>
                    <a:pt x="8726" y="1"/>
                  </a:moveTo>
                  <a:cubicBezTo>
                    <a:pt x="3913" y="1"/>
                    <a:pt x="1" y="3913"/>
                    <a:pt x="1" y="8726"/>
                  </a:cubicBezTo>
                  <a:lnTo>
                    <a:pt x="1" y="11174"/>
                  </a:lnTo>
                  <a:lnTo>
                    <a:pt x="17493" y="11174"/>
                  </a:lnTo>
                  <a:lnTo>
                    <a:pt x="17493" y="8726"/>
                  </a:lnTo>
                  <a:lnTo>
                    <a:pt x="17472" y="8726"/>
                  </a:lnTo>
                  <a:cubicBezTo>
                    <a:pt x="17472" y="3913"/>
                    <a:pt x="13538" y="1"/>
                    <a:pt x="8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1245;p50">
              <a:extLst>
                <a:ext uri="{FF2B5EF4-FFF2-40B4-BE49-F238E27FC236}">
                  <a16:creationId xmlns:a16="http://schemas.microsoft.com/office/drawing/2014/main" id="{96494A58-5864-30C6-3DC6-118BC01C249A}"/>
                </a:ext>
              </a:extLst>
            </p:cNvPr>
            <p:cNvSpPr/>
            <p:nvPr/>
          </p:nvSpPr>
          <p:spPr>
            <a:xfrm flipH="1">
              <a:off x="7857935" y="2761500"/>
              <a:ext cx="540616" cy="540652"/>
            </a:xfrm>
            <a:custGeom>
              <a:avLst/>
              <a:gdLst/>
              <a:ahLst/>
              <a:cxnLst/>
              <a:rect l="l" t="t" r="r" b="b"/>
              <a:pathLst>
                <a:path w="14961" h="14962" extrusionOk="0">
                  <a:moveTo>
                    <a:pt x="7470" y="1"/>
                  </a:moveTo>
                  <a:cubicBezTo>
                    <a:pt x="3348" y="1"/>
                    <a:pt x="0" y="3349"/>
                    <a:pt x="0" y="7471"/>
                  </a:cubicBezTo>
                  <a:cubicBezTo>
                    <a:pt x="0" y="11614"/>
                    <a:pt x="3348" y="14961"/>
                    <a:pt x="7470" y="14961"/>
                  </a:cubicBezTo>
                  <a:cubicBezTo>
                    <a:pt x="11613" y="14961"/>
                    <a:pt x="14960" y="11614"/>
                    <a:pt x="14960" y="7471"/>
                  </a:cubicBezTo>
                  <a:cubicBezTo>
                    <a:pt x="14960" y="3349"/>
                    <a:pt x="11613" y="1"/>
                    <a:pt x="7470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1246;p50">
              <a:extLst>
                <a:ext uri="{FF2B5EF4-FFF2-40B4-BE49-F238E27FC236}">
                  <a16:creationId xmlns:a16="http://schemas.microsoft.com/office/drawing/2014/main" id="{E939A4C3-6F61-7827-2081-26026434A688}"/>
                </a:ext>
              </a:extLst>
            </p:cNvPr>
            <p:cNvSpPr/>
            <p:nvPr/>
          </p:nvSpPr>
          <p:spPr>
            <a:xfrm flipH="1">
              <a:off x="7918425" y="2821231"/>
              <a:ext cx="421912" cy="421190"/>
            </a:xfrm>
            <a:custGeom>
              <a:avLst/>
              <a:gdLst/>
              <a:ahLst/>
              <a:cxnLst/>
              <a:rect l="l" t="t" r="r" b="b"/>
              <a:pathLst>
                <a:path w="11676" h="11656" extrusionOk="0">
                  <a:moveTo>
                    <a:pt x="5838" y="1"/>
                  </a:moveTo>
                  <a:cubicBezTo>
                    <a:pt x="2616" y="1"/>
                    <a:pt x="0" y="2616"/>
                    <a:pt x="0" y="5818"/>
                  </a:cubicBezTo>
                  <a:cubicBezTo>
                    <a:pt x="0" y="9040"/>
                    <a:pt x="2616" y="11655"/>
                    <a:pt x="5838" y="11655"/>
                  </a:cubicBezTo>
                  <a:cubicBezTo>
                    <a:pt x="9060" y="11655"/>
                    <a:pt x="11676" y="9040"/>
                    <a:pt x="11676" y="5818"/>
                  </a:cubicBezTo>
                  <a:cubicBezTo>
                    <a:pt x="11676" y="2616"/>
                    <a:pt x="9060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1247;p50">
              <a:extLst>
                <a:ext uri="{FF2B5EF4-FFF2-40B4-BE49-F238E27FC236}">
                  <a16:creationId xmlns:a16="http://schemas.microsoft.com/office/drawing/2014/main" id="{0CE9EA81-C27D-9466-D1EF-9E22FB5C1DD1}"/>
                </a:ext>
              </a:extLst>
            </p:cNvPr>
            <p:cNvSpPr/>
            <p:nvPr/>
          </p:nvSpPr>
          <p:spPr>
            <a:xfrm flipH="1">
              <a:off x="7939600" y="2842406"/>
              <a:ext cx="379562" cy="379598"/>
            </a:xfrm>
            <a:custGeom>
              <a:avLst/>
              <a:gdLst/>
              <a:ahLst/>
              <a:cxnLst/>
              <a:rect l="l" t="t" r="r" b="b"/>
              <a:pathLst>
                <a:path w="10504" h="10505" extrusionOk="0">
                  <a:moveTo>
                    <a:pt x="5290" y="1"/>
                  </a:moveTo>
                  <a:cubicBezTo>
                    <a:pt x="5277" y="1"/>
                    <a:pt x="5265" y="1"/>
                    <a:pt x="5252" y="1"/>
                  </a:cubicBezTo>
                  <a:cubicBezTo>
                    <a:pt x="2343" y="1"/>
                    <a:pt x="0" y="2344"/>
                    <a:pt x="0" y="5232"/>
                  </a:cubicBezTo>
                  <a:cubicBezTo>
                    <a:pt x="0" y="8140"/>
                    <a:pt x="2343" y="10504"/>
                    <a:pt x="5252" y="10504"/>
                  </a:cubicBezTo>
                  <a:cubicBezTo>
                    <a:pt x="8160" y="10504"/>
                    <a:pt x="10504" y="8140"/>
                    <a:pt x="10504" y="5232"/>
                  </a:cubicBezTo>
                  <a:cubicBezTo>
                    <a:pt x="10504" y="2357"/>
                    <a:pt x="8181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1248;p50">
              <a:extLst>
                <a:ext uri="{FF2B5EF4-FFF2-40B4-BE49-F238E27FC236}">
                  <a16:creationId xmlns:a16="http://schemas.microsoft.com/office/drawing/2014/main" id="{D0A40647-D0D7-170A-5FFB-7B443FC869BE}"/>
                </a:ext>
              </a:extLst>
            </p:cNvPr>
            <p:cNvSpPr/>
            <p:nvPr/>
          </p:nvSpPr>
          <p:spPr>
            <a:xfrm flipH="1">
              <a:off x="7945634" y="2865279"/>
              <a:ext cx="365216" cy="332912"/>
            </a:xfrm>
            <a:custGeom>
              <a:avLst/>
              <a:gdLst/>
              <a:ahLst/>
              <a:cxnLst/>
              <a:rect l="l" t="t" r="r" b="b"/>
              <a:pathLst>
                <a:path w="10107" h="9213" extrusionOk="0">
                  <a:moveTo>
                    <a:pt x="5045" y="1"/>
                  </a:moveTo>
                  <a:cubicBezTo>
                    <a:pt x="3866" y="1"/>
                    <a:pt x="2689" y="445"/>
                    <a:pt x="1800" y="1335"/>
                  </a:cubicBezTo>
                  <a:cubicBezTo>
                    <a:pt x="0" y="3134"/>
                    <a:pt x="0" y="6063"/>
                    <a:pt x="1800" y="7863"/>
                  </a:cubicBezTo>
                  <a:cubicBezTo>
                    <a:pt x="2689" y="8762"/>
                    <a:pt x="3866" y="9212"/>
                    <a:pt x="5045" y="9212"/>
                  </a:cubicBezTo>
                  <a:cubicBezTo>
                    <a:pt x="6225" y="9212"/>
                    <a:pt x="7407" y="8762"/>
                    <a:pt x="8307" y="7863"/>
                  </a:cubicBezTo>
                  <a:cubicBezTo>
                    <a:pt x="10106" y="6063"/>
                    <a:pt x="10106" y="3134"/>
                    <a:pt x="8307" y="1335"/>
                  </a:cubicBezTo>
                  <a:cubicBezTo>
                    <a:pt x="7407" y="445"/>
                    <a:pt x="6225" y="1"/>
                    <a:pt x="5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1249;p50">
              <a:extLst>
                <a:ext uri="{FF2B5EF4-FFF2-40B4-BE49-F238E27FC236}">
                  <a16:creationId xmlns:a16="http://schemas.microsoft.com/office/drawing/2014/main" id="{573E5E5C-5EA0-E690-C527-4656F0C214EA}"/>
                </a:ext>
              </a:extLst>
            </p:cNvPr>
            <p:cNvSpPr/>
            <p:nvPr/>
          </p:nvSpPr>
          <p:spPr>
            <a:xfrm flipH="1">
              <a:off x="7979674" y="2882479"/>
              <a:ext cx="298692" cy="298692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4123" y="1"/>
                  </a:moveTo>
                  <a:cubicBezTo>
                    <a:pt x="1842" y="1"/>
                    <a:pt x="1" y="1863"/>
                    <a:pt x="1" y="4123"/>
                  </a:cubicBezTo>
                  <a:cubicBezTo>
                    <a:pt x="1" y="6403"/>
                    <a:pt x="1842" y="8266"/>
                    <a:pt x="4123" y="8266"/>
                  </a:cubicBezTo>
                  <a:cubicBezTo>
                    <a:pt x="6404" y="8266"/>
                    <a:pt x="8266" y="6403"/>
                    <a:pt x="8266" y="4123"/>
                  </a:cubicBezTo>
                  <a:cubicBezTo>
                    <a:pt x="8266" y="1863"/>
                    <a:pt x="6424" y="1"/>
                    <a:pt x="412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1250;p50">
              <a:extLst>
                <a:ext uri="{FF2B5EF4-FFF2-40B4-BE49-F238E27FC236}">
                  <a16:creationId xmlns:a16="http://schemas.microsoft.com/office/drawing/2014/main" id="{FBF686C5-1F44-9465-07CB-26D01ABB8342}"/>
                </a:ext>
              </a:extLst>
            </p:cNvPr>
            <p:cNvSpPr/>
            <p:nvPr/>
          </p:nvSpPr>
          <p:spPr>
            <a:xfrm flipH="1">
              <a:off x="8094583" y="2997424"/>
              <a:ext cx="68078" cy="6807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942" y="0"/>
                  </a:moveTo>
                  <a:cubicBezTo>
                    <a:pt x="419" y="0"/>
                    <a:pt x="0" y="419"/>
                    <a:pt x="0" y="942"/>
                  </a:cubicBezTo>
                  <a:cubicBezTo>
                    <a:pt x="0" y="1465"/>
                    <a:pt x="419" y="1883"/>
                    <a:pt x="942" y="1883"/>
                  </a:cubicBezTo>
                  <a:cubicBezTo>
                    <a:pt x="1465" y="1883"/>
                    <a:pt x="1883" y="1465"/>
                    <a:pt x="1883" y="942"/>
                  </a:cubicBezTo>
                  <a:cubicBezTo>
                    <a:pt x="1883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1251;p50">
              <a:extLst>
                <a:ext uri="{FF2B5EF4-FFF2-40B4-BE49-F238E27FC236}">
                  <a16:creationId xmlns:a16="http://schemas.microsoft.com/office/drawing/2014/main" id="{849FF93B-1671-C3A8-8DAD-BEEDE261AABE}"/>
                </a:ext>
              </a:extLst>
            </p:cNvPr>
            <p:cNvSpPr/>
            <p:nvPr/>
          </p:nvSpPr>
          <p:spPr>
            <a:xfrm flipH="1">
              <a:off x="8097619" y="2852234"/>
              <a:ext cx="62044" cy="169401"/>
            </a:xfrm>
            <a:custGeom>
              <a:avLst/>
              <a:gdLst/>
              <a:ahLst/>
              <a:cxnLst/>
              <a:rect l="l" t="t" r="r" b="b"/>
              <a:pathLst>
                <a:path w="1717" h="4688" extrusionOk="0">
                  <a:moveTo>
                    <a:pt x="398" y="1"/>
                  </a:moveTo>
                  <a:lnTo>
                    <a:pt x="1" y="4688"/>
                  </a:lnTo>
                  <a:lnTo>
                    <a:pt x="1717" y="4688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1252;p50">
              <a:extLst>
                <a:ext uri="{FF2B5EF4-FFF2-40B4-BE49-F238E27FC236}">
                  <a16:creationId xmlns:a16="http://schemas.microsoft.com/office/drawing/2014/main" id="{282F7ED7-4FB1-3A2D-3545-B15279B0ECA9}"/>
                </a:ext>
              </a:extLst>
            </p:cNvPr>
            <p:cNvSpPr/>
            <p:nvPr/>
          </p:nvSpPr>
          <p:spPr>
            <a:xfrm flipH="1">
              <a:off x="8128622" y="2959591"/>
              <a:ext cx="175435" cy="98323"/>
            </a:xfrm>
            <a:custGeom>
              <a:avLst/>
              <a:gdLst/>
              <a:ahLst/>
              <a:cxnLst/>
              <a:rect l="l" t="t" r="r" b="b"/>
              <a:pathLst>
                <a:path w="4855" h="2721" extrusionOk="0">
                  <a:moveTo>
                    <a:pt x="252" y="1"/>
                  </a:moveTo>
                  <a:lnTo>
                    <a:pt x="0" y="901"/>
                  </a:lnTo>
                  <a:lnTo>
                    <a:pt x="4311" y="2721"/>
                  </a:lnTo>
                  <a:lnTo>
                    <a:pt x="4855" y="108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1253;p50">
              <a:extLst>
                <a:ext uri="{FF2B5EF4-FFF2-40B4-BE49-F238E27FC236}">
                  <a16:creationId xmlns:a16="http://schemas.microsoft.com/office/drawing/2014/main" id="{2FA2A411-A2D8-2042-5564-C5BCA5A8607E}"/>
                </a:ext>
              </a:extLst>
            </p:cNvPr>
            <p:cNvSpPr/>
            <p:nvPr/>
          </p:nvSpPr>
          <p:spPr>
            <a:xfrm flipH="1">
              <a:off x="8109724" y="3021599"/>
              <a:ext cx="137638" cy="164848"/>
            </a:xfrm>
            <a:custGeom>
              <a:avLst/>
              <a:gdLst/>
              <a:ahLst/>
              <a:cxnLst/>
              <a:rect l="l" t="t" r="r" b="b"/>
              <a:pathLst>
                <a:path w="3809" h="4562" extrusionOk="0">
                  <a:moveTo>
                    <a:pt x="2428" y="1"/>
                  </a:moveTo>
                  <a:lnTo>
                    <a:pt x="1" y="4018"/>
                  </a:lnTo>
                  <a:lnTo>
                    <a:pt x="733" y="4562"/>
                  </a:lnTo>
                  <a:lnTo>
                    <a:pt x="3809" y="1005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1254;p50">
              <a:extLst>
                <a:ext uri="{FF2B5EF4-FFF2-40B4-BE49-F238E27FC236}">
                  <a16:creationId xmlns:a16="http://schemas.microsoft.com/office/drawing/2014/main" id="{C4F36129-67D2-073E-70E1-05E8234B44C9}"/>
                </a:ext>
              </a:extLst>
            </p:cNvPr>
            <p:cNvSpPr/>
            <p:nvPr/>
          </p:nvSpPr>
          <p:spPr>
            <a:xfrm flipH="1">
              <a:off x="8009160" y="3021599"/>
              <a:ext cx="139156" cy="164848"/>
            </a:xfrm>
            <a:custGeom>
              <a:avLst/>
              <a:gdLst/>
              <a:ahLst/>
              <a:cxnLst/>
              <a:rect l="l" t="t" r="r" b="b"/>
              <a:pathLst>
                <a:path w="3851" h="4562" extrusionOk="0">
                  <a:moveTo>
                    <a:pt x="1403" y="1"/>
                  </a:moveTo>
                  <a:lnTo>
                    <a:pt x="1" y="1005"/>
                  </a:lnTo>
                  <a:lnTo>
                    <a:pt x="3097" y="4562"/>
                  </a:lnTo>
                  <a:lnTo>
                    <a:pt x="3851" y="401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1255;p50">
              <a:extLst>
                <a:ext uri="{FF2B5EF4-FFF2-40B4-BE49-F238E27FC236}">
                  <a16:creationId xmlns:a16="http://schemas.microsoft.com/office/drawing/2014/main" id="{2D86265B-3CFA-FB84-A03A-8E984BD8336C}"/>
                </a:ext>
              </a:extLst>
            </p:cNvPr>
            <p:cNvSpPr/>
            <p:nvPr/>
          </p:nvSpPr>
          <p:spPr>
            <a:xfrm flipH="1">
              <a:off x="7952464" y="2959591"/>
              <a:ext cx="176194" cy="98323"/>
            </a:xfrm>
            <a:custGeom>
              <a:avLst/>
              <a:gdLst/>
              <a:ahLst/>
              <a:cxnLst/>
              <a:rect l="l" t="t" r="r" b="b"/>
              <a:pathLst>
                <a:path w="4876" h="2721" extrusionOk="0">
                  <a:moveTo>
                    <a:pt x="4583" y="1"/>
                  </a:moveTo>
                  <a:lnTo>
                    <a:pt x="1" y="1089"/>
                  </a:lnTo>
                  <a:lnTo>
                    <a:pt x="524" y="2721"/>
                  </a:lnTo>
                  <a:lnTo>
                    <a:pt x="4876" y="901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1256;p50">
              <a:extLst>
                <a:ext uri="{FF2B5EF4-FFF2-40B4-BE49-F238E27FC236}">
                  <a16:creationId xmlns:a16="http://schemas.microsoft.com/office/drawing/2014/main" id="{A7822BAA-113C-73ED-2102-75BC38520020}"/>
                </a:ext>
              </a:extLst>
            </p:cNvPr>
            <p:cNvSpPr/>
            <p:nvPr/>
          </p:nvSpPr>
          <p:spPr>
            <a:xfrm flipH="1">
              <a:off x="5546638" y="2761500"/>
              <a:ext cx="540616" cy="540652"/>
            </a:xfrm>
            <a:custGeom>
              <a:avLst/>
              <a:gdLst/>
              <a:ahLst/>
              <a:cxnLst/>
              <a:rect l="l" t="t" r="r" b="b"/>
              <a:pathLst>
                <a:path w="14961" h="14962" extrusionOk="0">
                  <a:moveTo>
                    <a:pt x="7491" y="1"/>
                  </a:moveTo>
                  <a:cubicBezTo>
                    <a:pt x="3348" y="1"/>
                    <a:pt x="1" y="3349"/>
                    <a:pt x="1" y="7471"/>
                  </a:cubicBezTo>
                  <a:cubicBezTo>
                    <a:pt x="1" y="11614"/>
                    <a:pt x="3348" y="14961"/>
                    <a:pt x="7491" y="14961"/>
                  </a:cubicBezTo>
                  <a:cubicBezTo>
                    <a:pt x="11613" y="14961"/>
                    <a:pt x="14961" y="11614"/>
                    <a:pt x="14961" y="7471"/>
                  </a:cubicBezTo>
                  <a:cubicBezTo>
                    <a:pt x="14961" y="3349"/>
                    <a:pt x="11613" y="1"/>
                    <a:pt x="7491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1257;p50">
              <a:extLst>
                <a:ext uri="{FF2B5EF4-FFF2-40B4-BE49-F238E27FC236}">
                  <a16:creationId xmlns:a16="http://schemas.microsoft.com/office/drawing/2014/main" id="{44AA7280-5AD9-937C-9D4E-4DEC8B67111E}"/>
                </a:ext>
              </a:extLst>
            </p:cNvPr>
            <p:cNvSpPr/>
            <p:nvPr/>
          </p:nvSpPr>
          <p:spPr>
            <a:xfrm flipH="1">
              <a:off x="5607092" y="2821231"/>
              <a:ext cx="421190" cy="421190"/>
            </a:xfrm>
            <a:custGeom>
              <a:avLst/>
              <a:gdLst/>
              <a:ahLst/>
              <a:cxnLst/>
              <a:rect l="l" t="t" r="r" b="b"/>
              <a:pathLst>
                <a:path w="11656" h="11656" extrusionOk="0">
                  <a:moveTo>
                    <a:pt x="5838" y="1"/>
                  </a:moveTo>
                  <a:cubicBezTo>
                    <a:pt x="2616" y="1"/>
                    <a:pt x="1" y="2616"/>
                    <a:pt x="1" y="5818"/>
                  </a:cubicBezTo>
                  <a:cubicBezTo>
                    <a:pt x="1" y="9040"/>
                    <a:pt x="2616" y="11655"/>
                    <a:pt x="5838" y="11655"/>
                  </a:cubicBezTo>
                  <a:cubicBezTo>
                    <a:pt x="9040" y="11655"/>
                    <a:pt x="11655" y="9040"/>
                    <a:pt x="11655" y="5818"/>
                  </a:cubicBezTo>
                  <a:cubicBezTo>
                    <a:pt x="11655" y="2616"/>
                    <a:pt x="9081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1258;p50">
              <a:extLst>
                <a:ext uri="{FF2B5EF4-FFF2-40B4-BE49-F238E27FC236}">
                  <a16:creationId xmlns:a16="http://schemas.microsoft.com/office/drawing/2014/main" id="{B97A9C52-57C1-D6F2-BC2A-7374FEA247B9}"/>
                </a:ext>
              </a:extLst>
            </p:cNvPr>
            <p:cNvSpPr/>
            <p:nvPr/>
          </p:nvSpPr>
          <p:spPr>
            <a:xfrm flipH="1">
              <a:off x="5627508" y="2842406"/>
              <a:ext cx="378839" cy="379598"/>
            </a:xfrm>
            <a:custGeom>
              <a:avLst/>
              <a:gdLst/>
              <a:ahLst/>
              <a:cxnLst/>
              <a:rect l="l" t="t" r="r" b="b"/>
              <a:pathLst>
                <a:path w="10484" h="10505" extrusionOk="0">
                  <a:moveTo>
                    <a:pt x="5270" y="1"/>
                  </a:moveTo>
                  <a:cubicBezTo>
                    <a:pt x="5257" y="1"/>
                    <a:pt x="5244" y="1"/>
                    <a:pt x="5231" y="1"/>
                  </a:cubicBezTo>
                  <a:cubicBezTo>
                    <a:pt x="2344" y="1"/>
                    <a:pt x="0" y="2344"/>
                    <a:pt x="0" y="5232"/>
                  </a:cubicBezTo>
                  <a:cubicBezTo>
                    <a:pt x="0" y="8140"/>
                    <a:pt x="2323" y="10504"/>
                    <a:pt x="5231" y="10504"/>
                  </a:cubicBezTo>
                  <a:cubicBezTo>
                    <a:pt x="8119" y="10504"/>
                    <a:pt x="10483" y="8140"/>
                    <a:pt x="10483" y="5232"/>
                  </a:cubicBezTo>
                  <a:cubicBezTo>
                    <a:pt x="10483" y="2357"/>
                    <a:pt x="8160" y="1"/>
                    <a:pt x="5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1259;p50">
              <a:extLst>
                <a:ext uri="{FF2B5EF4-FFF2-40B4-BE49-F238E27FC236}">
                  <a16:creationId xmlns:a16="http://schemas.microsoft.com/office/drawing/2014/main" id="{8D5806B1-71A2-6C9B-89F3-E6A32E8F4DE0}"/>
                </a:ext>
              </a:extLst>
            </p:cNvPr>
            <p:cNvSpPr/>
            <p:nvPr/>
          </p:nvSpPr>
          <p:spPr>
            <a:xfrm flipH="1">
              <a:off x="5650201" y="2865098"/>
              <a:ext cx="332731" cy="332695"/>
            </a:xfrm>
            <a:custGeom>
              <a:avLst/>
              <a:gdLst/>
              <a:ahLst/>
              <a:cxnLst/>
              <a:rect l="l" t="t" r="r" b="b"/>
              <a:pathLst>
                <a:path w="9208" h="9207" extrusionOk="0">
                  <a:moveTo>
                    <a:pt x="4604" y="0"/>
                  </a:moveTo>
                  <a:cubicBezTo>
                    <a:pt x="2051" y="0"/>
                    <a:pt x="1" y="2072"/>
                    <a:pt x="1" y="4604"/>
                  </a:cubicBezTo>
                  <a:cubicBezTo>
                    <a:pt x="1" y="7156"/>
                    <a:pt x="2051" y="9207"/>
                    <a:pt x="4604" y="9207"/>
                  </a:cubicBezTo>
                  <a:cubicBezTo>
                    <a:pt x="7136" y="9207"/>
                    <a:pt x="9207" y="7156"/>
                    <a:pt x="9207" y="4604"/>
                  </a:cubicBezTo>
                  <a:cubicBezTo>
                    <a:pt x="9207" y="2072"/>
                    <a:pt x="7136" y="0"/>
                    <a:pt x="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1260;p50">
              <a:extLst>
                <a:ext uri="{FF2B5EF4-FFF2-40B4-BE49-F238E27FC236}">
                  <a16:creationId xmlns:a16="http://schemas.microsoft.com/office/drawing/2014/main" id="{C8EA1176-EF31-84A1-57AB-40EA1DBC4368}"/>
                </a:ext>
              </a:extLst>
            </p:cNvPr>
            <p:cNvSpPr/>
            <p:nvPr/>
          </p:nvSpPr>
          <p:spPr>
            <a:xfrm flipH="1">
              <a:off x="5667582" y="2882479"/>
              <a:ext cx="298692" cy="298692"/>
            </a:xfrm>
            <a:custGeom>
              <a:avLst/>
              <a:gdLst/>
              <a:ahLst/>
              <a:cxnLst/>
              <a:rect l="l" t="t" r="r" b="b"/>
              <a:pathLst>
                <a:path w="8266" h="8266" extrusionOk="0">
                  <a:moveTo>
                    <a:pt x="4143" y="1"/>
                  </a:moveTo>
                  <a:cubicBezTo>
                    <a:pt x="1863" y="1"/>
                    <a:pt x="0" y="1863"/>
                    <a:pt x="0" y="4123"/>
                  </a:cubicBezTo>
                  <a:cubicBezTo>
                    <a:pt x="0" y="6403"/>
                    <a:pt x="1863" y="8266"/>
                    <a:pt x="4143" y="8266"/>
                  </a:cubicBezTo>
                  <a:cubicBezTo>
                    <a:pt x="6424" y="8266"/>
                    <a:pt x="8265" y="6403"/>
                    <a:pt x="8265" y="4123"/>
                  </a:cubicBezTo>
                  <a:cubicBezTo>
                    <a:pt x="8265" y="1863"/>
                    <a:pt x="6424" y="1"/>
                    <a:pt x="414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1261;p50">
              <a:extLst>
                <a:ext uri="{FF2B5EF4-FFF2-40B4-BE49-F238E27FC236}">
                  <a16:creationId xmlns:a16="http://schemas.microsoft.com/office/drawing/2014/main" id="{F9D8AE05-85FE-E375-1A55-49AA88A5A8B7}"/>
                </a:ext>
              </a:extLst>
            </p:cNvPr>
            <p:cNvSpPr/>
            <p:nvPr/>
          </p:nvSpPr>
          <p:spPr>
            <a:xfrm flipH="1">
              <a:off x="5782528" y="2997424"/>
              <a:ext cx="68078" cy="68078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942" y="0"/>
                  </a:moveTo>
                  <a:cubicBezTo>
                    <a:pt x="419" y="0"/>
                    <a:pt x="1" y="419"/>
                    <a:pt x="1" y="942"/>
                  </a:cubicBezTo>
                  <a:cubicBezTo>
                    <a:pt x="1" y="1465"/>
                    <a:pt x="419" y="1883"/>
                    <a:pt x="942" y="1883"/>
                  </a:cubicBezTo>
                  <a:cubicBezTo>
                    <a:pt x="1465" y="1883"/>
                    <a:pt x="1884" y="1465"/>
                    <a:pt x="1884" y="942"/>
                  </a:cubicBezTo>
                  <a:cubicBezTo>
                    <a:pt x="1884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1262;p50">
              <a:extLst>
                <a:ext uri="{FF2B5EF4-FFF2-40B4-BE49-F238E27FC236}">
                  <a16:creationId xmlns:a16="http://schemas.microsoft.com/office/drawing/2014/main" id="{B3F31DCE-8B92-7E7C-9327-6459BC0E74EE}"/>
                </a:ext>
              </a:extLst>
            </p:cNvPr>
            <p:cNvSpPr/>
            <p:nvPr/>
          </p:nvSpPr>
          <p:spPr>
            <a:xfrm flipH="1">
              <a:off x="5785527" y="2852234"/>
              <a:ext cx="62044" cy="169401"/>
            </a:xfrm>
            <a:custGeom>
              <a:avLst/>
              <a:gdLst/>
              <a:ahLst/>
              <a:cxnLst/>
              <a:rect l="l" t="t" r="r" b="b"/>
              <a:pathLst>
                <a:path w="1717" h="4688" extrusionOk="0">
                  <a:moveTo>
                    <a:pt x="377" y="1"/>
                  </a:moveTo>
                  <a:lnTo>
                    <a:pt x="0" y="4688"/>
                  </a:lnTo>
                  <a:lnTo>
                    <a:pt x="1716" y="4688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1263;p50">
              <a:extLst>
                <a:ext uri="{FF2B5EF4-FFF2-40B4-BE49-F238E27FC236}">
                  <a16:creationId xmlns:a16="http://schemas.microsoft.com/office/drawing/2014/main" id="{1BA5A092-C020-2C96-3AE0-83E87DAE7FD6}"/>
                </a:ext>
              </a:extLst>
            </p:cNvPr>
            <p:cNvSpPr/>
            <p:nvPr/>
          </p:nvSpPr>
          <p:spPr>
            <a:xfrm flipH="1">
              <a:off x="5816530" y="2959591"/>
              <a:ext cx="176230" cy="98323"/>
            </a:xfrm>
            <a:custGeom>
              <a:avLst/>
              <a:gdLst/>
              <a:ahLst/>
              <a:cxnLst/>
              <a:rect l="l" t="t" r="r" b="b"/>
              <a:pathLst>
                <a:path w="4877" h="2721" extrusionOk="0">
                  <a:moveTo>
                    <a:pt x="294" y="1"/>
                  </a:moveTo>
                  <a:lnTo>
                    <a:pt x="1" y="901"/>
                  </a:lnTo>
                  <a:lnTo>
                    <a:pt x="4353" y="2721"/>
                  </a:lnTo>
                  <a:lnTo>
                    <a:pt x="4876" y="1089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1264;p50">
              <a:extLst>
                <a:ext uri="{FF2B5EF4-FFF2-40B4-BE49-F238E27FC236}">
                  <a16:creationId xmlns:a16="http://schemas.microsoft.com/office/drawing/2014/main" id="{BADEA4DC-5278-A597-407E-84E12CC6C3BE}"/>
                </a:ext>
              </a:extLst>
            </p:cNvPr>
            <p:cNvSpPr/>
            <p:nvPr/>
          </p:nvSpPr>
          <p:spPr>
            <a:xfrm flipH="1">
              <a:off x="5797632" y="3021599"/>
              <a:ext cx="138397" cy="164848"/>
            </a:xfrm>
            <a:custGeom>
              <a:avLst/>
              <a:gdLst/>
              <a:ahLst/>
              <a:cxnLst/>
              <a:rect l="l" t="t" r="r" b="b"/>
              <a:pathLst>
                <a:path w="3830" h="4562" extrusionOk="0">
                  <a:moveTo>
                    <a:pt x="2448" y="1"/>
                  </a:moveTo>
                  <a:lnTo>
                    <a:pt x="0" y="4018"/>
                  </a:lnTo>
                  <a:lnTo>
                    <a:pt x="733" y="4562"/>
                  </a:lnTo>
                  <a:lnTo>
                    <a:pt x="3829" y="100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1265;p50">
              <a:extLst>
                <a:ext uri="{FF2B5EF4-FFF2-40B4-BE49-F238E27FC236}">
                  <a16:creationId xmlns:a16="http://schemas.microsoft.com/office/drawing/2014/main" id="{7FF43557-7C5B-E219-73EF-2737A04DB477}"/>
                </a:ext>
              </a:extLst>
            </p:cNvPr>
            <p:cNvSpPr/>
            <p:nvPr/>
          </p:nvSpPr>
          <p:spPr>
            <a:xfrm flipH="1">
              <a:off x="5697827" y="3021599"/>
              <a:ext cx="137638" cy="164848"/>
            </a:xfrm>
            <a:custGeom>
              <a:avLst/>
              <a:gdLst/>
              <a:ahLst/>
              <a:cxnLst/>
              <a:rect l="l" t="t" r="r" b="b"/>
              <a:pathLst>
                <a:path w="3809" h="4562" extrusionOk="0">
                  <a:moveTo>
                    <a:pt x="1381" y="1"/>
                  </a:moveTo>
                  <a:lnTo>
                    <a:pt x="0" y="1005"/>
                  </a:lnTo>
                  <a:lnTo>
                    <a:pt x="3055" y="4562"/>
                  </a:lnTo>
                  <a:lnTo>
                    <a:pt x="3808" y="401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1266;p50">
              <a:extLst>
                <a:ext uri="{FF2B5EF4-FFF2-40B4-BE49-F238E27FC236}">
                  <a16:creationId xmlns:a16="http://schemas.microsoft.com/office/drawing/2014/main" id="{F0C927DF-A720-AC68-2E0C-27A8F797515A}"/>
                </a:ext>
              </a:extLst>
            </p:cNvPr>
            <p:cNvSpPr/>
            <p:nvPr/>
          </p:nvSpPr>
          <p:spPr>
            <a:xfrm flipH="1">
              <a:off x="5641131" y="2959591"/>
              <a:ext cx="175435" cy="98323"/>
            </a:xfrm>
            <a:custGeom>
              <a:avLst/>
              <a:gdLst/>
              <a:ahLst/>
              <a:cxnLst/>
              <a:rect l="l" t="t" r="r" b="b"/>
              <a:pathLst>
                <a:path w="4855" h="2721" extrusionOk="0">
                  <a:moveTo>
                    <a:pt x="4582" y="1"/>
                  </a:moveTo>
                  <a:lnTo>
                    <a:pt x="0" y="1089"/>
                  </a:lnTo>
                  <a:lnTo>
                    <a:pt x="523" y="2721"/>
                  </a:lnTo>
                  <a:lnTo>
                    <a:pt x="4854" y="90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1267;p50">
              <a:extLst>
                <a:ext uri="{FF2B5EF4-FFF2-40B4-BE49-F238E27FC236}">
                  <a16:creationId xmlns:a16="http://schemas.microsoft.com/office/drawing/2014/main" id="{D14D98D3-7E01-D6B2-2D25-5C4C62454DC8}"/>
                </a:ext>
              </a:extLst>
            </p:cNvPr>
            <p:cNvSpPr/>
            <p:nvPr/>
          </p:nvSpPr>
          <p:spPr>
            <a:xfrm flipH="1">
              <a:off x="5474796" y="1919267"/>
              <a:ext cx="2496603" cy="420395"/>
            </a:xfrm>
            <a:custGeom>
              <a:avLst/>
              <a:gdLst/>
              <a:ahLst/>
              <a:cxnLst/>
              <a:rect l="l" t="t" r="r" b="b"/>
              <a:pathLst>
                <a:path w="69091" h="11634" extrusionOk="0">
                  <a:moveTo>
                    <a:pt x="17911" y="0"/>
                  </a:moveTo>
                  <a:cubicBezTo>
                    <a:pt x="17702" y="84"/>
                    <a:pt x="17514" y="188"/>
                    <a:pt x="17305" y="293"/>
                  </a:cubicBezTo>
                  <a:cubicBezTo>
                    <a:pt x="11718" y="3076"/>
                    <a:pt x="566" y="9918"/>
                    <a:pt x="1" y="9918"/>
                  </a:cubicBezTo>
                  <a:cubicBezTo>
                    <a:pt x="984" y="10253"/>
                    <a:pt x="1968" y="10566"/>
                    <a:pt x="2449" y="10692"/>
                  </a:cubicBezTo>
                  <a:cubicBezTo>
                    <a:pt x="2809" y="10784"/>
                    <a:pt x="3183" y="10838"/>
                    <a:pt x="3570" y="10838"/>
                  </a:cubicBezTo>
                  <a:cubicBezTo>
                    <a:pt x="4419" y="10838"/>
                    <a:pt x="5329" y="10574"/>
                    <a:pt x="6278" y="9855"/>
                  </a:cubicBezTo>
                  <a:cubicBezTo>
                    <a:pt x="7680" y="8809"/>
                    <a:pt x="12806" y="5001"/>
                    <a:pt x="14898" y="3787"/>
                  </a:cubicBezTo>
                  <a:cubicBezTo>
                    <a:pt x="16991" y="2595"/>
                    <a:pt x="19083" y="1339"/>
                    <a:pt x="19606" y="1067"/>
                  </a:cubicBezTo>
                  <a:cubicBezTo>
                    <a:pt x="20129" y="837"/>
                    <a:pt x="20067" y="209"/>
                    <a:pt x="19167" y="42"/>
                  </a:cubicBezTo>
                  <a:cubicBezTo>
                    <a:pt x="18874" y="0"/>
                    <a:pt x="18414" y="0"/>
                    <a:pt x="17911" y="0"/>
                  </a:cubicBezTo>
                  <a:close/>
                  <a:moveTo>
                    <a:pt x="62123" y="2218"/>
                  </a:moveTo>
                  <a:cubicBezTo>
                    <a:pt x="61307" y="2218"/>
                    <a:pt x="61035" y="2532"/>
                    <a:pt x="61663" y="3745"/>
                  </a:cubicBezTo>
                  <a:cubicBezTo>
                    <a:pt x="62290" y="4938"/>
                    <a:pt x="64969" y="9771"/>
                    <a:pt x="65408" y="10253"/>
                  </a:cubicBezTo>
                  <a:cubicBezTo>
                    <a:pt x="65847" y="10734"/>
                    <a:pt x="66057" y="11006"/>
                    <a:pt x="67835" y="11006"/>
                  </a:cubicBezTo>
                  <a:lnTo>
                    <a:pt x="69091" y="11006"/>
                  </a:lnTo>
                  <a:cubicBezTo>
                    <a:pt x="68024" y="9416"/>
                    <a:pt x="63274" y="3536"/>
                    <a:pt x="62165" y="2218"/>
                  </a:cubicBezTo>
                  <a:close/>
                  <a:moveTo>
                    <a:pt x="32107" y="609"/>
                  </a:moveTo>
                  <a:cubicBezTo>
                    <a:pt x="29613" y="609"/>
                    <a:pt x="26266" y="837"/>
                    <a:pt x="22285" y="2385"/>
                  </a:cubicBezTo>
                  <a:cubicBezTo>
                    <a:pt x="16656" y="4582"/>
                    <a:pt x="11697" y="8809"/>
                    <a:pt x="11530" y="9667"/>
                  </a:cubicBezTo>
                  <a:cubicBezTo>
                    <a:pt x="11341" y="10546"/>
                    <a:pt x="11279" y="11634"/>
                    <a:pt x="13204" y="11634"/>
                  </a:cubicBezTo>
                  <a:lnTo>
                    <a:pt x="50008" y="11634"/>
                  </a:lnTo>
                  <a:cubicBezTo>
                    <a:pt x="51138" y="11634"/>
                    <a:pt x="52456" y="11382"/>
                    <a:pt x="53398" y="9750"/>
                  </a:cubicBezTo>
                  <a:cubicBezTo>
                    <a:pt x="54319" y="8139"/>
                    <a:pt x="56223" y="4624"/>
                    <a:pt x="56495" y="4080"/>
                  </a:cubicBezTo>
                  <a:cubicBezTo>
                    <a:pt x="56746" y="3536"/>
                    <a:pt x="56725" y="2406"/>
                    <a:pt x="54319" y="1883"/>
                  </a:cubicBezTo>
                  <a:cubicBezTo>
                    <a:pt x="52812" y="1548"/>
                    <a:pt x="44652" y="649"/>
                    <a:pt x="34776" y="649"/>
                  </a:cubicBezTo>
                  <a:cubicBezTo>
                    <a:pt x="34047" y="649"/>
                    <a:pt x="33152" y="609"/>
                    <a:pt x="32107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1268;p50">
              <a:extLst>
                <a:ext uri="{FF2B5EF4-FFF2-40B4-BE49-F238E27FC236}">
                  <a16:creationId xmlns:a16="http://schemas.microsoft.com/office/drawing/2014/main" id="{9D9165AB-2977-F03D-19D6-D23FDE16B057}"/>
                </a:ext>
              </a:extLst>
            </p:cNvPr>
            <p:cNvSpPr/>
            <p:nvPr/>
          </p:nvSpPr>
          <p:spPr>
            <a:xfrm flipH="1">
              <a:off x="6584722" y="1944200"/>
              <a:ext cx="228373" cy="395461"/>
            </a:xfrm>
            <a:custGeom>
              <a:avLst/>
              <a:gdLst/>
              <a:ahLst/>
              <a:cxnLst/>
              <a:rect l="l" t="t" r="r" b="b"/>
              <a:pathLst>
                <a:path w="6320" h="10944" extrusionOk="0">
                  <a:moveTo>
                    <a:pt x="3432" y="1"/>
                  </a:moveTo>
                  <a:lnTo>
                    <a:pt x="1" y="10944"/>
                  </a:lnTo>
                  <a:lnTo>
                    <a:pt x="5002" y="10944"/>
                  </a:lnTo>
                  <a:lnTo>
                    <a:pt x="6320" y="21"/>
                  </a:lnTo>
                  <a:cubicBezTo>
                    <a:pt x="5378" y="1"/>
                    <a:pt x="4395" y="1"/>
                    <a:pt x="3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1269;p50">
              <a:extLst>
                <a:ext uri="{FF2B5EF4-FFF2-40B4-BE49-F238E27FC236}">
                  <a16:creationId xmlns:a16="http://schemas.microsoft.com/office/drawing/2014/main" id="{27808DFA-E9CE-D3F2-0FA3-69FA552680A2}"/>
                </a:ext>
              </a:extLst>
            </p:cNvPr>
            <p:cNvSpPr/>
            <p:nvPr/>
          </p:nvSpPr>
          <p:spPr>
            <a:xfrm flipH="1">
              <a:off x="8188135" y="2411280"/>
              <a:ext cx="487497" cy="254824"/>
            </a:xfrm>
            <a:custGeom>
              <a:avLst/>
              <a:gdLst/>
              <a:ahLst/>
              <a:cxnLst/>
              <a:rect l="l" t="t" r="r" b="b"/>
              <a:pathLst>
                <a:path w="13491" h="7052" extrusionOk="0">
                  <a:moveTo>
                    <a:pt x="12552" y="0"/>
                  </a:moveTo>
                  <a:cubicBezTo>
                    <a:pt x="12530" y="0"/>
                    <a:pt x="12507" y="2"/>
                    <a:pt x="12480" y="5"/>
                  </a:cubicBezTo>
                  <a:cubicBezTo>
                    <a:pt x="12480" y="5"/>
                    <a:pt x="5576" y="800"/>
                    <a:pt x="3672" y="1721"/>
                  </a:cubicBezTo>
                  <a:cubicBezTo>
                    <a:pt x="1747" y="2621"/>
                    <a:pt x="177" y="5069"/>
                    <a:pt x="73" y="6052"/>
                  </a:cubicBezTo>
                  <a:cubicBezTo>
                    <a:pt x="1" y="6716"/>
                    <a:pt x="217" y="7051"/>
                    <a:pt x="674" y="7051"/>
                  </a:cubicBezTo>
                  <a:cubicBezTo>
                    <a:pt x="880" y="7051"/>
                    <a:pt x="1134" y="6984"/>
                    <a:pt x="1433" y="6847"/>
                  </a:cubicBezTo>
                  <a:cubicBezTo>
                    <a:pt x="2395" y="6387"/>
                    <a:pt x="7940" y="3939"/>
                    <a:pt x="8714" y="3520"/>
                  </a:cubicBezTo>
                  <a:cubicBezTo>
                    <a:pt x="9471" y="3111"/>
                    <a:pt x="13490" y="0"/>
                    <a:pt x="1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1270;p50">
              <a:extLst>
                <a:ext uri="{FF2B5EF4-FFF2-40B4-BE49-F238E27FC236}">
                  <a16:creationId xmlns:a16="http://schemas.microsoft.com/office/drawing/2014/main" id="{ED96A9F8-C11A-8EFB-3711-8604C7697A9C}"/>
                </a:ext>
              </a:extLst>
            </p:cNvPr>
            <p:cNvSpPr/>
            <p:nvPr/>
          </p:nvSpPr>
          <p:spPr>
            <a:xfrm flipH="1">
              <a:off x="8186690" y="2411280"/>
              <a:ext cx="331322" cy="199827"/>
            </a:xfrm>
            <a:custGeom>
              <a:avLst/>
              <a:gdLst/>
              <a:ahLst/>
              <a:cxnLst/>
              <a:rect l="l" t="t" r="r" b="b"/>
              <a:pathLst>
                <a:path w="9169" h="5530" extrusionOk="0">
                  <a:moveTo>
                    <a:pt x="8212" y="0"/>
                  </a:moveTo>
                  <a:cubicBezTo>
                    <a:pt x="8190" y="0"/>
                    <a:pt x="8166" y="2"/>
                    <a:pt x="8139" y="5"/>
                  </a:cubicBezTo>
                  <a:cubicBezTo>
                    <a:pt x="8139" y="5"/>
                    <a:pt x="5587" y="298"/>
                    <a:pt x="3139" y="738"/>
                  </a:cubicBezTo>
                  <a:cubicBezTo>
                    <a:pt x="2155" y="1930"/>
                    <a:pt x="837" y="3646"/>
                    <a:pt x="0" y="5529"/>
                  </a:cubicBezTo>
                  <a:cubicBezTo>
                    <a:pt x="1841" y="4692"/>
                    <a:pt x="3934" y="3751"/>
                    <a:pt x="4373" y="3520"/>
                  </a:cubicBezTo>
                  <a:cubicBezTo>
                    <a:pt x="5110" y="3111"/>
                    <a:pt x="9168" y="0"/>
                    <a:pt x="8212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1271;p50">
              <a:extLst>
                <a:ext uri="{FF2B5EF4-FFF2-40B4-BE49-F238E27FC236}">
                  <a16:creationId xmlns:a16="http://schemas.microsoft.com/office/drawing/2014/main" id="{88E8EDE2-5144-09DC-1948-5EAB6A2A2408}"/>
                </a:ext>
              </a:extLst>
            </p:cNvPr>
            <p:cNvSpPr/>
            <p:nvPr/>
          </p:nvSpPr>
          <p:spPr>
            <a:xfrm flipH="1">
              <a:off x="5465733" y="2339625"/>
              <a:ext cx="107393" cy="248031"/>
            </a:xfrm>
            <a:custGeom>
              <a:avLst/>
              <a:gdLst/>
              <a:ahLst/>
              <a:cxnLst/>
              <a:rect l="l" t="t" r="r" b="b"/>
              <a:pathLst>
                <a:path w="2972" h="6864" extrusionOk="0">
                  <a:moveTo>
                    <a:pt x="942" y="1"/>
                  </a:moveTo>
                  <a:cubicBezTo>
                    <a:pt x="419" y="1"/>
                    <a:pt x="1" y="419"/>
                    <a:pt x="1" y="942"/>
                  </a:cubicBezTo>
                  <a:lnTo>
                    <a:pt x="1" y="5922"/>
                  </a:lnTo>
                  <a:cubicBezTo>
                    <a:pt x="1" y="6445"/>
                    <a:pt x="419" y="6864"/>
                    <a:pt x="942" y="6864"/>
                  </a:cubicBezTo>
                  <a:lnTo>
                    <a:pt x="2972" y="6864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1272;p50">
              <a:extLst>
                <a:ext uri="{FF2B5EF4-FFF2-40B4-BE49-F238E27FC236}">
                  <a16:creationId xmlns:a16="http://schemas.microsoft.com/office/drawing/2014/main" id="{2D4A8B0B-4AEA-F1FD-30F2-45C023754437}"/>
                </a:ext>
              </a:extLst>
            </p:cNvPr>
            <p:cNvSpPr/>
            <p:nvPr/>
          </p:nvSpPr>
          <p:spPr>
            <a:xfrm flipH="1">
              <a:off x="5726554" y="2353247"/>
              <a:ext cx="176230" cy="175435"/>
            </a:xfrm>
            <a:custGeom>
              <a:avLst/>
              <a:gdLst/>
              <a:ahLst/>
              <a:cxnLst/>
              <a:rect l="l" t="t" r="r" b="b"/>
              <a:pathLst>
                <a:path w="4877" h="4855" extrusionOk="0">
                  <a:moveTo>
                    <a:pt x="2428" y="230"/>
                  </a:moveTo>
                  <a:cubicBezTo>
                    <a:pt x="3663" y="230"/>
                    <a:pt x="4667" y="1235"/>
                    <a:pt x="4625" y="2427"/>
                  </a:cubicBezTo>
                  <a:cubicBezTo>
                    <a:pt x="4625" y="3641"/>
                    <a:pt x="3642" y="4624"/>
                    <a:pt x="2428" y="4624"/>
                  </a:cubicBezTo>
                  <a:cubicBezTo>
                    <a:pt x="1235" y="4624"/>
                    <a:pt x="231" y="3641"/>
                    <a:pt x="231" y="2427"/>
                  </a:cubicBezTo>
                  <a:cubicBezTo>
                    <a:pt x="231" y="1235"/>
                    <a:pt x="1235" y="230"/>
                    <a:pt x="2428" y="230"/>
                  </a:cubicBezTo>
                  <a:close/>
                  <a:moveTo>
                    <a:pt x="2428" y="0"/>
                  </a:moveTo>
                  <a:cubicBezTo>
                    <a:pt x="1068" y="0"/>
                    <a:pt x="1" y="1088"/>
                    <a:pt x="1" y="2427"/>
                  </a:cubicBezTo>
                  <a:cubicBezTo>
                    <a:pt x="1" y="3787"/>
                    <a:pt x="1089" y="4854"/>
                    <a:pt x="2428" y="4854"/>
                  </a:cubicBezTo>
                  <a:cubicBezTo>
                    <a:pt x="3767" y="4854"/>
                    <a:pt x="4876" y="3766"/>
                    <a:pt x="4855" y="2427"/>
                  </a:cubicBezTo>
                  <a:cubicBezTo>
                    <a:pt x="4855" y="1067"/>
                    <a:pt x="3767" y="0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0" name="Google Shape;1936;p66">
            <a:extLst>
              <a:ext uri="{FF2B5EF4-FFF2-40B4-BE49-F238E27FC236}">
                <a16:creationId xmlns:a16="http://schemas.microsoft.com/office/drawing/2014/main" id="{B519EF19-46CD-95E1-3B11-CA9937927FF5}"/>
              </a:ext>
            </a:extLst>
          </p:cNvPr>
          <p:cNvGrpSpPr/>
          <p:nvPr/>
        </p:nvGrpSpPr>
        <p:grpSpPr>
          <a:xfrm>
            <a:off x="7337027" y="3105725"/>
            <a:ext cx="1367201" cy="562742"/>
            <a:chOff x="2597979" y="1949933"/>
            <a:chExt cx="3872253" cy="1518048"/>
          </a:xfrm>
        </p:grpSpPr>
        <p:sp>
          <p:nvSpPr>
            <p:cNvPr id="3781" name="Google Shape;1937;p66">
              <a:extLst>
                <a:ext uri="{FF2B5EF4-FFF2-40B4-BE49-F238E27FC236}">
                  <a16:creationId xmlns:a16="http://schemas.microsoft.com/office/drawing/2014/main" id="{B501EC28-AE60-27EA-358C-31E31C19910D}"/>
                </a:ext>
              </a:extLst>
            </p:cNvPr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1938;p66">
              <a:extLst>
                <a:ext uri="{FF2B5EF4-FFF2-40B4-BE49-F238E27FC236}">
                  <a16:creationId xmlns:a16="http://schemas.microsoft.com/office/drawing/2014/main" id="{162AD8B0-69E7-8801-B3FB-4C93F7F64CFE}"/>
                </a:ext>
              </a:extLst>
            </p:cNvPr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1939;p66">
              <a:extLst>
                <a:ext uri="{FF2B5EF4-FFF2-40B4-BE49-F238E27FC236}">
                  <a16:creationId xmlns:a16="http://schemas.microsoft.com/office/drawing/2014/main" id="{BA6C0BBF-8B64-8757-BC79-B45EF50CA17A}"/>
                </a:ext>
              </a:extLst>
            </p:cNvPr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1940;p66">
              <a:extLst>
                <a:ext uri="{FF2B5EF4-FFF2-40B4-BE49-F238E27FC236}">
                  <a16:creationId xmlns:a16="http://schemas.microsoft.com/office/drawing/2014/main" id="{CE52461B-F469-D29E-532D-AD33B84DDFF3}"/>
                </a:ext>
              </a:extLst>
            </p:cNvPr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1941;p66">
              <a:extLst>
                <a:ext uri="{FF2B5EF4-FFF2-40B4-BE49-F238E27FC236}">
                  <a16:creationId xmlns:a16="http://schemas.microsoft.com/office/drawing/2014/main" id="{B0799DBA-D5E8-BE7C-8C03-979D7C5B796A}"/>
                </a:ext>
              </a:extLst>
            </p:cNvPr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1942;p66">
              <a:extLst>
                <a:ext uri="{FF2B5EF4-FFF2-40B4-BE49-F238E27FC236}">
                  <a16:creationId xmlns:a16="http://schemas.microsoft.com/office/drawing/2014/main" id="{EDF2BD13-6B71-BCCE-6DA6-2A9F47DA9E1B}"/>
                </a:ext>
              </a:extLst>
            </p:cNvPr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1943;p66">
              <a:extLst>
                <a:ext uri="{FF2B5EF4-FFF2-40B4-BE49-F238E27FC236}">
                  <a16:creationId xmlns:a16="http://schemas.microsoft.com/office/drawing/2014/main" id="{AF42C0BB-0423-45F6-1397-E81973AFD12F}"/>
                </a:ext>
              </a:extLst>
            </p:cNvPr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1944;p66">
              <a:extLst>
                <a:ext uri="{FF2B5EF4-FFF2-40B4-BE49-F238E27FC236}">
                  <a16:creationId xmlns:a16="http://schemas.microsoft.com/office/drawing/2014/main" id="{19BF30DC-430D-D11D-4F7B-2A7464CEEAE4}"/>
                </a:ext>
              </a:extLst>
            </p:cNvPr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1945;p66">
              <a:extLst>
                <a:ext uri="{FF2B5EF4-FFF2-40B4-BE49-F238E27FC236}">
                  <a16:creationId xmlns:a16="http://schemas.microsoft.com/office/drawing/2014/main" id="{0BF1F9DA-BD32-D4FE-F200-CE01C6FD72D4}"/>
                </a:ext>
              </a:extLst>
            </p:cNvPr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1946;p66">
              <a:extLst>
                <a:ext uri="{FF2B5EF4-FFF2-40B4-BE49-F238E27FC236}">
                  <a16:creationId xmlns:a16="http://schemas.microsoft.com/office/drawing/2014/main" id="{00DD8F96-18FF-64FB-2562-EDF7D0D26DEF}"/>
                </a:ext>
              </a:extLst>
            </p:cNvPr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1" name="Google Shape;1947;p66">
              <a:extLst>
                <a:ext uri="{FF2B5EF4-FFF2-40B4-BE49-F238E27FC236}">
                  <a16:creationId xmlns:a16="http://schemas.microsoft.com/office/drawing/2014/main" id="{FB4E5C0F-D4E6-2EE0-40FA-310FC36342EC}"/>
                </a:ext>
              </a:extLst>
            </p:cNvPr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1948;p66">
              <a:extLst>
                <a:ext uri="{FF2B5EF4-FFF2-40B4-BE49-F238E27FC236}">
                  <a16:creationId xmlns:a16="http://schemas.microsoft.com/office/drawing/2014/main" id="{29206978-7361-8DFC-E713-8A0209C7901D}"/>
                </a:ext>
              </a:extLst>
            </p:cNvPr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1949;p66">
              <a:extLst>
                <a:ext uri="{FF2B5EF4-FFF2-40B4-BE49-F238E27FC236}">
                  <a16:creationId xmlns:a16="http://schemas.microsoft.com/office/drawing/2014/main" id="{2A94A374-09DB-536C-A646-0000577F7D31}"/>
                </a:ext>
              </a:extLst>
            </p:cNvPr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1950;p66">
              <a:extLst>
                <a:ext uri="{FF2B5EF4-FFF2-40B4-BE49-F238E27FC236}">
                  <a16:creationId xmlns:a16="http://schemas.microsoft.com/office/drawing/2014/main" id="{6D84C93D-24F3-5C19-E369-133B61081794}"/>
                </a:ext>
              </a:extLst>
            </p:cNvPr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1951;p66">
              <a:extLst>
                <a:ext uri="{FF2B5EF4-FFF2-40B4-BE49-F238E27FC236}">
                  <a16:creationId xmlns:a16="http://schemas.microsoft.com/office/drawing/2014/main" id="{1C364894-C128-FE03-9AB8-69C8AB3936EE}"/>
                </a:ext>
              </a:extLst>
            </p:cNvPr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1952;p66">
              <a:extLst>
                <a:ext uri="{FF2B5EF4-FFF2-40B4-BE49-F238E27FC236}">
                  <a16:creationId xmlns:a16="http://schemas.microsoft.com/office/drawing/2014/main" id="{B169A93D-4E4E-8D74-CC94-1AC1A135EC50}"/>
                </a:ext>
              </a:extLst>
            </p:cNvPr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1953;p66">
              <a:extLst>
                <a:ext uri="{FF2B5EF4-FFF2-40B4-BE49-F238E27FC236}">
                  <a16:creationId xmlns:a16="http://schemas.microsoft.com/office/drawing/2014/main" id="{592B271B-52D9-446F-46FE-11A968D253E0}"/>
                </a:ext>
              </a:extLst>
            </p:cNvPr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1954;p66">
              <a:extLst>
                <a:ext uri="{FF2B5EF4-FFF2-40B4-BE49-F238E27FC236}">
                  <a16:creationId xmlns:a16="http://schemas.microsoft.com/office/drawing/2014/main" id="{43A7166E-C288-EFE7-96A4-1920F2D8630C}"/>
                </a:ext>
              </a:extLst>
            </p:cNvPr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1955;p66">
              <a:extLst>
                <a:ext uri="{FF2B5EF4-FFF2-40B4-BE49-F238E27FC236}">
                  <a16:creationId xmlns:a16="http://schemas.microsoft.com/office/drawing/2014/main" id="{78846124-1510-0FF9-4BB1-06880764C589}"/>
                </a:ext>
              </a:extLst>
            </p:cNvPr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1956;p66">
              <a:extLst>
                <a:ext uri="{FF2B5EF4-FFF2-40B4-BE49-F238E27FC236}">
                  <a16:creationId xmlns:a16="http://schemas.microsoft.com/office/drawing/2014/main" id="{C3930A71-D01C-DB0A-6986-CD48A9FF07B6}"/>
                </a:ext>
              </a:extLst>
            </p:cNvPr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1957;p66">
              <a:extLst>
                <a:ext uri="{FF2B5EF4-FFF2-40B4-BE49-F238E27FC236}">
                  <a16:creationId xmlns:a16="http://schemas.microsoft.com/office/drawing/2014/main" id="{6F183A47-3D17-83AC-547E-FF61E00FBD62}"/>
                </a:ext>
              </a:extLst>
            </p:cNvPr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1958;p66">
              <a:extLst>
                <a:ext uri="{FF2B5EF4-FFF2-40B4-BE49-F238E27FC236}">
                  <a16:creationId xmlns:a16="http://schemas.microsoft.com/office/drawing/2014/main" id="{F3A2C32C-759F-A232-7E16-AB9F83D41EBD}"/>
                </a:ext>
              </a:extLst>
            </p:cNvPr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1959;p66">
              <a:extLst>
                <a:ext uri="{FF2B5EF4-FFF2-40B4-BE49-F238E27FC236}">
                  <a16:creationId xmlns:a16="http://schemas.microsoft.com/office/drawing/2014/main" id="{E47B377C-7AA5-86E5-BA63-48D2BAE7D3C2}"/>
                </a:ext>
              </a:extLst>
            </p:cNvPr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4" name="Google Shape;1960;p66">
              <a:extLst>
                <a:ext uri="{FF2B5EF4-FFF2-40B4-BE49-F238E27FC236}">
                  <a16:creationId xmlns:a16="http://schemas.microsoft.com/office/drawing/2014/main" id="{CFFD6163-25E7-2D4B-B697-72006B9D720B}"/>
                </a:ext>
              </a:extLst>
            </p:cNvPr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1961;p66">
              <a:extLst>
                <a:ext uri="{FF2B5EF4-FFF2-40B4-BE49-F238E27FC236}">
                  <a16:creationId xmlns:a16="http://schemas.microsoft.com/office/drawing/2014/main" id="{0F928F9A-354E-613C-1223-3670C3C53826}"/>
                </a:ext>
              </a:extLst>
            </p:cNvPr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6" name="Google Shape;1962;p66">
              <a:extLst>
                <a:ext uri="{FF2B5EF4-FFF2-40B4-BE49-F238E27FC236}">
                  <a16:creationId xmlns:a16="http://schemas.microsoft.com/office/drawing/2014/main" id="{3772F978-A8E1-62B0-5E0A-551F41DF6A63}"/>
                </a:ext>
              </a:extLst>
            </p:cNvPr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1963;p66">
              <a:extLst>
                <a:ext uri="{FF2B5EF4-FFF2-40B4-BE49-F238E27FC236}">
                  <a16:creationId xmlns:a16="http://schemas.microsoft.com/office/drawing/2014/main" id="{DBA08A56-6AD8-CC59-2118-C5969EBA0B8C}"/>
                </a:ext>
              </a:extLst>
            </p:cNvPr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1964;p66">
              <a:extLst>
                <a:ext uri="{FF2B5EF4-FFF2-40B4-BE49-F238E27FC236}">
                  <a16:creationId xmlns:a16="http://schemas.microsoft.com/office/drawing/2014/main" id="{B59C8A4A-6DCF-D8DB-04DB-DE67FC861177}"/>
                </a:ext>
              </a:extLst>
            </p:cNvPr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1965;p66">
              <a:extLst>
                <a:ext uri="{FF2B5EF4-FFF2-40B4-BE49-F238E27FC236}">
                  <a16:creationId xmlns:a16="http://schemas.microsoft.com/office/drawing/2014/main" id="{C9A17682-AECB-A67A-2A91-C633476B3BE8}"/>
                </a:ext>
              </a:extLst>
            </p:cNvPr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1966;p66">
              <a:extLst>
                <a:ext uri="{FF2B5EF4-FFF2-40B4-BE49-F238E27FC236}">
                  <a16:creationId xmlns:a16="http://schemas.microsoft.com/office/drawing/2014/main" id="{9DF93CE9-CB05-D3E0-2536-07FE94EB7583}"/>
                </a:ext>
              </a:extLst>
            </p:cNvPr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1967;p66">
              <a:extLst>
                <a:ext uri="{FF2B5EF4-FFF2-40B4-BE49-F238E27FC236}">
                  <a16:creationId xmlns:a16="http://schemas.microsoft.com/office/drawing/2014/main" id="{C28F5820-A3B3-43BE-E40A-0EF6C7DB2A54}"/>
                </a:ext>
              </a:extLst>
            </p:cNvPr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1968;p66">
              <a:extLst>
                <a:ext uri="{FF2B5EF4-FFF2-40B4-BE49-F238E27FC236}">
                  <a16:creationId xmlns:a16="http://schemas.microsoft.com/office/drawing/2014/main" id="{DF09D20A-94A7-487C-F328-2C3181EF38E4}"/>
                </a:ext>
              </a:extLst>
            </p:cNvPr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1969;p66">
              <a:extLst>
                <a:ext uri="{FF2B5EF4-FFF2-40B4-BE49-F238E27FC236}">
                  <a16:creationId xmlns:a16="http://schemas.microsoft.com/office/drawing/2014/main" id="{36E68223-9110-C243-DBF5-23A7D84D8FE3}"/>
                </a:ext>
              </a:extLst>
            </p:cNvPr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4" name="Google Shape;1000;p49">
            <a:extLst>
              <a:ext uri="{FF2B5EF4-FFF2-40B4-BE49-F238E27FC236}">
                <a16:creationId xmlns:a16="http://schemas.microsoft.com/office/drawing/2014/main" id="{274A3263-7445-5C9E-97B5-4812C91C3C11}"/>
              </a:ext>
            </a:extLst>
          </p:cNvPr>
          <p:cNvSpPr/>
          <p:nvPr/>
        </p:nvSpPr>
        <p:spPr>
          <a:xfrm rot="16200000">
            <a:off x="8267472" y="2971747"/>
            <a:ext cx="45720" cy="1463040"/>
          </a:xfrm>
          <a:custGeom>
            <a:avLst/>
            <a:gdLst/>
            <a:ahLst/>
            <a:cxnLst/>
            <a:rect l="l" t="t" r="r" b="b"/>
            <a:pathLst>
              <a:path w="1519" h="77783" extrusionOk="0">
                <a:moveTo>
                  <a:pt x="0" y="0"/>
                </a:moveTo>
                <a:lnTo>
                  <a:pt x="0" y="77783"/>
                </a:lnTo>
                <a:lnTo>
                  <a:pt x="1518" y="77783"/>
                </a:lnTo>
                <a:lnTo>
                  <a:pt x="15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1000;p49">
            <a:extLst>
              <a:ext uri="{FF2B5EF4-FFF2-40B4-BE49-F238E27FC236}">
                <a16:creationId xmlns:a16="http://schemas.microsoft.com/office/drawing/2014/main" id="{384F0572-4153-2209-DBFB-527978415AB8}"/>
              </a:ext>
            </a:extLst>
          </p:cNvPr>
          <p:cNvSpPr/>
          <p:nvPr/>
        </p:nvSpPr>
        <p:spPr>
          <a:xfrm rot="415016">
            <a:off x="8997510" y="3334676"/>
            <a:ext cx="47702" cy="394189"/>
          </a:xfrm>
          <a:custGeom>
            <a:avLst/>
            <a:gdLst/>
            <a:ahLst/>
            <a:cxnLst/>
            <a:rect l="l" t="t" r="r" b="b"/>
            <a:pathLst>
              <a:path w="1519" h="77783" extrusionOk="0">
                <a:moveTo>
                  <a:pt x="0" y="0"/>
                </a:moveTo>
                <a:lnTo>
                  <a:pt x="0" y="77783"/>
                </a:lnTo>
                <a:lnTo>
                  <a:pt x="1518" y="77783"/>
                </a:lnTo>
                <a:lnTo>
                  <a:pt x="15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6" name="Google Shape;1000;p49">
            <a:extLst>
              <a:ext uri="{FF2B5EF4-FFF2-40B4-BE49-F238E27FC236}">
                <a16:creationId xmlns:a16="http://schemas.microsoft.com/office/drawing/2014/main" id="{70468348-EDD6-65E9-A3C3-82A2986B85E4}"/>
              </a:ext>
            </a:extLst>
          </p:cNvPr>
          <p:cNvSpPr/>
          <p:nvPr/>
        </p:nvSpPr>
        <p:spPr>
          <a:xfrm rot="16200000">
            <a:off x="8833817" y="3404473"/>
            <a:ext cx="45719" cy="288761"/>
          </a:xfrm>
          <a:custGeom>
            <a:avLst/>
            <a:gdLst/>
            <a:ahLst/>
            <a:cxnLst/>
            <a:rect l="l" t="t" r="r" b="b"/>
            <a:pathLst>
              <a:path w="1519" h="77783" extrusionOk="0">
                <a:moveTo>
                  <a:pt x="0" y="0"/>
                </a:moveTo>
                <a:lnTo>
                  <a:pt x="0" y="77783"/>
                </a:lnTo>
                <a:lnTo>
                  <a:pt x="1518" y="77783"/>
                </a:lnTo>
                <a:lnTo>
                  <a:pt x="15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469;p102">
            <a:extLst>
              <a:ext uri="{FF2B5EF4-FFF2-40B4-BE49-F238E27FC236}">
                <a16:creationId xmlns:a16="http://schemas.microsoft.com/office/drawing/2014/main" id="{43AE5500-A817-5466-C1B2-78484EB3A818}"/>
              </a:ext>
            </a:extLst>
          </p:cNvPr>
          <p:cNvSpPr txBox="1"/>
          <p:nvPr/>
        </p:nvSpPr>
        <p:spPr>
          <a:xfrm>
            <a:off x="6645299" y="339261"/>
            <a:ext cx="1828800" cy="985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Spot Search and Reservation</a:t>
            </a:r>
          </a:p>
        </p:txBody>
      </p:sp>
      <p:sp>
        <p:nvSpPr>
          <p:cNvPr id="3823" name="Google Shape;3421;p102">
            <a:extLst>
              <a:ext uri="{FF2B5EF4-FFF2-40B4-BE49-F238E27FC236}">
                <a16:creationId xmlns:a16="http://schemas.microsoft.com/office/drawing/2014/main" id="{265385E9-5088-0413-E0BC-0A9DE654EB30}"/>
              </a:ext>
            </a:extLst>
          </p:cNvPr>
          <p:cNvSpPr/>
          <p:nvPr/>
        </p:nvSpPr>
        <p:spPr>
          <a:xfrm>
            <a:off x="7330910" y="2878832"/>
            <a:ext cx="1715238" cy="877616"/>
          </a:xfrm>
          <a:custGeom>
            <a:avLst/>
            <a:gdLst/>
            <a:ahLst/>
            <a:cxnLst/>
            <a:rect l="l" t="t" r="r" b="b"/>
            <a:pathLst>
              <a:path w="14111" h="14611" extrusionOk="0">
                <a:moveTo>
                  <a:pt x="768" y="0"/>
                </a:moveTo>
                <a:cubicBezTo>
                  <a:pt x="735" y="0"/>
                  <a:pt x="701" y="33"/>
                  <a:pt x="701" y="67"/>
                </a:cubicBezTo>
                <a:cubicBezTo>
                  <a:pt x="701" y="100"/>
                  <a:pt x="735" y="167"/>
                  <a:pt x="768" y="167"/>
                </a:cubicBezTo>
                <a:lnTo>
                  <a:pt x="1602" y="167"/>
                </a:lnTo>
                <a:cubicBezTo>
                  <a:pt x="1702" y="167"/>
                  <a:pt x="1702" y="100"/>
                  <a:pt x="1702" y="67"/>
                </a:cubicBezTo>
                <a:cubicBezTo>
                  <a:pt x="1702" y="33"/>
                  <a:pt x="1669" y="0"/>
                  <a:pt x="1602" y="0"/>
                </a:cubicBezTo>
                <a:close/>
                <a:moveTo>
                  <a:pt x="2869" y="0"/>
                </a:moveTo>
                <a:cubicBezTo>
                  <a:pt x="2836" y="0"/>
                  <a:pt x="2769" y="33"/>
                  <a:pt x="2769" y="67"/>
                </a:cubicBezTo>
                <a:cubicBezTo>
                  <a:pt x="2769" y="100"/>
                  <a:pt x="2803" y="167"/>
                  <a:pt x="2869" y="167"/>
                </a:cubicBezTo>
                <a:lnTo>
                  <a:pt x="3703" y="167"/>
                </a:lnTo>
                <a:cubicBezTo>
                  <a:pt x="3770" y="167"/>
                  <a:pt x="3770" y="100"/>
                  <a:pt x="3770" y="67"/>
                </a:cubicBezTo>
                <a:cubicBezTo>
                  <a:pt x="3770" y="33"/>
                  <a:pt x="3737" y="0"/>
                  <a:pt x="3703" y="0"/>
                </a:cubicBezTo>
                <a:close/>
                <a:moveTo>
                  <a:pt x="4938" y="0"/>
                </a:moveTo>
                <a:cubicBezTo>
                  <a:pt x="4904" y="0"/>
                  <a:pt x="4871" y="33"/>
                  <a:pt x="4871" y="67"/>
                </a:cubicBezTo>
                <a:cubicBezTo>
                  <a:pt x="4871" y="100"/>
                  <a:pt x="4904" y="167"/>
                  <a:pt x="4938" y="167"/>
                </a:cubicBezTo>
                <a:lnTo>
                  <a:pt x="5771" y="167"/>
                </a:lnTo>
                <a:cubicBezTo>
                  <a:pt x="5872" y="167"/>
                  <a:pt x="5872" y="100"/>
                  <a:pt x="5872" y="67"/>
                </a:cubicBezTo>
                <a:cubicBezTo>
                  <a:pt x="5872" y="33"/>
                  <a:pt x="5838" y="0"/>
                  <a:pt x="5771" y="0"/>
                </a:cubicBezTo>
                <a:close/>
                <a:moveTo>
                  <a:pt x="7039" y="0"/>
                </a:moveTo>
                <a:cubicBezTo>
                  <a:pt x="7006" y="0"/>
                  <a:pt x="6939" y="33"/>
                  <a:pt x="6939" y="67"/>
                </a:cubicBezTo>
                <a:cubicBezTo>
                  <a:pt x="6939" y="100"/>
                  <a:pt x="6972" y="167"/>
                  <a:pt x="7039" y="167"/>
                </a:cubicBezTo>
                <a:lnTo>
                  <a:pt x="7873" y="167"/>
                </a:lnTo>
                <a:cubicBezTo>
                  <a:pt x="7940" y="167"/>
                  <a:pt x="7940" y="100"/>
                  <a:pt x="7940" y="67"/>
                </a:cubicBezTo>
                <a:cubicBezTo>
                  <a:pt x="7940" y="33"/>
                  <a:pt x="7906" y="0"/>
                  <a:pt x="7873" y="0"/>
                </a:cubicBezTo>
                <a:close/>
                <a:moveTo>
                  <a:pt x="9107" y="0"/>
                </a:moveTo>
                <a:cubicBezTo>
                  <a:pt x="9074" y="0"/>
                  <a:pt x="9040" y="33"/>
                  <a:pt x="9040" y="67"/>
                </a:cubicBezTo>
                <a:cubicBezTo>
                  <a:pt x="9040" y="100"/>
                  <a:pt x="9074" y="167"/>
                  <a:pt x="9107" y="167"/>
                </a:cubicBezTo>
                <a:lnTo>
                  <a:pt x="9941" y="167"/>
                </a:lnTo>
                <a:cubicBezTo>
                  <a:pt x="10041" y="167"/>
                  <a:pt x="10041" y="100"/>
                  <a:pt x="10041" y="67"/>
                </a:cubicBezTo>
                <a:cubicBezTo>
                  <a:pt x="10041" y="33"/>
                  <a:pt x="10008" y="0"/>
                  <a:pt x="9941" y="0"/>
                </a:cubicBezTo>
                <a:close/>
                <a:moveTo>
                  <a:pt x="11209" y="0"/>
                </a:moveTo>
                <a:cubicBezTo>
                  <a:pt x="11175" y="0"/>
                  <a:pt x="11109" y="33"/>
                  <a:pt x="11109" y="67"/>
                </a:cubicBezTo>
                <a:cubicBezTo>
                  <a:pt x="11109" y="100"/>
                  <a:pt x="11142" y="167"/>
                  <a:pt x="11209" y="167"/>
                </a:cubicBezTo>
                <a:lnTo>
                  <a:pt x="12043" y="167"/>
                </a:lnTo>
                <a:cubicBezTo>
                  <a:pt x="12109" y="167"/>
                  <a:pt x="12109" y="100"/>
                  <a:pt x="12109" y="67"/>
                </a:cubicBezTo>
                <a:cubicBezTo>
                  <a:pt x="12109" y="33"/>
                  <a:pt x="12076" y="0"/>
                  <a:pt x="12043" y="0"/>
                </a:cubicBezTo>
                <a:close/>
                <a:moveTo>
                  <a:pt x="13344" y="0"/>
                </a:moveTo>
                <a:cubicBezTo>
                  <a:pt x="13277" y="0"/>
                  <a:pt x="13243" y="33"/>
                  <a:pt x="13243" y="67"/>
                </a:cubicBezTo>
                <a:cubicBezTo>
                  <a:pt x="13243" y="100"/>
                  <a:pt x="13277" y="167"/>
                  <a:pt x="13344" y="167"/>
                </a:cubicBezTo>
                <a:lnTo>
                  <a:pt x="13944" y="167"/>
                </a:lnTo>
                <a:cubicBezTo>
                  <a:pt x="13944" y="200"/>
                  <a:pt x="13977" y="234"/>
                  <a:pt x="14044" y="234"/>
                </a:cubicBezTo>
                <a:cubicBezTo>
                  <a:pt x="14077" y="234"/>
                  <a:pt x="14111" y="200"/>
                  <a:pt x="14111" y="200"/>
                </a:cubicBezTo>
                <a:lnTo>
                  <a:pt x="14111" y="67"/>
                </a:lnTo>
                <a:cubicBezTo>
                  <a:pt x="14111" y="33"/>
                  <a:pt x="14077" y="0"/>
                  <a:pt x="14044" y="0"/>
                </a:cubicBezTo>
                <a:close/>
                <a:moveTo>
                  <a:pt x="67" y="500"/>
                </a:moveTo>
                <a:cubicBezTo>
                  <a:pt x="34" y="500"/>
                  <a:pt x="1" y="534"/>
                  <a:pt x="1" y="567"/>
                </a:cubicBezTo>
                <a:lnTo>
                  <a:pt x="1" y="1401"/>
                </a:lnTo>
                <a:cubicBezTo>
                  <a:pt x="1" y="1434"/>
                  <a:pt x="34" y="1501"/>
                  <a:pt x="67" y="1501"/>
                </a:cubicBezTo>
                <a:cubicBezTo>
                  <a:pt x="101" y="1501"/>
                  <a:pt x="167" y="1434"/>
                  <a:pt x="134" y="1401"/>
                </a:cubicBezTo>
                <a:lnTo>
                  <a:pt x="134" y="567"/>
                </a:lnTo>
                <a:cubicBezTo>
                  <a:pt x="134" y="534"/>
                  <a:pt x="101" y="500"/>
                  <a:pt x="67" y="500"/>
                </a:cubicBezTo>
                <a:close/>
                <a:moveTo>
                  <a:pt x="14044" y="1334"/>
                </a:moveTo>
                <a:cubicBezTo>
                  <a:pt x="14011" y="1334"/>
                  <a:pt x="13944" y="1368"/>
                  <a:pt x="13944" y="1401"/>
                </a:cubicBezTo>
                <a:lnTo>
                  <a:pt x="13944" y="2235"/>
                </a:lnTo>
                <a:cubicBezTo>
                  <a:pt x="13944" y="2268"/>
                  <a:pt x="13977" y="2335"/>
                  <a:pt x="14044" y="2335"/>
                </a:cubicBezTo>
                <a:cubicBezTo>
                  <a:pt x="14077" y="2335"/>
                  <a:pt x="14111" y="2268"/>
                  <a:pt x="14111" y="2235"/>
                </a:cubicBezTo>
                <a:lnTo>
                  <a:pt x="14111" y="1401"/>
                </a:lnTo>
                <a:cubicBezTo>
                  <a:pt x="14111" y="1368"/>
                  <a:pt x="14077" y="1334"/>
                  <a:pt x="14044" y="1334"/>
                </a:cubicBezTo>
                <a:close/>
                <a:moveTo>
                  <a:pt x="67" y="2569"/>
                </a:moveTo>
                <a:cubicBezTo>
                  <a:pt x="34" y="2569"/>
                  <a:pt x="1" y="2602"/>
                  <a:pt x="1" y="2669"/>
                </a:cubicBezTo>
                <a:lnTo>
                  <a:pt x="1" y="3503"/>
                </a:lnTo>
                <a:cubicBezTo>
                  <a:pt x="1" y="3536"/>
                  <a:pt x="34" y="3569"/>
                  <a:pt x="67" y="3569"/>
                </a:cubicBezTo>
                <a:cubicBezTo>
                  <a:pt x="101" y="3569"/>
                  <a:pt x="167" y="3536"/>
                  <a:pt x="134" y="3503"/>
                </a:cubicBezTo>
                <a:lnTo>
                  <a:pt x="134" y="2669"/>
                </a:lnTo>
                <a:cubicBezTo>
                  <a:pt x="134" y="2602"/>
                  <a:pt x="101" y="2569"/>
                  <a:pt x="67" y="2569"/>
                </a:cubicBezTo>
                <a:close/>
                <a:moveTo>
                  <a:pt x="14044" y="3403"/>
                </a:moveTo>
                <a:cubicBezTo>
                  <a:pt x="14011" y="3403"/>
                  <a:pt x="13944" y="3436"/>
                  <a:pt x="13944" y="3503"/>
                </a:cubicBezTo>
                <a:lnTo>
                  <a:pt x="13944" y="4337"/>
                </a:lnTo>
                <a:cubicBezTo>
                  <a:pt x="13944" y="4370"/>
                  <a:pt x="13977" y="4403"/>
                  <a:pt x="14044" y="4403"/>
                </a:cubicBezTo>
                <a:cubicBezTo>
                  <a:pt x="14077" y="4403"/>
                  <a:pt x="14111" y="4370"/>
                  <a:pt x="14111" y="4337"/>
                </a:cubicBezTo>
                <a:lnTo>
                  <a:pt x="14111" y="3503"/>
                </a:lnTo>
                <a:cubicBezTo>
                  <a:pt x="14111" y="3436"/>
                  <a:pt x="14077" y="3403"/>
                  <a:pt x="14044" y="3403"/>
                </a:cubicBezTo>
                <a:close/>
                <a:moveTo>
                  <a:pt x="67" y="4670"/>
                </a:moveTo>
                <a:cubicBezTo>
                  <a:pt x="34" y="4670"/>
                  <a:pt x="1" y="4703"/>
                  <a:pt x="1" y="4737"/>
                </a:cubicBezTo>
                <a:lnTo>
                  <a:pt x="1" y="5571"/>
                </a:lnTo>
                <a:cubicBezTo>
                  <a:pt x="1" y="5604"/>
                  <a:pt x="34" y="5671"/>
                  <a:pt x="67" y="5671"/>
                </a:cubicBezTo>
                <a:cubicBezTo>
                  <a:pt x="101" y="5671"/>
                  <a:pt x="167" y="5604"/>
                  <a:pt x="134" y="5571"/>
                </a:cubicBezTo>
                <a:lnTo>
                  <a:pt x="134" y="4737"/>
                </a:lnTo>
                <a:cubicBezTo>
                  <a:pt x="134" y="4703"/>
                  <a:pt x="101" y="4670"/>
                  <a:pt x="67" y="4670"/>
                </a:cubicBezTo>
                <a:close/>
                <a:moveTo>
                  <a:pt x="14044" y="5504"/>
                </a:moveTo>
                <a:cubicBezTo>
                  <a:pt x="14011" y="5504"/>
                  <a:pt x="13944" y="5537"/>
                  <a:pt x="13944" y="5571"/>
                </a:cubicBezTo>
                <a:lnTo>
                  <a:pt x="13944" y="6405"/>
                </a:lnTo>
                <a:cubicBezTo>
                  <a:pt x="13944" y="6438"/>
                  <a:pt x="13977" y="6505"/>
                  <a:pt x="14044" y="6505"/>
                </a:cubicBezTo>
                <a:cubicBezTo>
                  <a:pt x="14077" y="6505"/>
                  <a:pt x="14111" y="6438"/>
                  <a:pt x="14111" y="6405"/>
                </a:cubicBezTo>
                <a:lnTo>
                  <a:pt x="14111" y="5571"/>
                </a:lnTo>
                <a:cubicBezTo>
                  <a:pt x="14111" y="5537"/>
                  <a:pt x="14077" y="5504"/>
                  <a:pt x="14044" y="5504"/>
                </a:cubicBezTo>
                <a:close/>
                <a:moveTo>
                  <a:pt x="67" y="6738"/>
                </a:moveTo>
                <a:cubicBezTo>
                  <a:pt x="34" y="6738"/>
                  <a:pt x="1" y="6772"/>
                  <a:pt x="1" y="6838"/>
                </a:cubicBezTo>
                <a:lnTo>
                  <a:pt x="1" y="7672"/>
                </a:lnTo>
                <a:cubicBezTo>
                  <a:pt x="1" y="7706"/>
                  <a:pt x="34" y="7739"/>
                  <a:pt x="67" y="7739"/>
                </a:cubicBezTo>
                <a:cubicBezTo>
                  <a:pt x="101" y="7739"/>
                  <a:pt x="167" y="7706"/>
                  <a:pt x="134" y="7672"/>
                </a:cubicBezTo>
                <a:lnTo>
                  <a:pt x="134" y="6838"/>
                </a:lnTo>
                <a:cubicBezTo>
                  <a:pt x="134" y="6772"/>
                  <a:pt x="101" y="6738"/>
                  <a:pt x="67" y="6738"/>
                </a:cubicBezTo>
                <a:close/>
                <a:moveTo>
                  <a:pt x="14044" y="7572"/>
                </a:moveTo>
                <a:cubicBezTo>
                  <a:pt x="14011" y="7572"/>
                  <a:pt x="13944" y="7606"/>
                  <a:pt x="13944" y="7672"/>
                </a:cubicBezTo>
                <a:lnTo>
                  <a:pt x="13944" y="8506"/>
                </a:lnTo>
                <a:cubicBezTo>
                  <a:pt x="13944" y="8540"/>
                  <a:pt x="13977" y="8573"/>
                  <a:pt x="14044" y="8573"/>
                </a:cubicBezTo>
                <a:cubicBezTo>
                  <a:pt x="14077" y="8573"/>
                  <a:pt x="14111" y="8540"/>
                  <a:pt x="14111" y="8506"/>
                </a:cubicBezTo>
                <a:lnTo>
                  <a:pt x="14111" y="7672"/>
                </a:lnTo>
                <a:cubicBezTo>
                  <a:pt x="14111" y="7606"/>
                  <a:pt x="14077" y="7572"/>
                  <a:pt x="14044" y="7572"/>
                </a:cubicBezTo>
                <a:close/>
                <a:moveTo>
                  <a:pt x="67" y="8840"/>
                </a:moveTo>
                <a:cubicBezTo>
                  <a:pt x="34" y="8840"/>
                  <a:pt x="1" y="8873"/>
                  <a:pt x="1" y="8906"/>
                </a:cubicBezTo>
                <a:lnTo>
                  <a:pt x="1" y="9740"/>
                </a:lnTo>
                <a:cubicBezTo>
                  <a:pt x="1" y="9774"/>
                  <a:pt x="34" y="9840"/>
                  <a:pt x="67" y="9840"/>
                </a:cubicBezTo>
                <a:cubicBezTo>
                  <a:pt x="101" y="9840"/>
                  <a:pt x="167" y="9774"/>
                  <a:pt x="134" y="9740"/>
                </a:cubicBezTo>
                <a:lnTo>
                  <a:pt x="134" y="8906"/>
                </a:lnTo>
                <a:cubicBezTo>
                  <a:pt x="134" y="8873"/>
                  <a:pt x="101" y="8840"/>
                  <a:pt x="67" y="8840"/>
                </a:cubicBezTo>
                <a:close/>
                <a:moveTo>
                  <a:pt x="14044" y="9674"/>
                </a:moveTo>
                <a:cubicBezTo>
                  <a:pt x="14011" y="9674"/>
                  <a:pt x="13944" y="9707"/>
                  <a:pt x="13944" y="9740"/>
                </a:cubicBezTo>
                <a:lnTo>
                  <a:pt x="13944" y="10574"/>
                </a:lnTo>
                <a:cubicBezTo>
                  <a:pt x="13944" y="10608"/>
                  <a:pt x="13977" y="10674"/>
                  <a:pt x="14044" y="10674"/>
                </a:cubicBezTo>
                <a:cubicBezTo>
                  <a:pt x="14077" y="10674"/>
                  <a:pt x="14111" y="10608"/>
                  <a:pt x="14111" y="10574"/>
                </a:cubicBezTo>
                <a:lnTo>
                  <a:pt x="14111" y="9740"/>
                </a:lnTo>
                <a:cubicBezTo>
                  <a:pt x="14111" y="9707"/>
                  <a:pt x="14077" y="9674"/>
                  <a:pt x="14044" y="9674"/>
                </a:cubicBezTo>
                <a:close/>
                <a:moveTo>
                  <a:pt x="67" y="10908"/>
                </a:moveTo>
                <a:cubicBezTo>
                  <a:pt x="34" y="10908"/>
                  <a:pt x="1" y="10941"/>
                  <a:pt x="1" y="11008"/>
                </a:cubicBezTo>
                <a:lnTo>
                  <a:pt x="1" y="11842"/>
                </a:lnTo>
                <a:cubicBezTo>
                  <a:pt x="1" y="11875"/>
                  <a:pt x="34" y="11909"/>
                  <a:pt x="67" y="11909"/>
                </a:cubicBezTo>
                <a:cubicBezTo>
                  <a:pt x="101" y="11909"/>
                  <a:pt x="167" y="11875"/>
                  <a:pt x="134" y="11842"/>
                </a:cubicBezTo>
                <a:lnTo>
                  <a:pt x="134" y="11008"/>
                </a:lnTo>
                <a:cubicBezTo>
                  <a:pt x="134" y="10941"/>
                  <a:pt x="101" y="10908"/>
                  <a:pt x="67" y="10908"/>
                </a:cubicBezTo>
                <a:close/>
                <a:moveTo>
                  <a:pt x="14044" y="11742"/>
                </a:moveTo>
                <a:cubicBezTo>
                  <a:pt x="14011" y="11742"/>
                  <a:pt x="13944" y="11775"/>
                  <a:pt x="13944" y="11842"/>
                </a:cubicBezTo>
                <a:lnTo>
                  <a:pt x="13944" y="12676"/>
                </a:lnTo>
                <a:cubicBezTo>
                  <a:pt x="13944" y="12709"/>
                  <a:pt x="13977" y="12743"/>
                  <a:pt x="14044" y="12743"/>
                </a:cubicBezTo>
                <a:cubicBezTo>
                  <a:pt x="14077" y="12743"/>
                  <a:pt x="14111" y="12709"/>
                  <a:pt x="14111" y="12676"/>
                </a:cubicBezTo>
                <a:lnTo>
                  <a:pt x="14111" y="11842"/>
                </a:lnTo>
                <a:cubicBezTo>
                  <a:pt x="14111" y="11775"/>
                  <a:pt x="14077" y="11742"/>
                  <a:pt x="14044" y="11742"/>
                </a:cubicBezTo>
                <a:close/>
                <a:moveTo>
                  <a:pt x="67" y="13009"/>
                </a:moveTo>
                <a:cubicBezTo>
                  <a:pt x="34" y="13009"/>
                  <a:pt x="1" y="13043"/>
                  <a:pt x="1" y="13076"/>
                </a:cubicBezTo>
                <a:lnTo>
                  <a:pt x="1" y="13910"/>
                </a:lnTo>
                <a:cubicBezTo>
                  <a:pt x="1" y="13943"/>
                  <a:pt x="34" y="14010"/>
                  <a:pt x="67" y="14010"/>
                </a:cubicBezTo>
                <a:cubicBezTo>
                  <a:pt x="101" y="14010"/>
                  <a:pt x="167" y="13943"/>
                  <a:pt x="134" y="13910"/>
                </a:cubicBezTo>
                <a:lnTo>
                  <a:pt x="134" y="13076"/>
                </a:lnTo>
                <a:cubicBezTo>
                  <a:pt x="134" y="13043"/>
                  <a:pt x="101" y="13009"/>
                  <a:pt x="67" y="13009"/>
                </a:cubicBezTo>
                <a:close/>
                <a:moveTo>
                  <a:pt x="701" y="14444"/>
                </a:moveTo>
                <a:cubicBezTo>
                  <a:pt x="668" y="14444"/>
                  <a:pt x="601" y="14511"/>
                  <a:pt x="601" y="14544"/>
                </a:cubicBezTo>
                <a:cubicBezTo>
                  <a:pt x="601" y="14577"/>
                  <a:pt x="668" y="14611"/>
                  <a:pt x="701" y="14611"/>
                </a:cubicBezTo>
                <a:lnTo>
                  <a:pt x="1535" y="14611"/>
                </a:lnTo>
                <a:cubicBezTo>
                  <a:pt x="1568" y="14611"/>
                  <a:pt x="1602" y="14577"/>
                  <a:pt x="1602" y="14544"/>
                </a:cubicBezTo>
                <a:cubicBezTo>
                  <a:pt x="1602" y="14511"/>
                  <a:pt x="1568" y="14444"/>
                  <a:pt x="1535" y="14444"/>
                </a:cubicBezTo>
                <a:close/>
                <a:moveTo>
                  <a:pt x="2769" y="14444"/>
                </a:moveTo>
                <a:cubicBezTo>
                  <a:pt x="2736" y="14444"/>
                  <a:pt x="2703" y="14511"/>
                  <a:pt x="2703" y="14544"/>
                </a:cubicBezTo>
                <a:cubicBezTo>
                  <a:pt x="2703" y="14577"/>
                  <a:pt x="2736" y="14611"/>
                  <a:pt x="2769" y="14611"/>
                </a:cubicBezTo>
                <a:lnTo>
                  <a:pt x="3603" y="14611"/>
                </a:lnTo>
                <a:cubicBezTo>
                  <a:pt x="3670" y="14611"/>
                  <a:pt x="3703" y="14577"/>
                  <a:pt x="3703" y="14544"/>
                </a:cubicBezTo>
                <a:cubicBezTo>
                  <a:pt x="3703" y="14511"/>
                  <a:pt x="3670" y="14444"/>
                  <a:pt x="3603" y="14444"/>
                </a:cubicBezTo>
                <a:close/>
                <a:moveTo>
                  <a:pt x="4871" y="14444"/>
                </a:moveTo>
                <a:cubicBezTo>
                  <a:pt x="4837" y="14444"/>
                  <a:pt x="4771" y="14511"/>
                  <a:pt x="4771" y="14544"/>
                </a:cubicBezTo>
                <a:cubicBezTo>
                  <a:pt x="4771" y="14577"/>
                  <a:pt x="4804" y="14611"/>
                  <a:pt x="4871" y="14611"/>
                </a:cubicBezTo>
                <a:lnTo>
                  <a:pt x="5705" y="14611"/>
                </a:lnTo>
                <a:cubicBezTo>
                  <a:pt x="5738" y="14611"/>
                  <a:pt x="5771" y="14577"/>
                  <a:pt x="5771" y="14544"/>
                </a:cubicBezTo>
                <a:cubicBezTo>
                  <a:pt x="5771" y="14511"/>
                  <a:pt x="5738" y="14444"/>
                  <a:pt x="5705" y="14444"/>
                </a:cubicBezTo>
                <a:close/>
                <a:moveTo>
                  <a:pt x="6939" y="14444"/>
                </a:moveTo>
                <a:cubicBezTo>
                  <a:pt x="6906" y="14444"/>
                  <a:pt x="6872" y="14511"/>
                  <a:pt x="6872" y="14544"/>
                </a:cubicBezTo>
                <a:cubicBezTo>
                  <a:pt x="6872" y="14577"/>
                  <a:pt x="6906" y="14611"/>
                  <a:pt x="6939" y="14611"/>
                </a:cubicBezTo>
                <a:lnTo>
                  <a:pt x="7773" y="14611"/>
                </a:lnTo>
                <a:cubicBezTo>
                  <a:pt x="7840" y="14611"/>
                  <a:pt x="7873" y="14577"/>
                  <a:pt x="7873" y="14544"/>
                </a:cubicBezTo>
                <a:cubicBezTo>
                  <a:pt x="7873" y="14511"/>
                  <a:pt x="7840" y="14444"/>
                  <a:pt x="7773" y="14444"/>
                </a:cubicBezTo>
                <a:close/>
                <a:moveTo>
                  <a:pt x="9040" y="14444"/>
                </a:moveTo>
                <a:cubicBezTo>
                  <a:pt x="9007" y="14444"/>
                  <a:pt x="8940" y="14511"/>
                  <a:pt x="8940" y="14544"/>
                </a:cubicBezTo>
                <a:cubicBezTo>
                  <a:pt x="8940" y="14577"/>
                  <a:pt x="8974" y="14611"/>
                  <a:pt x="9040" y="14611"/>
                </a:cubicBezTo>
                <a:lnTo>
                  <a:pt x="9874" y="14611"/>
                </a:lnTo>
                <a:cubicBezTo>
                  <a:pt x="9908" y="14611"/>
                  <a:pt x="9941" y="14577"/>
                  <a:pt x="9941" y="14544"/>
                </a:cubicBezTo>
                <a:cubicBezTo>
                  <a:pt x="9941" y="14511"/>
                  <a:pt x="9908" y="14444"/>
                  <a:pt x="9874" y="14444"/>
                </a:cubicBezTo>
                <a:close/>
                <a:moveTo>
                  <a:pt x="11109" y="14444"/>
                </a:moveTo>
                <a:cubicBezTo>
                  <a:pt x="11075" y="14444"/>
                  <a:pt x="11042" y="14511"/>
                  <a:pt x="11042" y="14544"/>
                </a:cubicBezTo>
                <a:cubicBezTo>
                  <a:pt x="11042" y="14577"/>
                  <a:pt x="11075" y="14611"/>
                  <a:pt x="11109" y="14611"/>
                </a:cubicBezTo>
                <a:lnTo>
                  <a:pt x="11943" y="14611"/>
                </a:lnTo>
                <a:cubicBezTo>
                  <a:pt x="12009" y="14611"/>
                  <a:pt x="12043" y="14577"/>
                  <a:pt x="12043" y="14544"/>
                </a:cubicBezTo>
                <a:cubicBezTo>
                  <a:pt x="12043" y="14511"/>
                  <a:pt x="12009" y="14444"/>
                  <a:pt x="11943" y="14444"/>
                </a:cubicBezTo>
                <a:close/>
                <a:moveTo>
                  <a:pt x="14044" y="13877"/>
                </a:moveTo>
                <a:cubicBezTo>
                  <a:pt x="14011" y="13877"/>
                  <a:pt x="13944" y="13910"/>
                  <a:pt x="13944" y="13943"/>
                </a:cubicBezTo>
                <a:lnTo>
                  <a:pt x="13944" y="14444"/>
                </a:lnTo>
                <a:lnTo>
                  <a:pt x="13210" y="14444"/>
                </a:lnTo>
                <a:cubicBezTo>
                  <a:pt x="13177" y="14444"/>
                  <a:pt x="13110" y="14511"/>
                  <a:pt x="13110" y="14544"/>
                </a:cubicBezTo>
                <a:cubicBezTo>
                  <a:pt x="13110" y="14577"/>
                  <a:pt x="13143" y="14611"/>
                  <a:pt x="13210" y="14611"/>
                </a:cubicBezTo>
                <a:lnTo>
                  <a:pt x="14044" y="14611"/>
                </a:lnTo>
                <a:cubicBezTo>
                  <a:pt x="14077" y="14611"/>
                  <a:pt x="14111" y="14577"/>
                  <a:pt x="14111" y="14544"/>
                </a:cubicBezTo>
                <a:lnTo>
                  <a:pt x="14111" y="13943"/>
                </a:lnTo>
                <a:cubicBezTo>
                  <a:pt x="14111" y="13910"/>
                  <a:pt x="14077" y="13877"/>
                  <a:pt x="14044" y="13877"/>
                </a:cubicBezTo>
                <a:close/>
              </a:path>
            </a:pathLst>
          </a:custGeom>
          <a:solidFill>
            <a:srgbClr val="D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4" name="Google Shape;3401;p102">
            <a:extLst>
              <a:ext uri="{FF2B5EF4-FFF2-40B4-BE49-F238E27FC236}">
                <a16:creationId xmlns:a16="http://schemas.microsoft.com/office/drawing/2014/main" id="{F6D0EC03-8194-FA15-0EC0-8CFB3E440ABD}"/>
              </a:ext>
            </a:extLst>
          </p:cNvPr>
          <p:cNvSpPr/>
          <p:nvPr/>
        </p:nvSpPr>
        <p:spPr>
          <a:xfrm>
            <a:off x="9001057" y="2805278"/>
            <a:ext cx="108284" cy="130257"/>
          </a:xfrm>
          <a:custGeom>
            <a:avLst/>
            <a:gdLst/>
            <a:ahLst/>
            <a:cxnLst/>
            <a:rect l="l" t="t" r="r" b="b"/>
            <a:pathLst>
              <a:path w="2469" h="2970" extrusionOk="0">
                <a:moveTo>
                  <a:pt x="200" y="1"/>
                </a:moveTo>
                <a:cubicBezTo>
                  <a:pt x="100" y="1"/>
                  <a:pt x="0" y="101"/>
                  <a:pt x="0" y="234"/>
                </a:cubicBezTo>
                <a:cubicBezTo>
                  <a:pt x="0" y="334"/>
                  <a:pt x="100" y="434"/>
                  <a:pt x="200" y="434"/>
                </a:cubicBezTo>
                <a:lnTo>
                  <a:pt x="2035" y="434"/>
                </a:lnTo>
                <a:lnTo>
                  <a:pt x="2035" y="2769"/>
                </a:lnTo>
                <a:cubicBezTo>
                  <a:pt x="2035" y="2903"/>
                  <a:pt x="2135" y="2970"/>
                  <a:pt x="2269" y="2970"/>
                </a:cubicBezTo>
                <a:cubicBezTo>
                  <a:pt x="2369" y="2970"/>
                  <a:pt x="2469" y="2903"/>
                  <a:pt x="2469" y="2769"/>
                </a:cubicBezTo>
                <a:lnTo>
                  <a:pt x="2469" y="234"/>
                </a:lnTo>
                <a:cubicBezTo>
                  <a:pt x="2469" y="101"/>
                  <a:pt x="2369" y="1"/>
                  <a:pt x="2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5" name="Google Shape;3403;p102">
            <a:extLst>
              <a:ext uri="{FF2B5EF4-FFF2-40B4-BE49-F238E27FC236}">
                <a16:creationId xmlns:a16="http://schemas.microsoft.com/office/drawing/2014/main" id="{7D2F1FB3-5FB1-EA03-1AD1-3C2758DA083C}"/>
              </a:ext>
            </a:extLst>
          </p:cNvPr>
          <p:cNvSpPr/>
          <p:nvPr/>
        </p:nvSpPr>
        <p:spPr>
          <a:xfrm>
            <a:off x="9007729" y="3677045"/>
            <a:ext cx="108284" cy="130257"/>
          </a:xfrm>
          <a:custGeom>
            <a:avLst/>
            <a:gdLst/>
            <a:ahLst/>
            <a:cxnLst/>
            <a:rect l="l" t="t" r="r" b="b"/>
            <a:pathLst>
              <a:path w="2469" h="2970" extrusionOk="0">
                <a:moveTo>
                  <a:pt x="2269" y="0"/>
                </a:moveTo>
                <a:cubicBezTo>
                  <a:pt x="2135" y="0"/>
                  <a:pt x="2035" y="67"/>
                  <a:pt x="2035" y="200"/>
                </a:cubicBezTo>
                <a:lnTo>
                  <a:pt x="2035" y="2535"/>
                </a:lnTo>
                <a:lnTo>
                  <a:pt x="200" y="2535"/>
                </a:lnTo>
                <a:cubicBezTo>
                  <a:pt x="100" y="2535"/>
                  <a:pt x="0" y="2636"/>
                  <a:pt x="0" y="2736"/>
                </a:cubicBezTo>
                <a:cubicBezTo>
                  <a:pt x="0" y="2869"/>
                  <a:pt x="100" y="2969"/>
                  <a:pt x="200" y="2969"/>
                </a:cubicBezTo>
                <a:lnTo>
                  <a:pt x="2269" y="2969"/>
                </a:lnTo>
                <a:cubicBezTo>
                  <a:pt x="2369" y="2969"/>
                  <a:pt x="2469" y="2869"/>
                  <a:pt x="2469" y="2736"/>
                </a:cubicBezTo>
                <a:lnTo>
                  <a:pt x="2469" y="200"/>
                </a:lnTo>
                <a:cubicBezTo>
                  <a:pt x="2469" y="67"/>
                  <a:pt x="2369" y="0"/>
                  <a:pt x="2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6" name="Google Shape;3404;p102">
            <a:extLst>
              <a:ext uri="{FF2B5EF4-FFF2-40B4-BE49-F238E27FC236}">
                <a16:creationId xmlns:a16="http://schemas.microsoft.com/office/drawing/2014/main" id="{A1CFDD91-8569-74A8-81EF-C4138CA72561}"/>
              </a:ext>
            </a:extLst>
          </p:cNvPr>
          <p:cNvSpPr/>
          <p:nvPr/>
        </p:nvSpPr>
        <p:spPr>
          <a:xfrm>
            <a:off x="7294424" y="3675372"/>
            <a:ext cx="108284" cy="130257"/>
          </a:xfrm>
          <a:custGeom>
            <a:avLst/>
            <a:gdLst/>
            <a:ahLst/>
            <a:cxnLst/>
            <a:rect l="l" t="t" r="r" b="b"/>
            <a:pathLst>
              <a:path w="2469" h="2970" extrusionOk="0">
                <a:moveTo>
                  <a:pt x="234" y="0"/>
                </a:moveTo>
                <a:cubicBezTo>
                  <a:pt x="100" y="0"/>
                  <a:pt x="0" y="67"/>
                  <a:pt x="0" y="200"/>
                </a:cubicBezTo>
                <a:lnTo>
                  <a:pt x="0" y="2736"/>
                </a:lnTo>
                <a:cubicBezTo>
                  <a:pt x="0" y="2869"/>
                  <a:pt x="100" y="2969"/>
                  <a:pt x="234" y="2969"/>
                </a:cubicBezTo>
                <a:lnTo>
                  <a:pt x="2268" y="2969"/>
                </a:lnTo>
                <a:cubicBezTo>
                  <a:pt x="2402" y="2969"/>
                  <a:pt x="2469" y="2869"/>
                  <a:pt x="2469" y="2736"/>
                </a:cubicBezTo>
                <a:cubicBezTo>
                  <a:pt x="2469" y="2636"/>
                  <a:pt x="2402" y="2535"/>
                  <a:pt x="2268" y="2535"/>
                </a:cubicBezTo>
                <a:lnTo>
                  <a:pt x="434" y="2535"/>
                </a:lnTo>
                <a:lnTo>
                  <a:pt x="434" y="200"/>
                </a:lnTo>
                <a:cubicBezTo>
                  <a:pt x="434" y="67"/>
                  <a:pt x="334" y="0"/>
                  <a:pt x="2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7" name="Google Shape;3402;p102">
            <a:extLst>
              <a:ext uri="{FF2B5EF4-FFF2-40B4-BE49-F238E27FC236}">
                <a16:creationId xmlns:a16="http://schemas.microsoft.com/office/drawing/2014/main" id="{4107B31A-8E2F-0C62-81F8-1444CD514963}"/>
              </a:ext>
            </a:extLst>
          </p:cNvPr>
          <p:cNvSpPr/>
          <p:nvPr/>
        </p:nvSpPr>
        <p:spPr>
          <a:xfrm>
            <a:off x="7283368" y="2822618"/>
            <a:ext cx="108328" cy="130257"/>
          </a:xfrm>
          <a:custGeom>
            <a:avLst/>
            <a:gdLst/>
            <a:ahLst/>
            <a:cxnLst/>
            <a:rect l="l" t="t" r="r" b="b"/>
            <a:pathLst>
              <a:path w="2470" h="2970" extrusionOk="0">
                <a:moveTo>
                  <a:pt x="201" y="1"/>
                </a:moveTo>
                <a:cubicBezTo>
                  <a:pt x="101" y="1"/>
                  <a:pt x="1" y="101"/>
                  <a:pt x="1" y="234"/>
                </a:cubicBezTo>
                <a:lnTo>
                  <a:pt x="1" y="2769"/>
                </a:lnTo>
                <a:cubicBezTo>
                  <a:pt x="1" y="2903"/>
                  <a:pt x="101" y="2970"/>
                  <a:pt x="201" y="2970"/>
                </a:cubicBezTo>
                <a:cubicBezTo>
                  <a:pt x="334" y="2970"/>
                  <a:pt x="434" y="2903"/>
                  <a:pt x="434" y="2769"/>
                </a:cubicBezTo>
                <a:lnTo>
                  <a:pt x="434" y="434"/>
                </a:lnTo>
                <a:lnTo>
                  <a:pt x="2269" y="434"/>
                </a:lnTo>
                <a:cubicBezTo>
                  <a:pt x="2369" y="434"/>
                  <a:pt x="2469" y="334"/>
                  <a:pt x="2469" y="234"/>
                </a:cubicBezTo>
                <a:cubicBezTo>
                  <a:pt x="2469" y="101"/>
                  <a:pt x="2369" y="1"/>
                  <a:pt x="2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8" name="Google Shape;3466;p102">
            <a:extLst>
              <a:ext uri="{FF2B5EF4-FFF2-40B4-BE49-F238E27FC236}">
                <a16:creationId xmlns:a16="http://schemas.microsoft.com/office/drawing/2014/main" id="{9EB7D70B-9858-77F1-2DA0-17C4BC909DE8}"/>
              </a:ext>
            </a:extLst>
          </p:cNvPr>
          <p:cNvCxnSpPr>
            <a:cxnSpLocks/>
            <a:stCxn id="3820" idx="2"/>
          </p:cNvCxnSpPr>
          <p:nvPr/>
        </p:nvCxnSpPr>
        <p:spPr>
          <a:xfrm rot="16200000" flipH="1">
            <a:off x="7261571" y="1623327"/>
            <a:ext cx="1562546" cy="96629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042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95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95"/>
          <p:cNvSpPr txBox="1">
            <a:spLocks noGrp="1"/>
          </p:cNvSpPr>
          <p:nvPr>
            <p:ph type="subTitle" idx="1"/>
          </p:nvPr>
        </p:nvSpPr>
        <p:spPr>
          <a:xfrm>
            <a:off x="4229100" y="289560"/>
            <a:ext cx="4807744" cy="470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 Search and Reservation: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can search for available parking spots based on location, price and other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Reservation functionality allows users to book parking spots in advance, ensuring availability upon arrival.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Auto-reserving, option tha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 allows to automatically secure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nearest available spot based on user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Spot Availability Updates: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backend continuously monitors parking spot availability and updates the frontend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receive instant notifications about spot availability changes, ensuring they have the latest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Google Maps API: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application integrates with the Google Maps API to provide accurate location data and navigation assistance to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can view parking spot locations on a map and receive directions to their selected spot, as well as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the nearest one.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C0CB-25F6-E255-C231-479B310AF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65071"/>
            <a:ext cx="9144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Processing for Reservations: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backend facilitates secure payment processing for parking reservations, supporting various payment methods such as credit/debit cards and mobile wallets.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can complete their reservation payments seamlessly within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User Registration and Authentication: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backend manages user registration and authentication securely, using encryption techniques to protect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authentication ensures that only authorized users can access the application's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5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82"/>
          <p:cNvSpPr txBox="1">
            <a:spLocks noGrp="1"/>
          </p:cNvSpPr>
          <p:nvPr>
            <p:ph type="title"/>
          </p:nvPr>
        </p:nvSpPr>
        <p:spPr>
          <a:xfrm>
            <a:off x="2447084" y="90998"/>
            <a:ext cx="436991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Workflow</a:t>
            </a:r>
          </a:p>
        </p:txBody>
      </p:sp>
      <p:grpSp>
        <p:nvGrpSpPr>
          <p:cNvPr id="2523" name="Google Shape;2523;p82"/>
          <p:cNvGrpSpPr/>
          <p:nvPr/>
        </p:nvGrpSpPr>
        <p:grpSpPr>
          <a:xfrm>
            <a:off x="290558" y="953445"/>
            <a:ext cx="1565662" cy="3046825"/>
            <a:chOff x="5036738" y="1151165"/>
            <a:chExt cx="1565662" cy="3046825"/>
          </a:xfrm>
        </p:grpSpPr>
        <p:grpSp>
          <p:nvGrpSpPr>
            <p:cNvPr id="2524" name="Google Shape;2524;p82"/>
            <p:cNvGrpSpPr/>
            <p:nvPr/>
          </p:nvGrpSpPr>
          <p:grpSpPr>
            <a:xfrm>
              <a:off x="5591402" y="1267979"/>
              <a:ext cx="456105" cy="31895"/>
              <a:chOff x="767900" y="1150025"/>
              <a:chExt cx="854450" cy="59750"/>
            </a:xfrm>
          </p:grpSpPr>
          <p:sp>
            <p:nvSpPr>
              <p:cNvPr id="2525" name="Google Shape;2525;p82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82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82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82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82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82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82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82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82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82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5" name="Google Shape;2535;p82"/>
            <p:cNvGrpSpPr/>
            <p:nvPr/>
          </p:nvGrpSpPr>
          <p:grpSpPr>
            <a:xfrm>
              <a:off x="5591673" y="1267985"/>
              <a:ext cx="456191" cy="31901"/>
              <a:chOff x="767900" y="1150025"/>
              <a:chExt cx="854450" cy="59750"/>
            </a:xfrm>
          </p:grpSpPr>
          <p:sp>
            <p:nvSpPr>
              <p:cNvPr id="2536" name="Google Shape;2536;p82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82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82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82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82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82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82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82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82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82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6" name="Google Shape;2546;p82"/>
            <p:cNvGrpSpPr/>
            <p:nvPr/>
          </p:nvGrpSpPr>
          <p:grpSpPr>
            <a:xfrm>
              <a:off x="5036738" y="1151165"/>
              <a:ext cx="1565662" cy="3046825"/>
              <a:chOff x="5411013" y="1379733"/>
              <a:chExt cx="2933049" cy="5707802"/>
            </a:xfrm>
          </p:grpSpPr>
          <p:pic>
            <p:nvPicPr>
              <p:cNvPr id="2547" name="Google Shape;2547;p82"/>
              <p:cNvPicPr preferRelativeResize="0"/>
              <p:nvPr/>
            </p:nvPicPr>
            <p:blipFill rotWithShape="1">
              <a:blip r:embed="rId3">
                <a:alphaModFix/>
              </a:blip>
              <a:srcRect b="13217"/>
              <a:stretch/>
            </p:blipFill>
            <p:spPr>
              <a:xfrm>
                <a:off x="5539785" y="1484025"/>
                <a:ext cx="2667900" cy="5594700"/>
              </a:xfrm>
              <a:prstGeom prst="roundRect">
                <a:avLst>
                  <a:gd name="adj" fmla="val 11294"/>
                </a:avLst>
              </a:prstGeom>
              <a:noFill/>
              <a:ln w="9525" cap="flat" cmpd="sng">
                <a:solidFill>
                  <a:srgbClr val="20124D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2548" name="Google Shape;2548;p82"/>
              <p:cNvSpPr/>
              <p:nvPr/>
            </p:nvSpPr>
            <p:spPr>
              <a:xfrm>
                <a:off x="8318784" y="2766465"/>
                <a:ext cx="25279" cy="69274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403" extrusionOk="0">
                    <a:moveTo>
                      <a:pt x="0" y="1"/>
                    </a:moveTo>
                    <a:lnTo>
                      <a:pt x="0" y="25402"/>
                    </a:lnTo>
                    <a:lnTo>
                      <a:pt x="341" y="25402"/>
                    </a:lnTo>
                    <a:cubicBezTo>
                      <a:pt x="683" y="25402"/>
                      <a:pt x="926" y="25110"/>
                      <a:pt x="926" y="24768"/>
                    </a:cubicBezTo>
                    <a:lnTo>
                      <a:pt x="926" y="586"/>
                    </a:lnTo>
                    <a:cubicBezTo>
                      <a:pt x="926" y="244"/>
                      <a:pt x="683" y="1"/>
                      <a:pt x="341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82"/>
              <p:cNvSpPr/>
              <p:nvPr/>
            </p:nvSpPr>
            <p:spPr>
              <a:xfrm>
                <a:off x="5411013" y="3185285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1"/>
                    </a:moveTo>
                    <a:cubicBezTo>
                      <a:pt x="293" y="1"/>
                      <a:pt x="0" y="244"/>
                      <a:pt x="0" y="586"/>
                    </a:cubicBezTo>
                    <a:lnTo>
                      <a:pt x="0" y="15456"/>
                    </a:lnTo>
                    <a:cubicBezTo>
                      <a:pt x="0" y="15797"/>
                      <a:pt x="293" y="16090"/>
                      <a:pt x="634" y="16090"/>
                    </a:cubicBezTo>
                    <a:lnTo>
                      <a:pt x="975" y="16090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82"/>
              <p:cNvSpPr/>
              <p:nvPr/>
            </p:nvSpPr>
            <p:spPr>
              <a:xfrm>
                <a:off x="5411013" y="2612250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0"/>
                    </a:moveTo>
                    <a:cubicBezTo>
                      <a:pt x="293" y="0"/>
                      <a:pt x="0" y="244"/>
                      <a:pt x="0" y="585"/>
                    </a:cubicBezTo>
                    <a:lnTo>
                      <a:pt x="0" y="15456"/>
                    </a:lnTo>
                    <a:cubicBezTo>
                      <a:pt x="0" y="15797"/>
                      <a:pt x="293" y="16089"/>
                      <a:pt x="634" y="16089"/>
                    </a:cubicBezTo>
                    <a:lnTo>
                      <a:pt x="975" y="16089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82"/>
              <p:cNvSpPr/>
              <p:nvPr/>
            </p:nvSpPr>
            <p:spPr>
              <a:xfrm>
                <a:off x="5413659" y="2181458"/>
                <a:ext cx="22634" cy="20477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09" extrusionOk="0">
                    <a:moveTo>
                      <a:pt x="537" y="0"/>
                    </a:moveTo>
                    <a:cubicBezTo>
                      <a:pt x="196" y="0"/>
                      <a:pt x="1" y="244"/>
                      <a:pt x="1" y="537"/>
                    </a:cubicBezTo>
                    <a:lnTo>
                      <a:pt x="1" y="6972"/>
                    </a:lnTo>
                    <a:cubicBezTo>
                      <a:pt x="1" y="7265"/>
                      <a:pt x="196" y="7509"/>
                      <a:pt x="537" y="7509"/>
                    </a:cubicBezTo>
                    <a:lnTo>
                      <a:pt x="829" y="7509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82"/>
              <p:cNvSpPr/>
              <p:nvPr/>
            </p:nvSpPr>
            <p:spPr>
              <a:xfrm>
                <a:off x="5436266" y="1379733"/>
                <a:ext cx="2882494" cy="5707802"/>
              </a:xfrm>
              <a:custGeom>
                <a:avLst/>
                <a:gdLst/>
                <a:ahLst/>
                <a:cxnLst/>
                <a:rect l="l" t="t" r="r" b="b"/>
                <a:pathLst>
                  <a:path w="105702" h="209307" extrusionOk="0">
                    <a:moveTo>
                      <a:pt x="13554" y="0"/>
                    </a:moveTo>
                    <a:cubicBezTo>
                      <a:pt x="6046" y="0"/>
                      <a:pt x="0" y="6046"/>
                      <a:pt x="0" y="13554"/>
                    </a:cubicBezTo>
                    <a:lnTo>
                      <a:pt x="0" y="195801"/>
                    </a:lnTo>
                    <a:cubicBezTo>
                      <a:pt x="0" y="203261"/>
                      <a:pt x="6046" y="209306"/>
                      <a:pt x="13554" y="209306"/>
                    </a:cubicBezTo>
                    <a:lnTo>
                      <a:pt x="92196" y="209306"/>
                    </a:lnTo>
                    <a:cubicBezTo>
                      <a:pt x="99655" y="209306"/>
                      <a:pt x="105701" y="203261"/>
                      <a:pt x="105701" y="195801"/>
                    </a:cubicBezTo>
                    <a:lnTo>
                      <a:pt x="105701" y="13554"/>
                    </a:lnTo>
                    <a:cubicBezTo>
                      <a:pt x="105701" y="6046"/>
                      <a:pt x="99655" y="0"/>
                      <a:pt x="92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3" name="Google Shape;2553;p82"/>
              <p:cNvSpPr/>
              <p:nvPr/>
            </p:nvSpPr>
            <p:spPr>
              <a:xfrm>
                <a:off x="5457537" y="1426257"/>
                <a:ext cx="348374" cy="5617402"/>
              </a:xfrm>
              <a:custGeom>
                <a:avLst/>
                <a:gdLst/>
                <a:ahLst/>
                <a:cxnLst/>
                <a:rect l="l" t="t" r="r" b="b"/>
                <a:pathLst>
                  <a:path w="12775" h="205992" extrusionOk="0">
                    <a:moveTo>
                      <a:pt x="11945" y="0"/>
                    </a:moveTo>
                    <a:cubicBezTo>
                      <a:pt x="5363" y="0"/>
                      <a:pt x="0" y="5364"/>
                      <a:pt x="0" y="11994"/>
                    </a:cubicBezTo>
                    <a:lnTo>
                      <a:pt x="0" y="193998"/>
                    </a:lnTo>
                    <a:cubicBezTo>
                      <a:pt x="0" y="200628"/>
                      <a:pt x="5363" y="205991"/>
                      <a:pt x="11945" y="205991"/>
                    </a:cubicBezTo>
                    <a:lnTo>
                      <a:pt x="12774" y="205991"/>
                    </a:lnTo>
                    <a:cubicBezTo>
                      <a:pt x="6192" y="205991"/>
                      <a:pt x="927" y="200677"/>
                      <a:pt x="927" y="194144"/>
                    </a:cubicBezTo>
                    <a:lnTo>
                      <a:pt x="927" y="11897"/>
                    </a:lnTo>
                    <a:cubicBezTo>
                      <a:pt x="878" y="5315"/>
                      <a:pt x="6192" y="0"/>
                      <a:pt x="12774" y="0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82"/>
              <p:cNvSpPr/>
              <p:nvPr/>
            </p:nvSpPr>
            <p:spPr>
              <a:xfrm>
                <a:off x="5519193" y="1460794"/>
                <a:ext cx="2716813" cy="5523675"/>
              </a:xfrm>
              <a:custGeom>
                <a:avLst/>
                <a:gdLst/>
                <a:ahLst/>
                <a:cxnLst/>
                <a:rect l="l" t="t" r="r" b="b"/>
                <a:pathLst>
                  <a:path w="102386" h="205992" extrusionOk="0">
                    <a:moveTo>
                      <a:pt x="11896" y="1"/>
                    </a:moveTo>
                    <a:cubicBezTo>
                      <a:pt x="5314" y="1"/>
                      <a:pt x="0" y="5315"/>
                      <a:pt x="0" y="11848"/>
                    </a:cubicBezTo>
                    <a:lnTo>
                      <a:pt x="0" y="194144"/>
                    </a:lnTo>
                    <a:cubicBezTo>
                      <a:pt x="0" y="200677"/>
                      <a:pt x="5314" y="205992"/>
                      <a:pt x="11896" y="205992"/>
                    </a:cubicBezTo>
                    <a:lnTo>
                      <a:pt x="90538" y="205992"/>
                    </a:lnTo>
                    <a:cubicBezTo>
                      <a:pt x="97071" y="205992"/>
                      <a:pt x="102385" y="200677"/>
                      <a:pt x="102385" y="194144"/>
                    </a:cubicBezTo>
                    <a:lnTo>
                      <a:pt x="102385" y="11848"/>
                    </a:lnTo>
                    <a:cubicBezTo>
                      <a:pt x="102385" y="5315"/>
                      <a:pt x="97071" y="1"/>
                      <a:pt x="90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5" name="Google Shape;2555;p82"/>
          <p:cNvGrpSpPr/>
          <p:nvPr/>
        </p:nvGrpSpPr>
        <p:grpSpPr>
          <a:xfrm>
            <a:off x="7362097" y="948130"/>
            <a:ext cx="1565663" cy="3046825"/>
            <a:chOff x="6846889" y="1677468"/>
            <a:chExt cx="1565663" cy="3046825"/>
          </a:xfrm>
        </p:grpSpPr>
        <p:grpSp>
          <p:nvGrpSpPr>
            <p:cNvPr id="2556" name="Google Shape;2556;p82"/>
            <p:cNvGrpSpPr/>
            <p:nvPr/>
          </p:nvGrpSpPr>
          <p:grpSpPr>
            <a:xfrm>
              <a:off x="6846889" y="1677468"/>
              <a:ext cx="1565663" cy="3046825"/>
              <a:chOff x="5411013" y="1394450"/>
              <a:chExt cx="2933050" cy="5707802"/>
            </a:xfrm>
          </p:grpSpPr>
          <p:pic>
            <p:nvPicPr>
              <p:cNvPr id="2557" name="Google Shape;2557;p82"/>
              <p:cNvPicPr preferRelativeResize="0"/>
              <p:nvPr/>
            </p:nvPicPr>
            <p:blipFill rotWithShape="1">
              <a:blip r:embed="rId3">
                <a:alphaModFix/>
              </a:blip>
              <a:srcRect b="13217"/>
              <a:stretch/>
            </p:blipFill>
            <p:spPr>
              <a:xfrm>
                <a:off x="5539785" y="1484025"/>
                <a:ext cx="2667900" cy="5594700"/>
              </a:xfrm>
              <a:prstGeom prst="roundRect">
                <a:avLst>
                  <a:gd name="adj" fmla="val 11294"/>
                </a:avLst>
              </a:prstGeom>
              <a:noFill/>
              <a:ln w="9525" cap="flat" cmpd="sng">
                <a:solidFill>
                  <a:srgbClr val="20124D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2558" name="Google Shape;2558;p82"/>
              <p:cNvSpPr/>
              <p:nvPr/>
            </p:nvSpPr>
            <p:spPr>
              <a:xfrm>
                <a:off x="8318784" y="2766465"/>
                <a:ext cx="25279" cy="69274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403" extrusionOk="0">
                    <a:moveTo>
                      <a:pt x="0" y="1"/>
                    </a:moveTo>
                    <a:lnTo>
                      <a:pt x="0" y="25402"/>
                    </a:lnTo>
                    <a:lnTo>
                      <a:pt x="341" y="25402"/>
                    </a:lnTo>
                    <a:cubicBezTo>
                      <a:pt x="683" y="25402"/>
                      <a:pt x="926" y="25110"/>
                      <a:pt x="926" y="24768"/>
                    </a:cubicBezTo>
                    <a:lnTo>
                      <a:pt x="926" y="586"/>
                    </a:lnTo>
                    <a:cubicBezTo>
                      <a:pt x="926" y="244"/>
                      <a:pt x="683" y="1"/>
                      <a:pt x="341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82"/>
              <p:cNvSpPr/>
              <p:nvPr/>
            </p:nvSpPr>
            <p:spPr>
              <a:xfrm>
                <a:off x="5411013" y="3185285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1"/>
                    </a:moveTo>
                    <a:cubicBezTo>
                      <a:pt x="293" y="1"/>
                      <a:pt x="0" y="244"/>
                      <a:pt x="0" y="586"/>
                    </a:cubicBezTo>
                    <a:lnTo>
                      <a:pt x="0" y="15456"/>
                    </a:lnTo>
                    <a:cubicBezTo>
                      <a:pt x="0" y="15797"/>
                      <a:pt x="293" y="16090"/>
                      <a:pt x="634" y="16090"/>
                    </a:cubicBezTo>
                    <a:lnTo>
                      <a:pt x="975" y="16090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82"/>
              <p:cNvSpPr/>
              <p:nvPr/>
            </p:nvSpPr>
            <p:spPr>
              <a:xfrm>
                <a:off x="5411013" y="2612250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0"/>
                    </a:moveTo>
                    <a:cubicBezTo>
                      <a:pt x="293" y="0"/>
                      <a:pt x="0" y="244"/>
                      <a:pt x="0" y="585"/>
                    </a:cubicBezTo>
                    <a:lnTo>
                      <a:pt x="0" y="15456"/>
                    </a:lnTo>
                    <a:cubicBezTo>
                      <a:pt x="0" y="15797"/>
                      <a:pt x="293" y="16089"/>
                      <a:pt x="634" y="16089"/>
                    </a:cubicBezTo>
                    <a:lnTo>
                      <a:pt x="975" y="16089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82"/>
              <p:cNvSpPr/>
              <p:nvPr/>
            </p:nvSpPr>
            <p:spPr>
              <a:xfrm>
                <a:off x="5413659" y="2181458"/>
                <a:ext cx="22634" cy="20477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09" extrusionOk="0">
                    <a:moveTo>
                      <a:pt x="537" y="0"/>
                    </a:moveTo>
                    <a:cubicBezTo>
                      <a:pt x="196" y="0"/>
                      <a:pt x="1" y="244"/>
                      <a:pt x="1" y="537"/>
                    </a:cubicBezTo>
                    <a:lnTo>
                      <a:pt x="1" y="6972"/>
                    </a:lnTo>
                    <a:cubicBezTo>
                      <a:pt x="1" y="7265"/>
                      <a:pt x="196" y="7509"/>
                      <a:pt x="537" y="7509"/>
                    </a:cubicBezTo>
                    <a:lnTo>
                      <a:pt x="829" y="7509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82"/>
              <p:cNvSpPr/>
              <p:nvPr/>
            </p:nvSpPr>
            <p:spPr>
              <a:xfrm>
                <a:off x="5436290" y="1394450"/>
                <a:ext cx="2882494" cy="5707802"/>
              </a:xfrm>
              <a:custGeom>
                <a:avLst/>
                <a:gdLst/>
                <a:ahLst/>
                <a:cxnLst/>
                <a:rect l="l" t="t" r="r" b="b"/>
                <a:pathLst>
                  <a:path w="105702" h="209307" extrusionOk="0">
                    <a:moveTo>
                      <a:pt x="13554" y="0"/>
                    </a:moveTo>
                    <a:cubicBezTo>
                      <a:pt x="6046" y="0"/>
                      <a:pt x="0" y="6046"/>
                      <a:pt x="0" y="13554"/>
                    </a:cubicBezTo>
                    <a:lnTo>
                      <a:pt x="0" y="195801"/>
                    </a:lnTo>
                    <a:cubicBezTo>
                      <a:pt x="0" y="203261"/>
                      <a:pt x="6046" y="209306"/>
                      <a:pt x="13554" y="209306"/>
                    </a:cubicBezTo>
                    <a:lnTo>
                      <a:pt x="92196" y="209306"/>
                    </a:lnTo>
                    <a:cubicBezTo>
                      <a:pt x="99655" y="209306"/>
                      <a:pt x="105701" y="203261"/>
                      <a:pt x="105701" y="195801"/>
                    </a:cubicBezTo>
                    <a:lnTo>
                      <a:pt x="105701" y="13554"/>
                    </a:lnTo>
                    <a:cubicBezTo>
                      <a:pt x="105701" y="6046"/>
                      <a:pt x="99655" y="0"/>
                      <a:pt x="92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3" name="Google Shape;2563;p82"/>
              <p:cNvSpPr/>
              <p:nvPr/>
            </p:nvSpPr>
            <p:spPr>
              <a:xfrm>
                <a:off x="5457537" y="1426257"/>
                <a:ext cx="348374" cy="5617402"/>
              </a:xfrm>
              <a:custGeom>
                <a:avLst/>
                <a:gdLst/>
                <a:ahLst/>
                <a:cxnLst/>
                <a:rect l="l" t="t" r="r" b="b"/>
                <a:pathLst>
                  <a:path w="12775" h="205992" extrusionOk="0">
                    <a:moveTo>
                      <a:pt x="11945" y="0"/>
                    </a:moveTo>
                    <a:cubicBezTo>
                      <a:pt x="5363" y="0"/>
                      <a:pt x="0" y="5364"/>
                      <a:pt x="0" y="11994"/>
                    </a:cubicBezTo>
                    <a:lnTo>
                      <a:pt x="0" y="193998"/>
                    </a:lnTo>
                    <a:cubicBezTo>
                      <a:pt x="0" y="200628"/>
                      <a:pt x="5363" y="205991"/>
                      <a:pt x="11945" y="205991"/>
                    </a:cubicBezTo>
                    <a:lnTo>
                      <a:pt x="12774" y="205991"/>
                    </a:lnTo>
                    <a:cubicBezTo>
                      <a:pt x="6192" y="205991"/>
                      <a:pt x="927" y="200677"/>
                      <a:pt x="927" y="194144"/>
                    </a:cubicBezTo>
                    <a:lnTo>
                      <a:pt x="927" y="11897"/>
                    </a:lnTo>
                    <a:cubicBezTo>
                      <a:pt x="878" y="5315"/>
                      <a:pt x="6192" y="0"/>
                      <a:pt x="12774" y="0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82"/>
              <p:cNvSpPr/>
              <p:nvPr/>
            </p:nvSpPr>
            <p:spPr>
              <a:xfrm>
                <a:off x="5519174" y="1460773"/>
                <a:ext cx="2716813" cy="5537580"/>
              </a:xfrm>
              <a:custGeom>
                <a:avLst/>
                <a:gdLst/>
                <a:ahLst/>
                <a:cxnLst/>
                <a:rect l="l" t="t" r="r" b="b"/>
                <a:pathLst>
                  <a:path w="102386" h="205992" extrusionOk="0">
                    <a:moveTo>
                      <a:pt x="11896" y="1"/>
                    </a:moveTo>
                    <a:cubicBezTo>
                      <a:pt x="5314" y="1"/>
                      <a:pt x="0" y="5315"/>
                      <a:pt x="0" y="11848"/>
                    </a:cubicBezTo>
                    <a:lnTo>
                      <a:pt x="0" y="194144"/>
                    </a:lnTo>
                    <a:cubicBezTo>
                      <a:pt x="0" y="200677"/>
                      <a:pt x="5314" y="205992"/>
                      <a:pt x="11896" y="205992"/>
                    </a:cubicBezTo>
                    <a:lnTo>
                      <a:pt x="90538" y="205992"/>
                    </a:lnTo>
                    <a:cubicBezTo>
                      <a:pt x="97071" y="205992"/>
                      <a:pt x="102385" y="200677"/>
                      <a:pt x="102385" y="194144"/>
                    </a:cubicBezTo>
                    <a:lnTo>
                      <a:pt x="102385" y="11848"/>
                    </a:lnTo>
                    <a:cubicBezTo>
                      <a:pt x="102385" y="5315"/>
                      <a:pt x="97071" y="1"/>
                      <a:pt x="90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5" name="Google Shape;2565;p82"/>
            <p:cNvGrpSpPr/>
            <p:nvPr/>
          </p:nvGrpSpPr>
          <p:grpSpPr>
            <a:xfrm>
              <a:off x="7415836" y="1783010"/>
              <a:ext cx="456191" cy="31901"/>
              <a:chOff x="767900" y="1150025"/>
              <a:chExt cx="854450" cy="59750"/>
            </a:xfrm>
          </p:grpSpPr>
          <p:sp>
            <p:nvSpPr>
              <p:cNvPr id="2566" name="Google Shape;2566;p82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82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82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82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82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82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82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82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82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82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77" name="Google Shape;2577;p82"/>
          <p:cNvPicPr preferRelativeResize="0"/>
          <p:nvPr/>
        </p:nvPicPr>
        <p:blipFill>
          <a:blip r:embed="rId4"/>
          <a:srcRect t="1653" b="1653"/>
          <a:stretch/>
        </p:blipFill>
        <p:spPr>
          <a:xfrm>
            <a:off x="361398" y="1017225"/>
            <a:ext cx="1410000" cy="2910300"/>
          </a:xfrm>
          <a:prstGeom prst="roundRect">
            <a:avLst>
              <a:gd name="adj" fmla="val 10784"/>
            </a:avLst>
          </a:prstGeom>
          <a:noFill/>
          <a:ln>
            <a:noFill/>
          </a:ln>
        </p:spPr>
      </p:pic>
      <p:grpSp>
        <p:nvGrpSpPr>
          <p:cNvPr id="2578" name="Google Shape;2578;p82"/>
          <p:cNvGrpSpPr/>
          <p:nvPr/>
        </p:nvGrpSpPr>
        <p:grpSpPr>
          <a:xfrm>
            <a:off x="761671" y="1017225"/>
            <a:ext cx="576300" cy="104400"/>
            <a:chOff x="7315200" y="1724038"/>
            <a:chExt cx="576300" cy="104400"/>
          </a:xfrm>
        </p:grpSpPr>
        <p:sp>
          <p:nvSpPr>
            <p:cNvPr id="2579" name="Google Shape;2579;p82"/>
            <p:cNvSpPr/>
            <p:nvPr/>
          </p:nvSpPr>
          <p:spPr>
            <a:xfrm rot="10800000">
              <a:off x="7315200" y="1724038"/>
              <a:ext cx="576300" cy="10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0" name="Google Shape;2580;p82"/>
            <p:cNvGrpSpPr/>
            <p:nvPr/>
          </p:nvGrpSpPr>
          <p:grpSpPr>
            <a:xfrm>
              <a:off x="7398577" y="1761933"/>
              <a:ext cx="409538" cy="28650"/>
              <a:chOff x="767900" y="1150025"/>
              <a:chExt cx="854450" cy="59750"/>
            </a:xfrm>
          </p:grpSpPr>
          <p:sp>
            <p:nvSpPr>
              <p:cNvPr id="2581" name="Google Shape;2581;p82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82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82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82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82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82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82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82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82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82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91" name="Google Shape;2591;p82"/>
          <p:cNvPicPr preferRelativeResize="0"/>
          <p:nvPr/>
        </p:nvPicPr>
        <p:blipFill>
          <a:blip r:embed="rId5"/>
          <a:srcRect t="847" b="847"/>
          <a:stretch/>
        </p:blipFill>
        <p:spPr>
          <a:xfrm>
            <a:off x="7439928" y="1006363"/>
            <a:ext cx="1410000" cy="2910300"/>
          </a:xfrm>
          <a:prstGeom prst="roundRect">
            <a:avLst>
              <a:gd name="adj" fmla="val 10784"/>
            </a:avLst>
          </a:prstGeom>
          <a:noFill/>
          <a:ln>
            <a:noFill/>
          </a:ln>
        </p:spPr>
      </p:pic>
      <p:sp>
        <p:nvSpPr>
          <p:cNvPr id="2605" name="Google Shape;2605;p82"/>
          <p:cNvSpPr/>
          <p:nvPr/>
        </p:nvSpPr>
        <p:spPr>
          <a:xfrm>
            <a:off x="4572000" y="4675625"/>
            <a:ext cx="1929300" cy="8664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82"/>
          <p:cNvSpPr/>
          <p:nvPr/>
        </p:nvSpPr>
        <p:spPr>
          <a:xfrm>
            <a:off x="6501373" y="4828025"/>
            <a:ext cx="1929300" cy="8664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82"/>
          <p:cNvSpPr txBox="1">
            <a:spLocks noGrp="1"/>
          </p:cNvSpPr>
          <p:nvPr>
            <p:ph type="title"/>
          </p:nvPr>
        </p:nvSpPr>
        <p:spPr>
          <a:xfrm>
            <a:off x="459018" y="4321576"/>
            <a:ext cx="1231168" cy="57532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4"/>
                </a:solidFill>
              </a:rPr>
              <a:t>User registration/login</a:t>
            </a:r>
          </a:p>
        </p:txBody>
      </p:sp>
      <p:grpSp>
        <p:nvGrpSpPr>
          <p:cNvPr id="10" name="Google Shape;2523;p82">
            <a:extLst>
              <a:ext uri="{FF2B5EF4-FFF2-40B4-BE49-F238E27FC236}">
                <a16:creationId xmlns:a16="http://schemas.microsoft.com/office/drawing/2014/main" id="{E43FE676-C47B-8A4C-39B8-EEDB0355343B}"/>
              </a:ext>
            </a:extLst>
          </p:cNvPr>
          <p:cNvGrpSpPr/>
          <p:nvPr/>
        </p:nvGrpSpPr>
        <p:grpSpPr>
          <a:xfrm>
            <a:off x="2661758" y="966560"/>
            <a:ext cx="1565662" cy="3046825"/>
            <a:chOff x="5036738" y="1151165"/>
            <a:chExt cx="1565662" cy="3046825"/>
          </a:xfrm>
        </p:grpSpPr>
        <p:grpSp>
          <p:nvGrpSpPr>
            <p:cNvPr id="11" name="Google Shape;2524;p82">
              <a:extLst>
                <a:ext uri="{FF2B5EF4-FFF2-40B4-BE49-F238E27FC236}">
                  <a16:creationId xmlns:a16="http://schemas.microsoft.com/office/drawing/2014/main" id="{C8A5F22C-CD61-A3B8-1EA1-15E8F12A6177}"/>
                </a:ext>
              </a:extLst>
            </p:cNvPr>
            <p:cNvGrpSpPr/>
            <p:nvPr/>
          </p:nvGrpSpPr>
          <p:grpSpPr>
            <a:xfrm>
              <a:off x="5591402" y="1267979"/>
              <a:ext cx="456105" cy="31895"/>
              <a:chOff x="767900" y="1150025"/>
              <a:chExt cx="854450" cy="59750"/>
            </a:xfrm>
          </p:grpSpPr>
          <p:sp>
            <p:nvSpPr>
              <p:cNvPr id="2496" name="Google Shape;2525;p82">
                <a:extLst>
                  <a:ext uri="{FF2B5EF4-FFF2-40B4-BE49-F238E27FC236}">
                    <a16:creationId xmlns:a16="http://schemas.microsoft.com/office/drawing/2014/main" id="{BF0B341A-0A8A-F7BA-A928-B4FB06E2121D}"/>
                  </a:ext>
                </a:extLst>
              </p:cNvPr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526;p82">
                <a:extLst>
                  <a:ext uri="{FF2B5EF4-FFF2-40B4-BE49-F238E27FC236}">
                    <a16:creationId xmlns:a16="http://schemas.microsoft.com/office/drawing/2014/main" id="{3D43374B-DD41-9515-AFD9-C10DA9948F80}"/>
                  </a:ext>
                </a:extLst>
              </p:cNvPr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527;p82">
                <a:extLst>
                  <a:ext uri="{FF2B5EF4-FFF2-40B4-BE49-F238E27FC236}">
                    <a16:creationId xmlns:a16="http://schemas.microsoft.com/office/drawing/2014/main" id="{5BE9747B-AB3C-CDF0-6EAA-AD914AC68055}"/>
                  </a:ext>
                </a:extLst>
              </p:cNvPr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528;p82">
                <a:extLst>
                  <a:ext uri="{FF2B5EF4-FFF2-40B4-BE49-F238E27FC236}">
                    <a16:creationId xmlns:a16="http://schemas.microsoft.com/office/drawing/2014/main" id="{05806D07-9F0E-9B41-BD77-4141273B1EFD}"/>
                  </a:ext>
                </a:extLst>
              </p:cNvPr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29;p82">
                <a:extLst>
                  <a:ext uri="{FF2B5EF4-FFF2-40B4-BE49-F238E27FC236}">
                    <a16:creationId xmlns:a16="http://schemas.microsoft.com/office/drawing/2014/main" id="{8C9682F0-7AE1-8FE5-D61B-CFEA9F234777}"/>
                  </a:ext>
                </a:extLst>
              </p:cNvPr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30;p82">
                <a:extLst>
                  <a:ext uri="{FF2B5EF4-FFF2-40B4-BE49-F238E27FC236}">
                    <a16:creationId xmlns:a16="http://schemas.microsoft.com/office/drawing/2014/main" id="{377E1CC7-7CDE-6641-2D50-7A917B144B85}"/>
                  </a:ext>
                </a:extLst>
              </p:cNvPr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31;p82">
                <a:extLst>
                  <a:ext uri="{FF2B5EF4-FFF2-40B4-BE49-F238E27FC236}">
                    <a16:creationId xmlns:a16="http://schemas.microsoft.com/office/drawing/2014/main" id="{A91BD6DE-7641-12F5-704B-AA8DCF561089}"/>
                  </a:ext>
                </a:extLst>
              </p:cNvPr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32;p82">
                <a:extLst>
                  <a:ext uri="{FF2B5EF4-FFF2-40B4-BE49-F238E27FC236}">
                    <a16:creationId xmlns:a16="http://schemas.microsoft.com/office/drawing/2014/main" id="{0B98B6E4-9B23-7E1F-70FC-67EF79DE5C30}"/>
                  </a:ext>
                </a:extLst>
              </p:cNvPr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33;p82">
                <a:extLst>
                  <a:ext uri="{FF2B5EF4-FFF2-40B4-BE49-F238E27FC236}">
                    <a16:creationId xmlns:a16="http://schemas.microsoft.com/office/drawing/2014/main" id="{51062DFD-B57A-39CD-F9BF-56078AAAD682}"/>
                  </a:ext>
                </a:extLst>
              </p:cNvPr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34;p82">
                <a:extLst>
                  <a:ext uri="{FF2B5EF4-FFF2-40B4-BE49-F238E27FC236}">
                    <a16:creationId xmlns:a16="http://schemas.microsoft.com/office/drawing/2014/main" id="{9E6775BF-2E51-55DA-9FA0-73A0B6244FD1}"/>
                  </a:ext>
                </a:extLst>
              </p:cNvPr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2535;p82">
              <a:extLst>
                <a:ext uri="{FF2B5EF4-FFF2-40B4-BE49-F238E27FC236}">
                  <a16:creationId xmlns:a16="http://schemas.microsoft.com/office/drawing/2014/main" id="{CDFDAA16-3A8A-8045-8DD3-47EC435ED4A1}"/>
                </a:ext>
              </a:extLst>
            </p:cNvPr>
            <p:cNvGrpSpPr/>
            <p:nvPr/>
          </p:nvGrpSpPr>
          <p:grpSpPr>
            <a:xfrm>
              <a:off x="5591673" y="1267985"/>
              <a:ext cx="456191" cy="31901"/>
              <a:chOff x="767900" y="1150025"/>
              <a:chExt cx="854450" cy="59750"/>
            </a:xfrm>
          </p:grpSpPr>
          <p:sp>
            <p:nvSpPr>
              <p:cNvPr id="22" name="Google Shape;2536;p82">
                <a:extLst>
                  <a:ext uri="{FF2B5EF4-FFF2-40B4-BE49-F238E27FC236}">
                    <a16:creationId xmlns:a16="http://schemas.microsoft.com/office/drawing/2014/main" id="{18BDBBFE-961B-423F-2FDE-B314BA1FC9A6}"/>
                  </a:ext>
                </a:extLst>
              </p:cNvPr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37;p82">
                <a:extLst>
                  <a:ext uri="{FF2B5EF4-FFF2-40B4-BE49-F238E27FC236}">
                    <a16:creationId xmlns:a16="http://schemas.microsoft.com/office/drawing/2014/main" id="{F9B49F46-6FCF-E2E2-1092-BFC73ACB097E}"/>
                  </a:ext>
                </a:extLst>
              </p:cNvPr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38;p82">
                <a:extLst>
                  <a:ext uri="{FF2B5EF4-FFF2-40B4-BE49-F238E27FC236}">
                    <a16:creationId xmlns:a16="http://schemas.microsoft.com/office/drawing/2014/main" id="{91F2133D-2447-93D0-4FB8-B90218C69575}"/>
                  </a:ext>
                </a:extLst>
              </p:cNvPr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39;p82">
                <a:extLst>
                  <a:ext uri="{FF2B5EF4-FFF2-40B4-BE49-F238E27FC236}">
                    <a16:creationId xmlns:a16="http://schemas.microsoft.com/office/drawing/2014/main" id="{1BA40511-F9B5-5A90-6741-05C67D4063EA}"/>
                  </a:ext>
                </a:extLst>
              </p:cNvPr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540;p82">
                <a:extLst>
                  <a:ext uri="{FF2B5EF4-FFF2-40B4-BE49-F238E27FC236}">
                    <a16:creationId xmlns:a16="http://schemas.microsoft.com/office/drawing/2014/main" id="{25BAA5D9-3AFA-6FDD-D01F-6A9E9E6362DA}"/>
                  </a:ext>
                </a:extLst>
              </p:cNvPr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541;p82">
                <a:extLst>
                  <a:ext uri="{FF2B5EF4-FFF2-40B4-BE49-F238E27FC236}">
                    <a16:creationId xmlns:a16="http://schemas.microsoft.com/office/drawing/2014/main" id="{DB234749-7282-8FB7-D5BB-EF6C5DEB0529}"/>
                  </a:ext>
                </a:extLst>
              </p:cNvPr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542;p82">
                <a:extLst>
                  <a:ext uri="{FF2B5EF4-FFF2-40B4-BE49-F238E27FC236}">
                    <a16:creationId xmlns:a16="http://schemas.microsoft.com/office/drawing/2014/main" id="{85A17A4F-2322-8EF2-D190-E9A28C39550D}"/>
                  </a:ext>
                </a:extLst>
              </p:cNvPr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43;p82">
                <a:extLst>
                  <a:ext uri="{FF2B5EF4-FFF2-40B4-BE49-F238E27FC236}">
                    <a16:creationId xmlns:a16="http://schemas.microsoft.com/office/drawing/2014/main" id="{C6509391-151D-5E7A-8763-3BA08E2077EE}"/>
                  </a:ext>
                </a:extLst>
              </p:cNvPr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44;p82">
                <a:extLst>
                  <a:ext uri="{FF2B5EF4-FFF2-40B4-BE49-F238E27FC236}">
                    <a16:creationId xmlns:a16="http://schemas.microsoft.com/office/drawing/2014/main" id="{1DCCEDCA-9069-B060-C1F3-A89E17C881A6}"/>
                  </a:ext>
                </a:extLst>
              </p:cNvPr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545;p82">
                <a:extLst>
                  <a:ext uri="{FF2B5EF4-FFF2-40B4-BE49-F238E27FC236}">
                    <a16:creationId xmlns:a16="http://schemas.microsoft.com/office/drawing/2014/main" id="{A0B5ECA4-4CE5-97F1-A6FA-00242189BBC1}"/>
                  </a:ext>
                </a:extLst>
              </p:cNvPr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546;p82">
              <a:extLst>
                <a:ext uri="{FF2B5EF4-FFF2-40B4-BE49-F238E27FC236}">
                  <a16:creationId xmlns:a16="http://schemas.microsoft.com/office/drawing/2014/main" id="{00CD7FEF-1830-1491-157F-9B9F3195051A}"/>
                </a:ext>
              </a:extLst>
            </p:cNvPr>
            <p:cNvGrpSpPr/>
            <p:nvPr/>
          </p:nvGrpSpPr>
          <p:grpSpPr>
            <a:xfrm>
              <a:off x="5036738" y="1151165"/>
              <a:ext cx="1565662" cy="3046825"/>
              <a:chOff x="5411013" y="1379733"/>
              <a:chExt cx="2933049" cy="5707802"/>
            </a:xfrm>
          </p:grpSpPr>
          <p:pic>
            <p:nvPicPr>
              <p:cNvPr id="14" name="Google Shape;2547;p82">
                <a:extLst>
                  <a:ext uri="{FF2B5EF4-FFF2-40B4-BE49-F238E27FC236}">
                    <a16:creationId xmlns:a16="http://schemas.microsoft.com/office/drawing/2014/main" id="{626217BC-F909-EDBC-4BFB-1BB3880CFAD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b="13217"/>
              <a:stretch/>
            </p:blipFill>
            <p:spPr>
              <a:xfrm>
                <a:off x="5539785" y="1484025"/>
                <a:ext cx="2667900" cy="5594700"/>
              </a:xfrm>
              <a:prstGeom prst="roundRect">
                <a:avLst>
                  <a:gd name="adj" fmla="val 11294"/>
                </a:avLst>
              </a:prstGeom>
              <a:noFill/>
              <a:ln w="9525" cap="flat" cmpd="sng">
                <a:solidFill>
                  <a:srgbClr val="20124D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5" name="Google Shape;2548;p82">
                <a:extLst>
                  <a:ext uri="{FF2B5EF4-FFF2-40B4-BE49-F238E27FC236}">
                    <a16:creationId xmlns:a16="http://schemas.microsoft.com/office/drawing/2014/main" id="{B58498D6-1683-609E-14B1-4D1FCE9C2FD5}"/>
                  </a:ext>
                </a:extLst>
              </p:cNvPr>
              <p:cNvSpPr/>
              <p:nvPr/>
            </p:nvSpPr>
            <p:spPr>
              <a:xfrm>
                <a:off x="8318784" y="2766465"/>
                <a:ext cx="25279" cy="69274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403" extrusionOk="0">
                    <a:moveTo>
                      <a:pt x="0" y="1"/>
                    </a:moveTo>
                    <a:lnTo>
                      <a:pt x="0" y="25402"/>
                    </a:lnTo>
                    <a:lnTo>
                      <a:pt x="341" y="25402"/>
                    </a:lnTo>
                    <a:cubicBezTo>
                      <a:pt x="683" y="25402"/>
                      <a:pt x="926" y="25110"/>
                      <a:pt x="926" y="24768"/>
                    </a:cubicBezTo>
                    <a:lnTo>
                      <a:pt x="926" y="586"/>
                    </a:lnTo>
                    <a:cubicBezTo>
                      <a:pt x="926" y="244"/>
                      <a:pt x="683" y="1"/>
                      <a:pt x="341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49;p82">
                <a:extLst>
                  <a:ext uri="{FF2B5EF4-FFF2-40B4-BE49-F238E27FC236}">
                    <a16:creationId xmlns:a16="http://schemas.microsoft.com/office/drawing/2014/main" id="{9D040475-1947-6CFE-1CF4-4FC833542561}"/>
                  </a:ext>
                </a:extLst>
              </p:cNvPr>
              <p:cNvSpPr/>
              <p:nvPr/>
            </p:nvSpPr>
            <p:spPr>
              <a:xfrm>
                <a:off x="5411013" y="3185285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1"/>
                    </a:moveTo>
                    <a:cubicBezTo>
                      <a:pt x="293" y="1"/>
                      <a:pt x="0" y="244"/>
                      <a:pt x="0" y="586"/>
                    </a:cubicBezTo>
                    <a:lnTo>
                      <a:pt x="0" y="15456"/>
                    </a:lnTo>
                    <a:cubicBezTo>
                      <a:pt x="0" y="15797"/>
                      <a:pt x="293" y="16090"/>
                      <a:pt x="634" y="16090"/>
                    </a:cubicBezTo>
                    <a:lnTo>
                      <a:pt x="975" y="16090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550;p82">
                <a:extLst>
                  <a:ext uri="{FF2B5EF4-FFF2-40B4-BE49-F238E27FC236}">
                    <a16:creationId xmlns:a16="http://schemas.microsoft.com/office/drawing/2014/main" id="{2614CE6D-33C3-7C51-F74B-3BB076118903}"/>
                  </a:ext>
                </a:extLst>
              </p:cNvPr>
              <p:cNvSpPr/>
              <p:nvPr/>
            </p:nvSpPr>
            <p:spPr>
              <a:xfrm>
                <a:off x="5411013" y="2612250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0"/>
                    </a:moveTo>
                    <a:cubicBezTo>
                      <a:pt x="293" y="0"/>
                      <a:pt x="0" y="244"/>
                      <a:pt x="0" y="585"/>
                    </a:cubicBezTo>
                    <a:lnTo>
                      <a:pt x="0" y="15456"/>
                    </a:lnTo>
                    <a:cubicBezTo>
                      <a:pt x="0" y="15797"/>
                      <a:pt x="293" y="16089"/>
                      <a:pt x="634" y="16089"/>
                    </a:cubicBezTo>
                    <a:lnTo>
                      <a:pt x="975" y="16089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551;p82">
                <a:extLst>
                  <a:ext uri="{FF2B5EF4-FFF2-40B4-BE49-F238E27FC236}">
                    <a16:creationId xmlns:a16="http://schemas.microsoft.com/office/drawing/2014/main" id="{5E98424C-69B1-1FDB-3850-1177A3492F83}"/>
                  </a:ext>
                </a:extLst>
              </p:cNvPr>
              <p:cNvSpPr/>
              <p:nvPr/>
            </p:nvSpPr>
            <p:spPr>
              <a:xfrm>
                <a:off x="5413659" y="2181458"/>
                <a:ext cx="22634" cy="20477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09" extrusionOk="0">
                    <a:moveTo>
                      <a:pt x="537" y="0"/>
                    </a:moveTo>
                    <a:cubicBezTo>
                      <a:pt x="196" y="0"/>
                      <a:pt x="1" y="244"/>
                      <a:pt x="1" y="537"/>
                    </a:cubicBezTo>
                    <a:lnTo>
                      <a:pt x="1" y="6972"/>
                    </a:lnTo>
                    <a:cubicBezTo>
                      <a:pt x="1" y="7265"/>
                      <a:pt x="196" y="7509"/>
                      <a:pt x="537" y="7509"/>
                    </a:cubicBezTo>
                    <a:lnTo>
                      <a:pt x="829" y="7509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52;p82">
                <a:extLst>
                  <a:ext uri="{FF2B5EF4-FFF2-40B4-BE49-F238E27FC236}">
                    <a16:creationId xmlns:a16="http://schemas.microsoft.com/office/drawing/2014/main" id="{22E76AF5-E2AE-2325-A0EB-6B3231CD19C6}"/>
                  </a:ext>
                </a:extLst>
              </p:cNvPr>
              <p:cNvSpPr/>
              <p:nvPr/>
            </p:nvSpPr>
            <p:spPr>
              <a:xfrm>
                <a:off x="5436266" y="1379733"/>
                <a:ext cx="2882494" cy="5707802"/>
              </a:xfrm>
              <a:custGeom>
                <a:avLst/>
                <a:gdLst/>
                <a:ahLst/>
                <a:cxnLst/>
                <a:rect l="l" t="t" r="r" b="b"/>
                <a:pathLst>
                  <a:path w="105702" h="209307" extrusionOk="0">
                    <a:moveTo>
                      <a:pt x="13554" y="0"/>
                    </a:moveTo>
                    <a:cubicBezTo>
                      <a:pt x="6046" y="0"/>
                      <a:pt x="0" y="6046"/>
                      <a:pt x="0" y="13554"/>
                    </a:cubicBezTo>
                    <a:lnTo>
                      <a:pt x="0" y="195801"/>
                    </a:lnTo>
                    <a:cubicBezTo>
                      <a:pt x="0" y="203261"/>
                      <a:pt x="6046" y="209306"/>
                      <a:pt x="13554" y="209306"/>
                    </a:cubicBezTo>
                    <a:lnTo>
                      <a:pt x="92196" y="209306"/>
                    </a:lnTo>
                    <a:cubicBezTo>
                      <a:pt x="99655" y="209306"/>
                      <a:pt x="105701" y="203261"/>
                      <a:pt x="105701" y="195801"/>
                    </a:cubicBezTo>
                    <a:lnTo>
                      <a:pt x="105701" y="13554"/>
                    </a:lnTo>
                    <a:cubicBezTo>
                      <a:pt x="105701" y="6046"/>
                      <a:pt x="99655" y="0"/>
                      <a:pt x="92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553;p82">
                <a:extLst>
                  <a:ext uri="{FF2B5EF4-FFF2-40B4-BE49-F238E27FC236}">
                    <a16:creationId xmlns:a16="http://schemas.microsoft.com/office/drawing/2014/main" id="{331969BD-317E-E44A-1A19-25E94AA2CE34}"/>
                  </a:ext>
                </a:extLst>
              </p:cNvPr>
              <p:cNvSpPr/>
              <p:nvPr/>
            </p:nvSpPr>
            <p:spPr>
              <a:xfrm>
                <a:off x="5457537" y="1426257"/>
                <a:ext cx="348374" cy="5617402"/>
              </a:xfrm>
              <a:custGeom>
                <a:avLst/>
                <a:gdLst/>
                <a:ahLst/>
                <a:cxnLst/>
                <a:rect l="l" t="t" r="r" b="b"/>
                <a:pathLst>
                  <a:path w="12775" h="205992" extrusionOk="0">
                    <a:moveTo>
                      <a:pt x="11945" y="0"/>
                    </a:moveTo>
                    <a:cubicBezTo>
                      <a:pt x="5363" y="0"/>
                      <a:pt x="0" y="5364"/>
                      <a:pt x="0" y="11994"/>
                    </a:cubicBezTo>
                    <a:lnTo>
                      <a:pt x="0" y="193998"/>
                    </a:lnTo>
                    <a:cubicBezTo>
                      <a:pt x="0" y="200628"/>
                      <a:pt x="5363" y="205991"/>
                      <a:pt x="11945" y="205991"/>
                    </a:cubicBezTo>
                    <a:lnTo>
                      <a:pt x="12774" y="205991"/>
                    </a:lnTo>
                    <a:cubicBezTo>
                      <a:pt x="6192" y="205991"/>
                      <a:pt x="927" y="200677"/>
                      <a:pt x="927" y="194144"/>
                    </a:cubicBezTo>
                    <a:lnTo>
                      <a:pt x="927" y="11897"/>
                    </a:lnTo>
                    <a:cubicBezTo>
                      <a:pt x="878" y="5315"/>
                      <a:pt x="6192" y="0"/>
                      <a:pt x="12774" y="0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54;p82">
                <a:extLst>
                  <a:ext uri="{FF2B5EF4-FFF2-40B4-BE49-F238E27FC236}">
                    <a16:creationId xmlns:a16="http://schemas.microsoft.com/office/drawing/2014/main" id="{10C57638-25D7-CC69-8E1A-0A5451F4783B}"/>
                  </a:ext>
                </a:extLst>
              </p:cNvPr>
              <p:cNvSpPr/>
              <p:nvPr/>
            </p:nvSpPr>
            <p:spPr>
              <a:xfrm>
                <a:off x="5519193" y="1460794"/>
                <a:ext cx="2716813" cy="5523675"/>
              </a:xfrm>
              <a:custGeom>
                <a:avLst/>
                <a:gdLst/>
                <a:ahLst/>
                <a:cxnLst/>
                <a:rect l="l" t="t" r="r" b="b"/>
                <a:pathLst>
                  <a:path w="102386" h="205992" extrusionOk="0">
                    <a:moveTo>
                      <a:pt x="11896" y="1"/>
                    </a:moveTo>
                    <a:cubicBezTo>
                      <a:pt x="5314" y="1"/>
                      <a:pt x="0" y="5315"/>
                      <a:pt x="0" y="11848"/>
                    </a:cubicBezTo>
                    <a:lnTo>
                      <a:pt x="0" y="194144"/>
                    </a:lnTo>
                    <a:cubicBezTo>
                      <a:pt x="0" y="200677"/>
                      <a:pt x="5314" y="205992"/>
                      <a:pt x="11896" y="205992"/>
                    </a:cubicBezTo>
                    <a:lnTo>
                      <a:pt x="90538" y="205992"/>
                    </a:lnTo>
                    <a:cubicBezTo>
                      <a:pt x="97071" y="205992"/>
                      <a:pt x="102385" y="200677"/>
                      <a:pt x="102385" y="194144"/>
                    </a:cubicBezTo>
                    <a:lnTo>
                      <a:pt x="102385" y="11848"/>
                    </a:lnTo>
                    <a:cubicBezTo>
                      <a:pt x="102385" y="5315"/>
                      <a:pt x="97071" y="1"/>
                      <a:pt x="90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12" name="Google Shape;2591;p82">
            <a:extLst>
              <a:ext uri="{FF2B5EF4-FFF2-40B4-BE49-F238E27FC236}">
                <a16:creationId xmlns:a16="http://schemas.microsoft.com/office/drawing/2014/main" id="{A1976739-3D7C-BDD7-CC12-9FEFBD69818B}"/>
              </a:ext>
            </a:extLst>
          </p:cNvPr>
          <p:cNvPicPr preferRelativeResize="0"/>
          <p:nvPr/>
        </p:nvPicPr>
        <p:blipFill>
          <a:blip r:embed="rId6"/>
          <a:srcRect l="37946" r="37946"/>
          <a:stretch/>
        </p:blipFill>
        <p:spPr>
          <a:xfrm>
            <a:off x="2751369" y="1017528"/>
            <a:ext cx="1410000" cy="2910300"/>
          </a:xfrm>
          <a:prstGeom prst="roundRect">
            <a:avLst>
              <a:gd name="adj" fmla="val 10784"/>
            </a:avLst>
          </a:prstGeom>
          <a:noFill/>
          <a:ln>
            <a:noFill/>
          </a:ln>
        </p:spPr>
      </p:pic>
      <p:pic>
        <p:nvPicPr>
          <p:cNvPr id="2508" name="Google Shape;2591;p82">
            <a:extLst>
              <a:ext uri="{FF2B5EF4-FFF2-40B4-BE49-F238E27FC236}">
                <a16:creationId xmlns:a16="http://schemas.microsoft.com/office/drawing/2014/main" id="{F3DB2F9F-96F3-5884-39FF-C92659B90EA3}"/>
              </a:ext>
            </a:extLst>
          </p:cNvPr>
          <p:cNvPicPr preferRelativeResize="0"/>
          <p:nvPr/>
        </p:nvPicPr>
        <p:blipFill>
          <a:blip r:embed="rId7"/>
          <a:srcRect t="4669" b="4669"/>
          <a:stretch/>
        </p:blipFill>
        <p:spPr>
          <a:xfrm>
            <a:off x="2752931" y="1080917"/>
            <a:ext cx="1410000" cy="2806364"/>
          </a:xfrm>
          <a:prstGeom prst="roundRect">
            <a:avLst>
              <a:gd name="adj" fmla="val 10784"/>
            </a:avLst>
          </a:prstGeom>
          <a:noFill/>
          <a:ln>
            <a:noFill/>
          </a:ln>
        </p:spPr>
      </p:pic>
      <p:grpSp>
        <p:nvGrpSpPr>
          <p:cNvPr id="2592" name="Google Shape;2592;p82"/>
          <p:cNvGrpSpPr/>
          <p:nvPr/>
        </p:nvGrpSpPr>
        <p:grpSpPr>
          <a:xfrm>
            <a:off x="3123168" y="1017225"/>
            <a:ext cx="576300" cy="104400"/>
            <a:chOff x="7315200" y="1724038"/>
            <a:chExt cx="576300" cy="104400"/>
          </a:xfrm>
        </p:grpSpPr>
        <p:sp>
          <p:nvSpPr>
            <p:cNvPr id="2593" name="Google Shape;2593;p82"/>
            <p:cNvSpPr/>
            <p:nvPr/>
          </p:nvSpPr>
          <p:spPr>
            <a:xfrm rot="10800000">
              <a:off x="7315200" y="1724038"/>
              <a:ext cx="576300" cy="10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4" name="Google Shape;2594;p82"/>
            <p:cNvGrpSpPr/>
            <p:nvPr/>
          </p:nvGrpSpPr>
          <p:grpSpPr>
            <a:xfrm>
              <a:off x="7398577" y="1761933"/>
              <a:ext cx="409538" cy="28650"/>
              <a:chOff x="767900" y="1150025"/>
              <a:chExt cx="854450" cy="59750"/>
            </a:xfrm>
          </p:grpSpPr>
          <p:sp>
            <p:nvSpPr>
              <p:cNvPr id="2595" name="Google Shape;2595;p82"/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82"/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82"/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82"/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82"/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82"/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82"/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82"/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3" name="Google Shape;2603;p82"/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82"/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3" name="Google Shape;2592;p82">
            <a:extLst>
              <a:ext uri="{FF2B5EF4-FFF2-40B4-BE49-F238E27FC236}">
                <a16:creationId xmlns:a16="http://schemas.microsoft.com/office/drawing/2014/main" id="{F0622334-4538-809C-5CCB-FCBFDF20A6E1}"/>
              </a:ext>
            </a:extLst>
          </p:cNvPr>
          <p:cNvGrpSpPr/>
          <p:nvPr/>
        </p:nvGrpSpPr>
        <p:grpSpPr>
          <a:xfrm>
            <a:off x="7820027" y="1000118"/>
            <a:ext cx="576300" cy="104400"/>
            <a:chOff x="7315200" y="1724038"/>
            <a:chExt cx="576300" cy="104400"/>
          </a:xfrm>
        </p:grpSpPr>
        <p:sp>
          <p:nvSpPr>
            <p:cNvPr id="2514" name="Google Shape;2593;p82">
              <a:extLst>
                <a:ext uri="{FF2B5EF4-FFF2-40B4-BE49-F238E27FC236}">
                  <a16:creationId xmlns:a16="http://schemas.microsoft.com/office/drawing/2014/main" id="{E4945568-A423-FAF9-6F5C-D6ED65628374}"/>
                </a:ext>
              </a:extLst>
            </p:cNvPr>
            <p:cNvSpPr/>
            <p:nvPr/>
          </p:nvSpPr>
          <p:spPr>
            <a:xfrm rot="10800000">
              <a:off x="7315200" y="1724038"/>
              <a:ext cx="576300" cy="10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5" name="Google Shape;2594;p82">
              <a:extLst>
                <a:ext uri="{FF2B5EF4-FFF2-40B4-BE49-F238E27FC236}">
                  <a16:creationId xmlns:a16="http://schemas.microsoft.com/office/drawing/2014/main" id="{9EEABE0F-81ED-C413-0884-3291D5BD15B9}"/>
                </a:ext>
              </a:extLst>
            </p:cNvPr>
            <p:cNvGrpSpPr/>
            <p:nvPr/>
          </p:nvGrpSpPr>
          <p:grpSpPr>
            <a:xfrm>
              <a:off x="7398577" y="1761933"/>
              <a:ext cx="409538" cy="28650"/>
              <a:chOff x="767900" y="1150025"/>
              <a:chExt cx="854450" cy="59750"/>
            </a:xfrm>
          </p:grpSpPr>
          <p:sp>
            <p:nvSpPr>
              <p:cNvPr id="2516" name="Google Shape;2595;p82">
                <a:extLst>
                  <a:ext uri="{FF2B5EF4-FFF2-40B4-BE49-F238E27FC236}">
                    <a16:creationId xmlns:a16="http://schemas.microsoft.com/office/drawing/2014/main" id="{4EB94D2D-102D-BC0C-3321-3713EC29E80A}"/>
                  </a:ext>
                </a:extLst>
              </p:cNvPr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96;p82">
                <a:extLst>
                  <a:ext uri="{FF2B5EF4-FFF2-40B4-BE49-F238E27FC236}">
                    <a16:creationId xmlns:a16="http://schemas.microsoft.com/office/drawing/2014/main" id="{1519BD67-5AF6-17EA-C60C-B57E8FD1D2F7}"/>
                  </a:ext>
                </a:extLst>
              </p:cNvPr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97;p82">
                <a:extLst>
                  <a:ext uri="{FF2B5EF4-FFF2-40B4-BE49-F238E27FC236}">
                    <a16:creationId xmlns:a16="http://schemas.microsoft.com/office/drawing/2014/main" id="{9A31444B-AEB2-304B-D2DE-C0DE00086802}"/>
                  </a:ext>
                </a:extLst>
              </p:cNvPr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98;p82">
                <a:extLst>
                  <a:ext uri="{FF2B5EF4-FFF2-40B4-BE49-F238E27FC236}">
                    <a16:creationId xmlns:a16="http://schemas.microsoft.com/office/drawing/2014/main" id="{6AAE670B-61E7-1172-C449-6B99F9CDD4D4}"/>
                  </a:ext>
                </a:extLst>
              </p:cNvPr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99;p82">
                <a:extLst>
                  <a:ext uri="{FF2B5EF4-FFF2-40B4-BE49-F238E27FC236}">
                    <a16:creationId xmlns:a16="http://schemas.microsoft.com/office/drawing/2014/main" id="{9397A426-9306-057F-AF95-C2D1A6FCF9F3}"/>
                  </a:ext>
                </a:extLst>
              </p:cNvPr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600;p82">
                <a:extLst>
                  <a:ext uri="{FF2B5EF4-FFF2-40B4-BE49-F238E27FC236}">
                    <a16:creationId xmlns:a16="http://schemas.microsoft.com/office/drawing/2014/main" id="{F0F5279C-BADF-90AB-E748-9818839B3A74}"/>
                  </a:ext>
                </a:extLst>
              </p:cNvPr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01;p82">
                <a:extLst>
                  <a:ext uri="{FF2B5EF4-FFF2-40B4-BE49-F238E27FC236}">
                    <a16:creationId xmlns:a16="http://schemas.microsoft.com/office/drawing/2014/main" id="{433EBA87-F2EE-7BDE-1B24-0E7B605379D4}"/>
                  </a:ext>
                </a:extLst>
              </p:cNvPr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02;p82">
                <a:extLst>
                  <a:ext uri="{FF2B5EF4-FFF2-40B4-BE49-F238E27FC236}">
                    <a16:creationId xmlns:a16="http://schemas.microsoft.com/office/drawing/2014/main" id="{F625537A-EDBF-0282-C668-CB3A604BD138}"/>
                  </a:ext>
                </a:extLst>
              </p:cNvPr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2" name="Google Shape;2603;p82">
                <a:extLst>
                  <a:ext uri="{FF2B5EF4-FFF2-40B4-BE49-F238E27FC236}">
                    <a16:creationId xmlns:a16="http://schemas.microsoft.com/office/drawing/2014/main" id="{F0A1F36B-DD7B-549F-4928-207BD8DBE8C2}"/>
                  </a:ext>
                </a:extLst>
              </p:cNvPr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04;p82">
                <a:extLst>
                  <a:ext uri="{FF2B5EF4-FFF2-40B4-BE49-F238E27FC236}">
                    <a16:creationId xmlns:a16="http://schemas.microsoft.com/office/drawing/2014/main" id="{D8036409-438F-DC95-0DAB-317EA92AB305}"/>
                  </a:ext>
                </a:extLst>
              </p:cNvPr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4" name="Google Shape;2555;p82">
            <a:extLst>
              <a:ext uri="{FF2B5EF4-FFF2-40B4-BE49-F238E27FC236}">
                <a16:creationId xmlns:a16="http://schemas.microsoft.com/office/drawing/2014/main" id="{F750B173-4AF7-FC6B-B3EF-405EBEDB2C97}"/>
              </a:ext>
            </a:extLst>
          </p:cNvPr>
          <p:cNvGrpSpPr/>
          <p:nvPr/>
        </p:nvGrpSpPr>
        <p:grpSpPr>
          <a:xfrm>
            <a:off x="4980402" y="953445"/>
            <a:ext cx="1565662" cy="3046825"/>
            <a:chOff x="6846888" y="1669612"/>
            <a:chExt cx="1565662" cy="3046825"/>
          </a:xfrm>
        </p:grpSpPr>
        <p:grpSp>
          <p:nvGrpSpPr>
            <p:cNvPr id="2615" name="Google Shape;2556;p82">
              <a:extLst>
                <a:ext uri="{FF2B5EF4-FFF2-40B4-BE49-F238E27FC236}">
                  <a16:creationId xmlns:a16="http://schemas.microsoft.com/office/drawing/2014/main" id="{35B9FCB3-63C7-F82F-CA19-9A5EE49A5508}"/>
                </a:ext>
              </a:extLst>
            </p:cNvPr>
            <p:cNvGrpSpPr/>
            <p:nvPr/>
          </p:nvGrpSpPr>
          <p:grpSpPr>
            <a:xfrm>
              <a:off x="6846888" y="1669612"/>
              <a:ext cx="1565662" cy="3046825"/>
              <a:chOff x="5411013" y="1379733"/>
              <a:chExt cx="2933049" cy="5707802"/>
            </a:xfrm>
          </p:grpSpPr>
          <p:pic>
            <p:nvPicPr>
              <p:cNvPr id="2627" name="Google Shape;2557;p82">
                <a:extLst>
                  <a:ext uri="{FF2B5EF4-FFF2-40B4-BE49-F238E27FC236}">
                    <a16:creationId xmlns:a16="http://schemas.microsoft.com/office/drawing/2014/main" id="{70270BD6-D85F-0410-8BF3-3EDD545A005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b="13217"/>
              <a:stretch/>
            </p:blipFill>
            <p:spPr>
              <a:xfrm>
                <a:off x="5539785" y="1484025"/>
                <a:ext cx="2667900" cy="5594700"/>
              </a:xfrm>
              <a:prstGeom prst="roundRect">
                <a:avLst>
                  <a:gd name="adj" fmla="val 11294"/>
                </a:avLst>
              </a:prstGeom>
              <a:noFill/>
              <a:ln w="9525" cap="flat" cmpd="sng">
                <a:solidFill>
                  <a:srgbClr val="20124D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2628" name="Google Shape;2558;p82">
                <a:extLst>
                  <a:ext uri="{FF2B5EF4-FFF2-40B4-BE49-F238E27FC236}">
                    <a16:creationId xmlns:a16="http://schemas.microsoft.com/office/drawing/2014/main" id="{92D53386-EF4D-2029-36A1-066AEE164D4E}"/>
                  </a:ext>
                </a:extLst>
              </p:cNvPr>
              <p:cNvSpPr/>
              <p:nvPr/>
            </p:nvSpPr>
            <p:spPr>
              <a:xfrm>
                <a:off x="8318784" y="2766465"/>
                <a:ext cx="25279" cy="69274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403" extrusionOk="0">
                    <a:moveTo>
                      <a:pt x="0" y="1"/>
                    </a:moveTo>
                    <a:lnTo>
                      <a:pt x="0" y="25402"/>
                    </a:lnTo>
                    <a:lnTo>
                      <a:pt x="341" y="25402"/>
                    </a:lnTo>
                    <a:cubicBezTo>
                      <a:pt x="683" y="25402"/>
                      <a:pt x="926" y="25110"/>
                      <a:pt x="926" y="24768"/>
                    </a:cubicBezTo>
                    <a:lnTo>
                      <a:pt x="926" y="586"/>
                    </a:lnTo>
                    <a:cubicBezTo>
                      <a:pt x="926" y="244"/>
                      <a:pt x="683" y="1"/>
                      <a:pt x="341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559;p82">
                <a:extLst>
                  <a:ext uri="{FF2B5EF4-FFF2-40B4-BE49-F238E27FC236}">
                    <a16:creationId xmlns:a16="http://schemas.microsoft.com/office/drawing/2014/main" id="{D76C66CB-FD82-5E0E-7466-A8CE7793950D}"/>
                  </a:ext>
                </a:extLst>
              </p:cNvPr>
              <p:cNvSpPr/>
              <p:nvPr/>
            </p:nvSpPr>
            <p:spPr>
              <a:xfrm>
                <a:off x="5411013" y="3185285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1"/>
                    </a:moveTo>
                    <a:cubicBezTo>
                      <a:pt x="293" y="1"/>
                      <a:pt x="0" y="244"/>
                      <a:pt x="0" y="586"/>
                    </a:cubicBezTo>
                    <a:lnTo>
                      <a:pt x="0" y="15456"/>
                    </a:lnTo>
                    <a:cubicBezTo>
                      <a:pt x="0" y="15797"/>
                      <a:pt x="293" y="16090"/>
                      <a:pt x="634" y="16090"/>
                    </a:cubicBezTo>
                    <a:lnTo>
                      <a:pt x="975" y="16090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560;p82">
                <a:extLst>
                  <a:ext uri="{FF2B5EF4-FFF2-40B4-BE49-F238E27FC236}">
                    <a16:creationId xmlns:a16="http://schemas.microsoft.com/office/drawing/2014/main" id="{C1A0018E-C9FB-4C7F-F935-C48EA5A14ECE}"/>
                  </a:ext>
                </a:extLst>
              </p:cNvPr>
              <p:cNvSpPr/>
              <p:nvPr/>
            </p:nvSpPr>
            <p:spPr>
              <a:xfrm>
                <a:off x="5411013" y="2612250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0"/>
                    </a:moveTo>
                    <a:cubicBezTo>
                      <a:pt x="293" y="0"/>
                      <a:pt x="0" y="244"/>
                      <a:pt x="0" y="585"/>
                    </a:cubicBezTo>
                    <a:lnTo>
                      <a:pt x="0" y="15456"/>
                    </a:lnTo>
                    <a:cubicBezTo>
                      <a:pt x="0" y="15797"/>
                      <a:pt x="293" y="16089"/>
                      <a:pt x="634" y="16089"/>
                    </a:cubicBezTo>
                    <a:lnTo>
                      <a:pt x="975" y="16089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561;p82">
                <a:extLst>
                  <a:ext uri="{FF2B5EF4-FFF2-40B4-BE49-F238E27FC236}">
                    <a16:creationId xmlns:a16="http://schemas.microsoft.com/office/drawing/2014/main" id="{07295F6B-A66E-1725-4F56-B376ED33D590}"/>
                  </a:ext>
                </a:extLst>
              </p:cNvPr>
              <p:cNvSpPr/>
              <p:nvPr/>
            </p:nvSpPr>
            <p:spPr>
              <a:xfrm>
                <a:off x="5413659" y="2181458"/>
                <a:ext cx="22634" cy="20477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09" extrusionOk="0">
                    <a:moveTo>
                      <a:pt x="537" y="0"/>
                    </a:moveTo>
                    <a:cubicBezTo>
                      <a:pt x="196" y="0"/>
                      <a:pt x="1" y="244"/>
                      <a:pt x="1" y="537"/>
                    </a:cubicBezTo>
                    <a:lnTo>
                      <a:pt x="1" y="6972"/>
                    </a:lnTo>
                    <a:cubicBezTo>
                      <a:pt x="1" y="7265"/>
                      <a:pt x="196" y="7509"/>
                      <a:pt x="537" y="7509"/>
                    </a:cubicBezTo>
                    <a:lnTo>
                      <a:pt x="829" y="7509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562;p82">
                <a:extLst>
                  <a:ext uri="{FF2B5EF4-FFF2-40B4-BE49-F238E27FC236}">
                    <a16:creationId xmlns:a16="http://schemas.microsoft.com/office/drawing/2014/main" id="{14083845-3AE4-09BF-6F33-EEF3A9B1B715}"/>
                  </a:ext>
                </a:extLst>
              </p:cNvPr>
              <p:cNvSpPr/>
              <p:nvPr/>
            </p:nvSpPr>
            <p:spPr>
              <a:xfrm>
                <a:off x="5436266" y="1379733"/>
                <a:ext cx="2882494" cy="5707802"/>
              </a:xfrm>
              <a:custGeom>
                <a:avLst/>
                <a:gdLst/>
                <a:ahLst/>
                <a:cxnLst/>
                <a:rect l="l" t="t" r="r" b="b"/>
                <a:pathLst>
                  <a:path w="105702" h="209307" extrusionOk="0">
                    <a:moveTo>
                      <a:pt x="13554" y="0"/>
                    </a:moveTo>
                    <a:cubicBezTo>
                      <a:pt x="6046" y="0"/>
                      <a:pt x="0" y="6046"/>
                      <a:pt x="0" y="13554"/>
                    </a:cubicBezTo>
                    <a:lnTo>
                      <a:pt x="0" y="195801"/>
                    </a:lnTo>
                    <a:cubicBezTo>
                      <a:pt x="0" y="203261"/>
                      <a:pt x="6046" y="209306"/>
                      <a:pt x="13554" y="209306"/>
                    </a:cubicBezTo>
                    <a:lnTo>
                      <a:pt x="92196" y="209306"/>
                    </a:lnTo>
                    <a:cubicBezTo>
                      <a:pt x="99655" y="209306"/>
                      <a:pt x="105701" y="203261"/>
                      <a:pt x="105701" y="195801"/>
                    </a:cubicBezTo>
                    <a:lnTo>
                      <a:pt x="105701" y="13554"/>
                    </a:lnTo>
                    <a:cubicBezTo>
                      <a:pt x="105701" y="6046"/>
                      <a:pt x="99655" y="0"/>
                      <a:pt x="92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3" name="Google Shape;2563;p82">
                <a:extLst>
                  <a:ext uri="{FF2B5EF4-FFF2-40B4-BE49-F238E27FC236}">
                    <a16:creationId xmlns:a16="http://schemas.microsoft.com/office/drawing/2014/main" id="{0236E4A0-A31C-6C08-310E-125C0305BCED}"/>
                  </a:ext>
                </a:extLst>
              </p:cNvPr>
              <p:cNvSpPr/>
              <p:nvPr/>
            </p:nvSpPr>
            <p:spPr>
              <a:xfrm>
                <a:off x="5457537" y="1426257"/>
                <a:ext cx="348374" cy="5617402"/>
              </a:xfrm>
              <a:custGeom>
                <a:avLst/>
                <a:gdLst/>
                <a:ahLst/>
                <a:cxnLst/>
                <a:rect l="l" t="t" r="r" b="b"/>
                <a:pathLst>
                  <a:path w="12775" h="205992" extrusionOk="0">
                    <a:moveTo>
                      <a:pt x="11945" y="0"/>
                    </a:moveTo>
                    <a:cubicBezTo>
                      <a:pt x="5363" y="0"/>
                      <a:pt x="0" y="5364"/>
                      <a:pt x="0" y="11994"/>
                    </a:cubicBezTo>
                    <a:lnTo>
                      <a:pt x="0" y="193998"/>
                    </a:lnTo>
                    <a:cubicBezTo>
                      <a:pt x="0" y="200628"/>
                      <a:pt x="5363" y="205991"/>
                      <a:pt x="11945" y="205991"/>
                    </a:cubicBezTo>
                    <a:lnTo>
                      <a:pt x="12774" y="205991"/>
                    </a:lnTo>
                    <a:cubicBezTo>
                      <a:pt x="6192" y="205991"/>
                      <a:pt x="927" y="200677"/>
                      <a:pt x="927" y="194144"/>
                    </a:cubicBezTo>
                    <a:lnTo>
                      <a:pt x="927" y="11897"/>
                    </a:lnTo>
                    <a:cubicBezTo>
                      <a:pt x="878" y="5315"/>
                      <a:pt x="6192" y="0"/>
                      <a:pt x="12774" y="0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564;p82">
                <a:extLst>
                  <a:ext uri="{FF2B5EF4-FFF2-40B4-BE49-F238E27FC236}">
                    <a16:creationId xmlns:a16="http://schemas.microsoft.com/office/drawing/2014/main" id="{8C4715B5-EEB4-DCEF-154A-4A400A26572F}"/>
                  </a:ext>
                </a:extLst>
              </p:cNvPr>
              <p:cNvSpPr/>
              <p:nvPr/>
            </p:nvSpPr>
            <p:spPr>
              <a:xfrm>
                <a:off x="5519174" y="1460773"/>
                <a:ext cx="2716813" cy="5537580"/>
              </a:xfrm>
              <a:custGeom>
                <a:avLst/>
                <a:gdLst/>
                <a:ahLst/>
                <a:cxnLst/>
                <a:rect l="l" t="t" r="r" b="b"/>
                <a:pathLst>
                  <a:path w="102386" h="205992" extrusionOk="0">
                    <a:moveTo>
                      <a:pt x="11896" y="1"/>
                    </a:moveTo>
                    <a:cubicBezTo>
                      <a:pt x="5314" y="1"/>
                      <a:pt x="0" y="5315"/>
                      <a:pt x="0" y="11848"/>
                    </a:cubicBezTo>
                    <a:lnTo>
                      <a:pt x="0" y="194144"/>
                    </a:lnTo>
                    <a:cubicBezTo>
                      <a:pt x="0" y="200677"/>
                      <a:pt x="5314" y="205992"/>
                      <a:pt x="11896" y="205992"/>
                    </a:cubicBezTo>
                    <a:lnTo>
                      <a:pt x="90538" y="205992"/>
                    </a:lnTo>
                    <a:cubicBezTo>
                      <a:pt x="97071" y="205992"/>
                      <a:pt x="102385" y="200677"/>
                      <a:pt x="102385" y="194144"/>
                    </a:cubicBezTo>
                    <a:lnTo>
                      <a:pt x="102385" y="11848"/>
                    </a:lnTo>
                    <a:cubicBezTo>
                      <a:pt x="102385" y="5315"/>
                      <a:pt x="97071" y="1"/>
                      <a:pt x="90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6" name="Google Shape;2565;p82">
              <a:extLst>
                <a:ext uri="{FF2B5EF4-FFF2-40B4-BE49-F238E27FC236}">
                  <a16:creationId xmlns:a16="http://schemas.microsoft.com/office/drawing/2014/main" id="{5D8729BB-64EE-8793-0A1A-8AC45E68A07D}"/>
                </a:ext>
              </a:extLst>
            </p:cNvPr>
            <p:cNvGrpSpPr/>
            <p:nvPr/>
          </p:nvGrpSpPr>
          <p:grpSpPr>
            <a:xfrm>
              <a:off x="7415836" y="1783010"/>
              <a:ext cx="456191" cy="31901"/>
              <a:chOff x="767900" y="1150025"/>
              <a:chExt cx="854450" cy="59750"/>
            </a:xfrm>
          </p:grpSpPr>
          <p:sp>
            <p:nvSpPr>
              <p:cNvPr id="2617" name="Google Shape;2566;p82">
                <a:extLst>
                  <a:ext uri="{FF2B5EF4-FFF2-40B4-BE49-F238E27FC236}">
                    <a16:creationId xmlns:a16="http://schemas.microsoft.com/office/drawing/2014/main" id="{B5470D23-DAE5-E6FE-BE3E-641F020F5010}"/>
                  </a:ext>
                </a:extLst>
              </p:cNvPr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567;p82">
                <a:extLst>
                  <a:ext uri="{FF2B5EF4-FFF2-40B4-BE49-F238E27FC236}">
                    <a16:creationId xmlns:a16="http://schemas.microsoft.com/office/drawing/2014/main" id="{6561AB7E-E74D-D98A-002A-483F50E35BB8}"/>
                  </a:ext>
                </a:extLst>
              </p:cNvPr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568;p82">
                <a:extLst>
                  <a:ext uri="{FF2B5EF4-FFF2-40B4-BE49-F238E27FC236}">
                    <a16:creationId xmlns:a16="http://schemas.microsoft.com/office/drawing/2014/main" id="{CA02594F-4325-D2C0-A7E8-88C00FCE6E39}"/>
                  </a:ext>
                </a:extLst>
              </p:cNvPr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569;p82">
                <a:extLst>
                  <a:ext uri="{FF2B5EF4-FFF2-40B4-BE49-F238E27FC236}">
                    <a16:creationId xmlns:a16="http://schemas.microsoft.com/office/drawing/2014/main" id="{61F326CD-8764-9DF5-AFD6-22B150FAF4B9}"/>
                  </a:ext>
                </a:extLst>
              </p:cNvPr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570;p82">
                <a:extLst>
                  <a:ext uri="{FF2B5EF4-FFF2-40B4-BE49-F238E27FC236}">
                    <a16:creationId xmlns:a16="http://schemas.microsoft.com/office/drawing/2014/main" id="{30E0EF2B-1B12-397E-558A-1755B53DD1E3}"/>
                  </a:ext>
                </a:extLst>
              </p:cNvPr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571;p82">
                <a:extLst>
                  <a:ext uri="{FF2B5EF4-FFF2-40B4-BE49-F238E27FC236}">
                    <a16:creationId xmlns:a16="http://schemas.microsoft.com/office/drawing/2014/main" id="{86172570-2B95-A854-BB91-0EA36FEE8ABB}"/>
                  </a:ext>
                </a:extLst>
              </p:cNvPr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572;p82">
                <a:extLst>
                  <a:ext uri="{FF2B5EF4-FFF2-40B4-BE49-F238E27FC236}">
                    <a16:creationId xmlns:a16="http://schemas.microsoft.com/office/drawing/2014/main" id="{659728C7-0387-27CB-21C0-5561196E5848}"/>
                  </a:ext>
                </a:extLst>
              </p:cNvPr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573;p82">
                <a:extLst>
                  <a:ext uri="{FF2B5EF4-FFF2-40B4-BE49-F238E27FC236}">
                    <a16:creationId xmlns:a16="http://schemas.microsoft.com/office/drawing/2014/main" id="{10BD7DD8-2D90-C6EE-5572-332EDDF887EF}"/>
                  </a:ext>
                </a:extLst>
              </p:cNvPr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574;p82">
                <a:extLst>
                  <a:ext uri="{FF2B5EF4-FFF2-40B4-BE49-F238E27FC236}">
                    <a16:creationId xmlns:a16="http://schemas.microsoft.com/office/drawing/2014/main" id="{A32AC5A6-C457-B00C-9D7E-9A7EEDC42F8C}"/>
                  </a:ext>
                </a:extLst>
              </p:cNvPr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575;p82">
                <a:extLst>
                  <a:ext uri="{FF2B5EF4-FFF2-40B4-BE49-F238E27FC236}">
                    <a16:creationId xmlns:a16="http://schemas.microsoft.com/office/drawing/2014/main" id="{FB7C7191-1668-9DB5-3549-0698ED61EF8C}"/>
                  </a:ext>
                </a:extLst>
              </p:cNvPr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636" name="Google Shape;2591;p82">
            <a:extLst>
              <a:ext uri="{FF2B5EF4-FFF2-40B4-BE49-F238E27FC236}">
                <a16:creationId xmlns:a16="http://schemas.microsoft.com/office/drawing/2014/main" id="{31D5EDC9-56AC-5AE7-2B39-9FC5E31371CC}"/>
              </a:ext>
            </a:extLst>
          </p:cNvPr>
          <p:cNvPicPr preferRelativeResize="0"/>
          <p:nvPr/>
        </p:nvPicPr>
        <p:blipFill>
          <a:blip r:embed="rId6"/>
          <a:srcRect l="37946" r="37946"/>
          <a:stretch/>
        </p:blipFill>
        <p:spPr>
          <a:xfrm>
            <a:off x="5054794" y="991395"/>
            <a:ext cx="1410000" cy="2910300"/>
          </a:xfrm>
          <a:prstGeom prst="roundRect">
            <a:avLst>
              <a:gd name="adj" fmla="val 10784"/>
            </a:avLst>
          </a:prstGeom>
          <a:noFill/>
          <a:ln>
            <a:noFill/>
          </a:ln>
        </p:spPr>
      </p:pic>
      <p:pic>
        <p:nvPicPr>
          <p:cNvPr id="2637" name="Google Shape;2591;p82">
            <a:extLst>
              <a:ext uri="{FF2B5EF4-FFF2-40B4-BE49-F238E27FC236}">
                <a16:creationId xmlns:a16="http://schemas.microsoft.com/office/drawing/2014/main" id="{679A7F6F-777A-D18F-DD8F-452F47BCD3C2}"/>
              </a:ext>
            </a:extLst>
          </p:cNvPr>
          <p:cNvPicPr preferRelativeResize="0"/>
          <p:nvPr/>
        </p:nvPicPr>
        <p:blipFill>
          <a:blip r:embed="rId8"/>
          <a:srcRect t="3049" b="3049"/>
          <a:stretch/>
        </p:blipFill>
        <p:spPr>
          <a:xfrm>
            <a:off x="5055541" y="1059532"/>
            <a:ext cx="1393968" cy="2806364"/>
          </a:xfrm>
          <a:prstGeom prst="roundRect">
            <a:avLst>
              <a:gd name="adj" fmla="val 10784"/>
            </a:avLst>
          </a:prstGeom>
          <a:noFill/>
          <a:ln>
            <a:noFill/>
          </a:ln>
        </p:spPr>
      </p:pic>
      <p:grpSp>
        <p:nvGrpSpPr>
          <p:cNvPr id="2638" name="Google Shape;2592;p82">
            <a:extLst>
              <a:ext uri="{FF2B5EF4-FFF2-40B4-BE49-F238E27FC236}">
                <a16:creationId xmlns:a16="http://schemas.microsoft.com/office/drawing/2014/main" id="{99BE358D-BC67-34DC-8C7E-A8A1092E7217}"/>
              </a:ext>
            </a:extLst>
          </p:cNvPr>
          <p:cNvGrpSpPr/>
          <p:nvPr/>
        </p:nvGrpSpPr>
        <p:grpSpPr>
          <a:xfrm>
            <a:off x="5455766" y="1000119"/>
            <a:ext cx="576300" cy="104400"/>
            <a:chOff x="7315200" y="1724038"/>
            <a:chExt cx="576300" cy="104400"/>
          </a:xfrm>
        </p:grpSpPr>
        <p:sp>
          <p:nvSpPr>
            <p:cNvPr id="2639" name="Google Shape;2593;p82">
              <a:extLst>
                <a:ext uri="{FF2B5EF4-FFF2-40B4-BE49-F238E27FC236}">
                  <a16:creationId xmlns:a16="http://schemas.microsoft.com/office/drawing/2014/main" id="{0E3A99D6-E35A-8EFA-C7AC-13595A358B12}"/>
                </a:ext>
              </a:extLst>
            </p:cNvPr>
            <p:cNvSpPr/>
            <p:nvPr/>
          </p:nvSpPr>
          <p:spPr>
            <a:xfrm rot="10800000">
              <a:off x="7315200" y="1724038"/>
              <a:ext cx="576300" cy="10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0" name="Google Shape;2594;p82">
              <a:extLst>
                <a:ext uri="{FF2B5EF4-FFF2-40B4-BE49-F238E27FC236}">
                  <a16:creationId xmlns:a16="http://schemas.microsoft.com/office/drawing/2014/main" id="{9A092FD9-910A-FBF0-65E0-0822315725AD}"/>
                </a:ext>
              </a:extLst>
            </p:cNvPr>
            <p:cNvGrpSpPr/>
            <p:nvPr/>
          </p:nvGrpSpPr>
          <p:grpSpPr>
            <a:xfrm>
              <a:off x="7398577" y="1761933"/>
              <a:ext cx="409538" cy="28650"/>
              <a:chOff x="767900" y="1150025"/>
              <a:chExt cx="854450" cy="59750"/>
            </a:xfrm>
          </p:grpSpPr>
          <p:sp>
            <p:nvSpPr>
              <p:cNvPr id="2641" name="Google Shape;2595;p82">
                <a:extLst>
                  <a:ext uri="{FF2B5EF4-FFF2-40B4-BE49-F238E27FC236}">
                    <a16:creationId xmlns:a16="http://schemas.microsoft.com/office/drawing/2014/main" id="{E2E7379B-0D43-3162-C543-E60B44B15CA2}"/>
                  </a:ext>
                </a:extLst>
              </p:cNvPr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596;p82">
                <a:extLst>
                  <a:ext uri="{FF2B5EF4-FFF2-40B4-BE49-F238E27FC236}">
                    <a16:creationId xmlns:a16="http://schemas.microsoft.com/office/drawing/2014/main" id="{C9AB6894-779A-D9C2-89D7-E3BE7AA2319E}"/>
                  </a:ext>
                </a:extLst>
              </p:cNvPr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597;p82">
                <a:extLst>
                  <a:ext uri="{FF2B5EF4-FFF2-40B4-BE49-F238E27FC236}">
                    <a16:creationId xmlns:a16="http://schemas.microsoft.com/office/drawing/2014/main" id="{64920E6D-C856-209B-76AA-6FE7C110B095}"/>
                  </a:ext>
                </a:extLst>
              </p:cNvPr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598;p82">
                <a:extLst>
                  <a:ext uri="{FF2B5EF4-FFF2-40B4-BE49-F238E27FC236}">
                    <a16:creationId xmlns:a16="http://schemas.microsoft.com/office/drawing/2014/main" id="{88924D73-2B52-4BCD-C268-26D7598DB2A1}"/>
                  </a:ext>
                </a:extLst>
              </p:cNvPr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599;p82">
                <a:extLst>
                  <a:ext uri="{FF2B5EF4-FFF2-40B4-BE49-F238E27FC236}">
                    <a16:creationId xmlns:a16="http://schemas.microsoft.com/office/drawing/2014/main" id="{E3271CFD-6295-EADB-2CD1-41B4AE3B686D}"/>
                  </a:ext>
                </a:extLst>
              </p:cNvPr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00;p82">
                <a:extLst>
                  <a:ext uri="{FF2B5EF4-FFF2-40B4-BE49-F238E27FC236}">
                    <a16:creationId xmlns:a16="http://schemas.microsoft.com/office/drawing/2014/main" id="{1DDE7E4A-BBA9-9C44-07ED-C56924C1CD3B}"/>
                  </a:ext>
                </a:extLst>
              </p:cNvPr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01;p82">
                <a:extLst>
                  <a:ext uri="{FF2B5EF4-FFF2-40B4-BE49-F238E27FC236}">
                    <a16:creationId xmlns:a16="http://schemas.microsoft.com/office/drawing/2014/main" id="{6C0C6906-A777-BF0A-6B80-BBD472BA4A6E}"/>
                  </a:ext>
                </a:extLst>
              </p:cNvPr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02;p82">
                <a:extLst>
                  <a:ext uri="{FF2B5EF4-FFF2-40B4-BE49-F238E27FC236}">
                    <a16:creationId xmlns:a16="http://schemas.microsoft.com/office/drawing/2014/main" id="{665E4DC6-76BE-B77F-CAE2-681ED41B6EF9}"/>
                  </a:ext>
                </a:extLst>
              </p:cNvPr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9" name="Google Shape;2603;p82">
                <a:extLst>
                  <a:ext uri="{FF2B5EF4-FFF2-40B4-BE49-F238E27FC236}">
                    <a16:creationId xmlns:a16="http://schemas.microsoft.com/office/drawing/2014/main" id="{F09D317E-95D4-2D64-4F65-7C46E3CF4FC6}"/>
                  </a:ext>
                </a:extLst>
              </p:cNvPr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04;p82">
                <a:extLst>
                  <a:ext uri="{FF2B5EF4-FFF2-40B4-BE49-F238E27FC236}">
                    <a16:creationId xmlns:a16="http://schemas.microsoft.com/office/drawing/2014/main" id="{15AC7408-DCD4-C47E-62AD-8C4DCBA24FE9}"/>
                  </a:ext>
                </a:extLst>
              </p:cNvPr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651" name="Google Shape;3465;p102">
            <a:extLst>
              <a:ext uri="{FF2B5EF4-FFF2-40B4-BE49-F238E27FC236}">
                <a16:creationId xmlns:a16="http://schemas.microsoft.com/office/drawing/2014/main" id="{FEBABAC2-C4FE-FE48-BE13-44B358702A01}"/>
              </a:ext>
            </a:extLst>
          </p:cNvPr>
          <p:cNvCxnSpPr>
            <a:cxnSpLocks/>
          </p:cNvCxnSpPr>
          <p:nvPr/>
        </p:nvCxnSpPr>
        <p:spPr>
          <a:xfrm>
            <a:off x="1859464" y="2231136"/>
            <a:ext cx="794126" cy="65032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53" name="Google Shape;3465;p102">
            <a:extLst>
              <a:ext uri="{FF2B5EF4-FFF2-40B4-BE49-F238E27FC236}">
                <a16:creationId xmlns:a16="http://schemas.microsoft.com/office/drawing/2014/main" id="{ABC6C22F-D0EA-81A8-64DD-0481E6AFBA47}"/>
              </a:ext>
            </a:extLst>
          </p:cNvPr>
          <p:cNvCxnSpPr>
            <a:cxnSpLocks/>
          </p:cNvCxnSpPr>
          <p:nvPr/>
        </p:nvCxnSpPr>
        <p:spPr>
          <a:xfrm flipV="1">
            <a:off x="6513148" y="2316195"/>
            <a:ext cx="764998" cy="17672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58" name="Google Shape;3465;p102">
            <a:extLst>
              <a:ext uri="{FF2B5EF4-FFF2-40B4-BE49-F238E27FC236}">
                <a16:creationId xmlns:a16="http://schemas.microsoft.com/office/drawing/2014/main" id="{FF52B036-0489-4A09-3014-76A0A7100C1C}"/>
              </a:ext>
            </a:extLst>
          </p:cNvPr>
          <p:cNvCxnSpPr>
            <a:cxnSpLocks/>
          </p:cNvCxnSpPr>
          <p:nvPr/>
        </p:nvCxnSpPr>
        <p:spPr>
          <a:xfrm flipV="1">
            <a:off x="4219066" y="2278645"/>
            <a:ext cx="825954" cy="81343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65" name="Google Shape;2608;p82">
            <a:extLst>
              <a:ext uri="{FF2B5EF4-FFF2-40B4-BE49-F238E27FC236}">
                <a16:creationId xmlns:a16="http://schemas.microsoft.com/office/drawing/2014/main" id="{0E7F58E1-C252-2C95-3405-7346E8A4F169}"/>
              </a:ext>
            </a:extLst>
          </p:cNvPr>
          <p:cNvSpPr txBox="1">
            <a:spLocks/>
          </p:cNvSpPr>
          <p:nvPr/>
        </p:nvSpPr>
        <p:spPr>
          <a:xfrm>
            <a:off x="4003143" y="4320428"/>
            <a:ext cx="1231168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-US" sz="1000" dirty="0">
                <a:solidFill>
                  <a:schemeClr val="accent4"/>
                </a:solidFill>
              </a:rPr>
              <a:t>Spot search and selection</a:t>
            </a:r>
          </a:p>
        </p:txBody>
      </p:sp>
      <p:sp>
        <p:nvSpPr>
          <p:cNvPr id="2666" name="Google Shape;2608;p82">
            <a:extLst>
              <a:ext uri="{FF2B5EF4-FFF2-40B4-BE49-F238E27FC236}">
                <a16:creationId xmlns:a16="http://schemas.microsoft.com/office/drawing/2014/main" id="{4BCA133D-D5C0-EB9D-E941-D389F0371D72}"/>
              </a:ext>
            </a:extLst>
          </p:cNvPr>
          <p:cNvSpPr txBox="1">
            <a:spLocks/>
          </p:cNvSpPr>
          <p:nvPr/>
        </p:nvSpPr>
        <p:spPr>
          <a:xfrm>
            <a:off x="7547268" y="4317362"/>
            <a:ext cx="1231168" cy="579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-US" sz="1000" dirty="0">
                <a:solidFill>
                  <a:schemeClr val="accent4"/>
                </a:solidFill>
              </a:rPr>
              <a:t>Reservation and payment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83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83"/>
          <p:cNvSpPr txBox="1">
            <a:spLocks noGrp="1"/>
          </p:cNvSpPr>
          <p:nvPr>
            <p:ph type="title"/>
          </p:nvPr>
        </p:nvSpPr>
        <p:spPr>
          <a:xfrm>
            <a:off x="662752" y="385317"/>
            <a:ext cx="4758898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Panel Features</a:t>
            </a:r>
            <a:endParaRPr dirty="0"/>
          </a:p>
        </p:txBody>
      </p:sp>
      <p:grpSp>
        <p:nvGrpSpPr>
          <p:cNvPr id="2" name="Google Shape;3486;p104">
            <a:extLst>
              <a:ext uri="{FF2B5EF4-FFF2-40B4-BE49-F238E27FC236}">
                <a16:creationId xmlns:a16="http://schemas.microsoft.com/office/drawing/2014/main" id="{E83AE4B6-7080-36B4-D8EB-8431DD84EDA6}"/>
              </a:ext>
            </a:extLst>
          </p:cNvPr>
          <p:cNvGrpSpPr/>
          <p:nvPr/>
        </p:nvGrpSpPr>
        <p:grpSpPr>
          <a:xfrm>
            <a:off x="5889220" y="107975"/>
            <a:ext cx="3254780" cy="4312949"/>
            <a:chOff x="6379286" y="552033"/>
            <a:chExt cx="2530146" cy="3352728"/>
          </a:xfrm>
        </p:grpSpPr>
        <p:sp>
          <p:nvSpPr>
            <p:cNvPr id="3" name="Google Shape;3487;p104">
              <a:extLst>
                <a:ext uri="{FF2B5EF4-FFF2-40B4-BE49-F238E27FC236}">
                  <a16:creationId xmlns:a16="http://schemas.microsoft.com/office/drawing/2014/main" id="{8256387A-4364-E8E4-3B85-B023A7625D0C}"/>
                </a:ext>
              </a:extLst>
            </p:cNvPr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488;p104">
              <a:extLst>
                <a:ext uri="{FF2B5EF4-FFF2-40B4-BE49-F238E27FC236}">
                  <a16:creationId xmlns:a16="http://schemas.microsoft.com/office/drawing/2014/main" id="{D695F308-956E-7D0F-AE5F-A40C143B5CDC}"/>
                </a:ext>
              </a:extLst>
            </p:cNvPr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89;p104">
              <a:extLst>
                <a:ext uri="{FF2B5EF4-FFF2-40B4-BE49-F238E27FC236}">
                  <a16:creationId xmlns:a16="http://schemas.microsoft.com/office/drawing/2014/main" id="{99348D83-FB46-9112-B10D-0D86DF0E4F34}"/>
                </a:ext>
              </a:extLst>
            </p:cNvPr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90;p104">
              <a:extLst>
                <a:ext uri="{FF2B5EF4-FFF2-40B4-BE49-F238E27FC236}">
                  <a16:creationId xmlns:a16="http://schemas.microsoft.com/office/drawing/2014/main" id="{35074717-85F3-306B-EA28-4BE06F3C9742}"/>
                </a:ext>
              </a:extLst>
            </p:cNvPr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91;p104">
              <a:extLst>
                <a:ext uri="{FF2B5EF4-FFF2-40B4-BE49-F238E27FC236}">
                  <a16:creationId xmlns:a16="http://schemas.microsoft.com/office/drawing/2014/main" id="{5F1FFF8B-C3E4-AEEE-F91E-D78804479BB8}"/>
                </a:ext>
              </a:extLst>
            </p:cNvPr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92;p104">
              <a:extLst>
                <a:ext uri="{FF2B5EF4-FFF2-40B4-BE49-F238E27FC236}">
                  <a16:creationId xmlns:a16="http://schemas.microsoft.com/office/drawing/2014/main" id="{D6B3B7EF-DE78-01BF-79F3-278939727213}"/>
                </a:ext>
              </a:extLst>
            </p:cNvPr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93;p104">
              <a:extLst>
                <a:ext uri="{FF2B5EF4-FFF2-40B4-BE49-F238E27FC236}">
                  <a16:creationId xmlns:a16="http://schemas.microsoft.com/office/drawing/2014/main" id="{EE821544-F332-68A3-AC16-63D63111969F}"/>
                </a:ext>
              </a:extLst>
            </p:cNvPr>
            <p:cNvSpPr/>
            <p:nvPr/>
          </p:nvSpPr>
          <p:spPr>
            <a:xfrm>
              <a:off x="6926713" y="2716083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94;p104">
              <a:extLst>
                <a:ext uri="{FF2B5EF4-FFF2-40B4-BE49-F238E27FC236}">
                  <a16:creationId xmlns:a16="http://schemas.microsoft.com/office/drawing/2014/main" id="{002F0B84-E70F-9F63-3714-26820ADF46E6}"/>
                </a:ext>
              </a:extLst>
            </p:cNvPr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95;p104">
              <a:extLst>
                <a:ext uri="{FF2B5EF4-FFF2-40B4-BE49-F238E27FC236}">
                  <a16:creationId xmlns:a16="http://schemas.microsoft.com/office/drawing/2014/main" id="{4B7C2CB9-06B9-DF0D-8256-22141929DFBA}"/>
                </a:ext>
              </a:extLst>
            </p:cNvPr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96;p104">
              <a:extLst>
                <a:ext uri="{FF2B5EF4-FFF2-40B4-BE49-F238E27FC236}">
                  <a16:creationId xmlns:a16="http://schemas.microsoft.com/office/drawing/2014/main" id="{E3E24D3D-4585-99BA-B038-33A2F2E6E477}"/>
                </a:ext>
              </a:extLst>
            </p:cNvPr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97;p104">
              <a:extLst>
                <a:ext uri="{FF2B5EF4-FFF2-40B4-BE49-F238E27FC236}">
                  <a16:creationId xmlns:a16="http://schemas.microsoft.com/office/drawing/2014/main" id="{52A93910-EB86-D4D5-B723-0EFA4E634019}"/>
                </a:ext>
              </a:extLst>
            </p:cNvPr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98;p104">
              <a:extLst>
                <a:ext uri="{FF2B5EF4-FFF2-40B4-BE49-F238E27FC236}">
                  <a16:creationId xmlns:a16="http://schemas.microsoft.com/office/drawing/2014/main" id="{BBCB8353-A730-95A7-1790-956CDD9547B0}"/>
                </a:ext>
              </a:extLst>
            </p:cNvPr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99;p104">
              <a:extLst>
                <a:ext uri="{FF2B5EF4-FFF2-40B4-BE49-F238E27FC236}">
                  <a16:creationId xmlns:a16="http://schemas.microsoft.com/office/drawing/2014/main" id="{57415B57-9836-20A8-8152-3576DC3BA507}"/>
                </a:ext>
              </a:extLst>
            </p:cNvPr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00;p104">
              <a:extLst>
                <a:ext uri="{FF2B5EF4-FFF2-40B4-BE49-F238E27FC236}">
                  <a16:creationId xmlns:a16="http://schemas.microsoft.com/office/drawing/2014/main" id="{F7BA9B16-566A-0AA0-808E-44C3FDAFD217}"/>
                </a:ext>
              </a:extLst>
            </p:cNvPr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01;p104">
              <a:extLst>
                <a:ext uri="{FF2B5EF4-FFF2-40B4-BE49-F238E27FC236}">
                  <a16:creationId xmlns:a16="http://schemas.microsoft.com/office/drawing/2014/main" id="{38CA6191-F2E7-B692-79B6-D909501A2917}"/>
                </a:ext>
              </a:extLst>
            </p:cNvPr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02;p104">
              <a:extLst>
                <a:ext uri="{FF2B5EF4-FFF2-40B4-BE49-F238E27FC236}">
                  <a16:creationId xmlns:a16="http://schemas.microsoft.com/office/drawing/2014/main" id="{08A6CCE4-AD9B-B20F-F14D-B0EC08E1CA36}"/>
                </a:ext>
              </a:extLst>
            </p:cNvPr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03;p104">
              <a:extLst>
                <a:ext uri="{FF2B5EF4-FFF2-40B4-BE49-F238E27FC236}">
                  <a16:creationId xmlns:a16="http://schemas.microsoft.com/office/drawing/2014/main" id="{3474A5A1-A057-32D1-0D7B-829C1B3393EF}"/>
                </a:ext>
              </a:extLst>
            </p:cNvPr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04;p104">
              <a:extLst>
                <a:ext uri="{FF2B5EF4-FFF2-40B4-BE49-F238E27FC236}">
                  <a16:creationId xmlns:a16="http://schemas.microsoft.com/office/drawing/2014/main" id="{CC00D318-89B2-A020-FAB7-E61E5A7F6238}"/>
                </a:ext>
              </a:extLst>
            </p:cNvPr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05;p104">
              <a:extLst>
                <a:ext uri="{FF2B5EF4-FFF2-40B4-BE49-F238E27FC236}">
                  <a16:creationId xmlns:a16="http://schemas.microsoft.com/office/drawing/2014/main" id="{E2B58165-E06E-8111-BB1B-C89AA418C736}"/>
                </a:ext>
              </a:extLst>
            </p:cNvPr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06;p104">
              <a:extLst>
                <a:ext uri="{FF2B5EF4-FFF2-40B4-BE49-F238E27FC236}">
                  <a16:creationId xmlns:a16="http://schemas.microsoft.com/office/drawing/2014/main" id="{687EFBB6-C89C-E717-FEAF-95F8CC4F98B7}"/>
                </a:ext>
              </a:extLst>
            </p:cNvPr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07;p104">
              <a:extLst>
                <a:ext uri="{FF2B5EF4-FFF2-40B4-BE49-F238E27FC236}">
                  <a16:creationId xmlns:a16="http://schemas.microsoft.com/office/drawing/2014/main" id="{3C4966C9-F2C3-1049-DBF6-A3EBE61E7AFF}"/>
                </a:ext>
              </a:extLst>
            </p:cNvPr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08;p104">
              <a:extLst>
                <a:ext uri="{FF2B5EF4-FFF2-40B4-BE49-F238E27FC236}">
                  <a16:creationId xmlns:a16="http://schemas.microsoft.com/office/drawing/2014/main" id="{69DCAD90-3AE8-345A-C1C1-8959A728166C}"/>
                </a:ext>
              </a:extLst>
            </p:cNvPr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09;p104">
              <a:extLst>
                <a:ext uri="{FF2B5EF4-FFF2-40B4-BE49-F238E27FC236}">
                  <a16:creationId xmlns:a16="http://schemas.microsoft.com/office/drawing/2014/main" id="{2BD1112A-D45E-8802-CCC6-E325AC2A527B}"/>
                </a:ext>
              </a:extLst>
            </p:cNvPr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10;p104">
              <a:extLst>
                <a:ext uri="{FF2B5EF4-FFF2-40B4-BE49-F238E27FC236}">
                  <a16:creationId xmlns:a16="http://schemas.microsoft.com/office/drawing/2014/main" id="{96A25CB6-3CF8-07B6-A166-935B4354D72B}"/>
                </a:ext>
              </a:extLst>
            </p:cNvPr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1;p104">
              <a:extLst>
                <a:ext uri="{FF2B5EF4-FFF2-40B4-BE49-F238E27FC236}">
                  <a16:creationId xmlns:a16="http://schemas.microsoft.com/office/drawing/2014/main" id="{F6E846F8-5E40-4786-8362-2F5506F3D452}"/>
                </a:ext>
              </a:extLst>
            </p:cNvPr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12;p104">
              <a:extLst>
                <a:ext uri="{FF2B5EF4-FFF2-40B4-BE49-F238E27FC236}">
                  <a16:creationId xmlns:a16="http://schemas.microsoft.com/office/drawing/2014/main" id="{3D04C92B-0D26-40E0-506D-74E22A8F15D4}"/>
                </a:ext>
              </a:extLst>
            </p:cNvPr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13;p104">
              <a:extLst>
                <a:ext uri="{FF2B5EF4-FFF2-40B4-BE49-F238E27FC236}">
                  <a16:creationId xmlns:a16="http://schemas.microsoft.com/office/drawing/2014/main" id="{E6F18322-79E8-D4A4-51F1-6ED5904BB963}"/>
                </a:ext>
              </a:extLst>
            </p:cNvPr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14;p104">
              <a:extLst>
                <a:ext uri="{FF2B5EF4-FFF2-40B4-BE49-F238E27FC236}">
                  <a16:creationId xmlns:a16="http://schemas.microsoft.com/office/drawing/2014/main" id="{8F18EF59-CF4C-98A7-B008-8505966949FF}"/>
                </a:ext>
              </a:extLst>
            </p:cNvPr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15;p104">
              <a:extLst>
                <a:ext uri="{FF2B5EF4-FFF2-40B4-BE49-F238E27FC236}">
                  <a16:creationId xmlns:a16="http://schemas.microsoft.com/office/drawing/2014/main" id="{A0A1AF5E-8E14-1637-9E81-160CFE904553}"/>
                </a:ext>
              </a:extLst>
            </p:cNvPr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3516;p104">
              <a:extLst>
                <a:ext uri="{FF2B5EF4-FFF2-40B4-BE49-F238E27FC236}">
                  <a16:creationId xmlns:a16="http://schemas.microsoft.com/office/drawing/2014/main" id="{5E976271-B767-F7A1-6132-67138FB0812A}"/>
                </a:ext>
              </a:extLst>
            </p:cNvPr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3517;p104">
              <a:extLst>
                <a:ext uri="{FF2B5EF4-FFF2-40B4-BE49-F238E27FC236}">
                  <a16:creationId xmlns:a16="http://schemas.microsoft.com/office/drawing/2014/main" id="{43191FF4-991F-4E9E-B087-91F72B94BF45}"/>
                </a:ext>
              </a:extLst>
            </p:cNvPr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3518;p104">
              <a:extLst>
                <a:ext uri="{FF2B5EF4-FFF2-40B4-BE49-F238E27FC236}">
                  <a16:creationId xmlns:a16="http://schemas.microsoft.com/office/drawing/2014/main" id="{AD330169-2BF2-B20C-F49F-82DD9FE3B8CC}"/>
                </a:ext>
              </a:extLst>
            </p:cNvPr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3519;p104">
              <a:extLst>
                <a:ext uri="{FF2B5EF4-FFF2-40B4-BE49-F238E27FC236}">
                  <a16:creationId xmlns:a16="http://schemas.microsoft.com/office/drawing/2014/main" id="{66C0D9A8-4E43-E456-B6C3-A72BB48603D1}"/>
                </a:ext>
              </a:extLst>
            </p:cNvPr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3520;p104">
              <a:extLst>
                <a:ext uri="{FF2B5EF4-FFF2-40B4-BE49-F238E27FC236}">
                  <a16:creationId xmlns:a16="http://schemas.microsoft.com/office/drawing/2014/main" id="{8CD7E178-3DB9-5C42-C6F9-F7D54DD7D0B3}"/>
                </a:ext>
              </a:extLst>
            </p:cNvPr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3521;p104">
              <a:extLst>
                <a:ext uri="{FF2B5EF4-FFF2-40B4-BE49-F238E27FC236}">
                  <a16:creationId xmlns:a16="http://schemas.microsoft.com/office/drawing/2014/main" id="{34D94153-2216-9378-3CF7-75C6FD25D074}"/>
                </a:ext>
              </a:extLst>
            </p:cNvPr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3522;p104">
              <a:extLst>
                <a:ext uri="{FF2B5EF4-FFF2-40B4-BE49-F238E27FC236}">
                  <a16:creationId xmlns:a16="http://schemas.microsoft.com/office/drawing/2014/main" id="{764DAEFB-C802-F870-94A3-F1DE35D75CC4}"/>
                </a:ext>
              </a:extLst>
            </p:cNvPr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3523;p104">
              <a:extLst>
                <a:ext uri="{FF2B5EF4-FFF2-40B4-BE49-F238E27FC236}">
                  <a16:creationId xmlns:a16="http://schemas.microsoft.com/office/drawing/2014/main" id="{CEFD047A-9E7A-26B8-9154-957A3AE48D65}"/>
                </a:ext>
              </a:extLst>
            </p:cNvPr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3524;p104">
              <a:extLst>
                <a:ext uri="{FF2B5EF4-FFF2-40B4-BE49-F238E27FC236}">
                  <a16:creationId xmlns:a16="http://schemas.microsoft.com/office/drawing/2014/main" id="{987C9760-9A7D-CE3A-B4A9-BD72D74611C4}"/>
                </a:ext>
              </a:extLst>
            </p:cNvPr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3525;p104">
              <a:extLst>
                <a:ext uri="{FF2B5EF4-FFF2-40B4-BE49-F238E27FC236}">
                  <a16:creationId xmlns:a16="http://schemas.microsoft.com/office/drawing/2014/main" id="{F2A23F01-A5CE-CEA3-DA24-1484CCB5247B}"/>
                </a:ext>
              </a:extLst>
            </p:cNvPr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3526;p104">
              <a:extLst>
                <a:ext uri="{FF2B5EF4-FFF2-40B4-BE49-F238E27FC236}">
                  <a16:creationId xmlns:a16="http://schemas.microsoft.com/office/drawing/2014/main" id="{14D55157-024B-837F-CD47-6E49F1684CD2}"/>
                </a:ext>
              </a:extLst>
            </p:cNvPr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3527;p104">
              <a:extLst>
                <a:ext uri="{FF2B5EF4-FFF2-40B4-BE49-F238E27FC236}">
                  <a16:creationId xmlns:a16="http://schemas.microsoft.com/office/drawing/2014/main" id="{43110A33-CB29-2461-9D99-4052E0F84F8B}"/>
                </a:ext>
              </a:extLst>
            </p:cNvPr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3528;p104">
              <a:extLst>
                <a:ext uri="{FF2B5EF4-FFF2-40B4-BE49-F238E27FC236}">
                  <a16:creationId xmlns:a16="http://schemas.microsoft.com/office/drawing/2014/main" id="{9AB34451-3FBE-10D6-F879-27CED871C3A7}"/>
                </a:ext>
              </a:extLst>
            </p:cNvPr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3529;p104">
              <a:extLst>
                <a:ext uri="{FF2B5EF4-FFF2-40B4-BE49-F238E27FC236}">
                  <a16:creationId xmlns:a16="http://schemas.microsoft.com/office/drawing/2014/main" id="{D52EAA88-4D77-B704-7B81-1815AA6D9A83}"/>
                </a:ext>
              </a:extLst>
            </p:cNvPr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3530;p104">
              <a:extLst>
                <a:ext uri="{FF2B5EF4-FFF2-40B4-BE49-F238E27FC236}">
                  <a16:creationId xmlns:a16="http://schemas.microsoft.com/office/drawing/2014/main" id="{1F24FE5E-A986-B160-CA6B-524E01C56EC9}"/>
                </a:ext>
              </a:extLst>
            </p:cNvPr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3531;p104">
              <a:extLst>
                <a:ext uri="{FF2B5EF4-FFF2-40B4-BE49-F238E27FC236}">
                  <a16:creationId xmlns:a16="http://schemas.microsoft.com/office/drawing/2014/main" id="{54284DCD-B4A6-35F7-D46D-0280CC998157}"/>
                </a:ext>
              </a:extLst>
            </p:cNvPr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3532;p104">
              <a:extLst>
                <a:ext uri="{FF2B5EF4-FFF2-40B4-BE49-F238E27FC236}">
                  <a16:creationId xmlns:a16="http://schemas.microsoft.com/office/drawing/2014/main" id="{92A1151B-5F14-577E-FAFE-2DCB87FDDFC4}"/>
                </a:ext>
              </a:extLst>
            </p:cNvPr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3533;p104">
              <a:extLst>
                <a:ext uri="{FF2B5EF4-FFF2-40B4-BE49-F238E27FC236}">
                  <a16:creationId xmlns:a16="http://schemas.microsoft.com/office/drawing/2014/main" id="{E8DB26D7-A927-5ED4-FF29-5930BE5AA57F}"/>
                </a:ext>
              </a:extLst>
            </p:cNvPr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3534;p104">
              <a:extLst>
                <a:ext uri="{FF2B5EF4-FFF2-40B4-BE49-F238E27FC236}">
                  <a16:creationId xmlns:a16="http://schemas.microsoft.com/office/drawing/2014/main" id="{3C3342B7-8D1B-2FD6-50BD-D48DBAC15DEC}"/>
                </a:ext>
              </a:extLst>
            </p:cNvPr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3535;p104">
              <a:extLst>
                <a:ext uri="{FF2B5EF4-FFF2-40B4-BE49-F238E27FC236}">
                  <a16:creationId xmlns:a16="http://schemas.microsoft.com/office/drawing/2014/main" id="{A03D1115-B58C-0C9F-DEFF-0AC95B274AB7}"/>
                </a:ext>
              </a:extLst>
            </p:cNvPr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3536;p104">
              <a:extLst>
                <a:ext uri="{FF2B5EF4-FFF2-40B4-BE49-F238E27FC236}">
                  <a16:creationId xmlns:a16="http://schemas.microsoft.com/office/drawing/2014/main" id="{2D839E54-FDA4-5F24-DA42-29066DAEAA39}"/>
                </a:ext>
              </a:extLst>
            </p:cNvPr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3537;p104">
              <a:extLst>
                <a:ext uri="{FF2B5EF4-FFF2-40B4-BE49-F238E27FC236}">
                  <a16:creationId xmlns:a16="http://schemas.microsoft.com/office/drawing/2014/main" id="{B8F38968-A178-219A-1F5F-2B82060277A0}"/>
                </a:ext>
              </a:extLst>
            </p:cNvPr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3538;p104">
              <a:extLst>
                <a:ext uri="{FF2B5EF4-FFF2-40B4-BE49-F238E27FC236}">
                  <a16:creationId xmlns:a16="http://schemas.microsoft.com/office/drawing/2014/main" id="{C2B70F12-8DFE-57BB-2EE7-ECAA70F46B0E}"/>
                </a:ext>
              </a:extLst>
            </p:cNvPr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3539;p104">
              <a:extLst>
                <a:ext uri="{FF2B5EF4-FFF2-40B4-BE49-F238E27FC236}">
                  <a16:creationId xmlns:a16="http://schemas.microsoft.com/office/drawing/2014/main" id="{1F5843AA-3748-138B-D12C-443DED2D1E96}"/>
                </a:ext>
              </a:extLst>
            </p:cNvPr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3540;p104">
              <a:extLst>
                <a:ext uri="{FF2B5EF4-FFF2-40B4-BE49-F238E27FC236}">
                  <a16:creationId xmlns:a16="http://schemas.microsoft.com/office/drawing/2014/main" id="{AEEC5F8A-C182-879B-A1CF-66AF48E8808D}"/>
                </a:ext>
              </a:extLst>
            </p:cNvPr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3541;p104">
              <a:extLst>
                <a:ext uri="{FF2B5EF4-FFF2-40B4-BE49-F238E27FC236}">
                  <a16:creationId xmlns:a16="http://schemas.microsoft.com/office/drawing/2014/main" id="{D817D8D3-6D3E-570D-968D-3D6A014F6B4B}"/>
                </a:ext>
              </a:extLst>
            </p:cNvPr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3542;p104">
              <a:extLst>
                <a:ext uri="{FF2B5EF4-FFF2-40B4-BE49-F238E27FC236}">
                  <a16:creationId xmlns:a16="http://schemas.microsoft.com/office/drawing/2014/main" id="{8576F451-B085-5A41-3A5A-46C1CF080C05}"/>
                </a:ext>
              </a:extLst>
            </p:cNvPr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3543;p104">
              <a:extLst>
                <a:ext uri="{FF2B5EF4-FFF2-40B4-BE49-F238E27FC236}">
                  <a16:creationId xmlns:a16="http://schemas.microsoft.com/office/drawing/2014/main" id="{2956BDF0-ECB4-6C6C-35F3-7A3F30544E0C}"/>
                </a:ext>
              </a:extLst>
            </p:cNvPr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3544;p104">
              <a:extLst>
                <a:ext uri="{FF2B5EF4-FFF2-40B4-BE49-F238E27FC236}">
                  <a16:creationId xmlns:a16="http://schemas.microsoft.com/office/drawing/2014/main" id="{B66AB1CB-7E45-3750-654D-81C049316CA9}"/>
                </a:ext>
              </a:extLst>
            </p:cNvPr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3545;p104">
              <a:extLst>
                <a:ext uri="{FF2B5EF4-FFF2-40B4-BE49-F238E27FC236}">
                  <a16:creationId xmlns:a16="http://schemas.microsoft.com/office/drawing/2014/main" id="{E8E04366-7C10-CA3B-3799-DD3F43357A22}"/>
                </a:ext>
              </a:extLst>
            </p:cNvPr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3546;p104">
              <a:extLst>
                <a:ext uri="{FF2B5EF4-FFF2-40B4-BE49-F238E27FC236}">
                  <a16:creationId xmlns:a16="http://schemas.microsoft.com/office/drawing/2014/main" id="{EDC77AFB-ED98-B5E5-63E5-902837276A56}"/>
                </a:ext>
              </a:extLst>
            </p:cNvPr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3547;p104">
              <a:extLst>
                <a:ext uri="{FF2B5EF4-FFF2-40B4-BE49-F238E27FC236}">
                  <a16:creationId xmlns:a16="http://schemas.microsoft.com/office/drawing/2014/main" id="{B7EBFCCA-7031-BCEE-493E-08EAC9A49A67}"/>
                </a:ext>
              </a:extLst>
            </p:cNvPr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3548;p104">
              <a:extLst>
                <a:ext uri="{FF2B5EF4-FFF2-40B4-BE49-F238E27FC236}">
                  <a16:creationId xmlns:a16="http://schemas.microsoft.com/office/drawing/2014/main" id="{B881B73E-2B7E-112E-B819-09BA5AAD4739}"/>
                </a:ext>
              </a:extLst>
            </p:cNvPr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3549;p104">
              <a:extLst>
                <a:ext uri="{FF2B5EF4-FFF2-40B4-BE49-F238E27FC236}">
                  <a16:creationId xmlns:a16="http://schemas.microsoft.com/office/drawing/2014/main" id="{68034A3D-742D-3EE2-F355-AEEEA93148B1}"/>
                </a:ext>
              </a:extLst>
            </p:cNvPr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3550;p104">
              <a:extLst>
                <a:ext uri="{FF2B5EF4-FFF2-40B4-BE49-F238E27FC236}">
                  <a16:creationId xmlns:a16="http://schemas.microsoft.com/office/drawing/2014/main" id="{EF0F873C-01A9-7A72-65B6-2C92D1B79EB2}"/>
                </a:ext>
              </a:extLst>
            </p:cNvPr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3551;p104">
              <a:extLst>
                <a:ext uri="{FF2B5EF4-FFF2-40B4-BE49-F238E27FC236}">
                  <a16:creationId xmlns:a16="http://schemas.microsoft.com/office/drawing/2014/main" id="{94371EE3-B153-412B-D5E5-773359119384}"/>
                </a:ext>
              </a:extLst>
            </p:cNvPr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3552;p104">
              <a:extLst>
                <a:ext uri="{FF2B5EF4-FFF2-40B4-BE49-F238E27FC236}">
                  <a16:creationId xmlns:a16="http://schemas.microsoft.com/office/drawing/2014/main" id="{1C83F475-DF06-7F24-D824-7D21484FB8D5}"/>
                </a:ext>
              </a:extLst>
            </p:cNvPr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3553;p104">
              <a:extLst>
                <a:ext uri="{FF2B5EF4-FFF2-40B4-BE49-F238E27FC236}">
                  <a16:creationId xmlns:a16="http://schemas.microsoft.com/office/drawing/2014/main" id="{A059DB24-B4CF-DA40-C343-46172BFD0686}"/>
                </a:ext>
              </a:extLst>
            </p:cNvPr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3554;p104">
              <a:extLst>
                <a:ext uri="{FF2B5EF4-FFF2-40B4-BE49-F238E27FC236}">
                  <a16:creationId xmlns:a16="http://schemas.microsoft.com/office/drawing/2014/main" id="{AD737D2A-412F-1AE1-FBA2-6BBE1D4D00B5}"/>
                </a:ext>
              </a:extLst>
            </p:cNvPr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3555;p104">
              <a:extLst>
                <a:ext uri="{FF2B5EF4-FFF2-40B4-BE49-F238E27FC236}">
                  <a16:creationId xmlns:a16="http://schemas.microsoft.com/office/drawing/2014/main" id="{C0C24290-4B73-8C3D-DABB-77D375EA0F24}"/>
                </a:ext>
              </a:extLst>
            </p:cNvPr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3556;p104">
              <a:extLst>
                <a:ext uri="{FF2B5EF4-FFF2-40B4-BE49-F238E27FC236}">
                  <a16:creationId xmlns:a16="http://schemas.microsoft.com/office/drawing/2014/main" id="{85EBD769-EEC8-8143-37DA-CADDF401AED2}"/>
                </a:ext>
              </a:extLst>
            </p:cNvPr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3557;p104">
              <a:extLst>
                <a:ext uri="{FF2B5EF4-FFF2-40B4-BE49-F238E27FC236}">
                  <a16:creationId xmlns:a16="http://schemas.microsoft.com/office/drawing/2014/main" id="{79FFEFC0-6211-3DC6-32F3-61CD302F8310}"/>
                </a:ext>
              </a:extLst>
            </p:cNvPr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3558;p104">
              <a:extLst>
                <a:ext uri="{FF2B5EF4-FFF2-40B4-BE49-F238E27FC236}">
                  <a16:creationId xmlns:a16="http://schemas.microsoft.com/office/drawing/2014/main" id="{58C8D31C-71C3-93D0-1205-12C362F7EA69}"/>
                </a:ext>
              </a:extLst>
            </p:cNvPr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3559;p104">
              <a:extLst>
                <a:ext uri="{FF2B5EF4-FFF2-40B4-BE49-F238E27FC236}">
                  <a16:creationId xmlns:a16="http://schemas.microsoft.com/office/drawing/2014/main" id="{CBF81A7A-C924-9F92-7E77-43AA6BF9B7B5}"/>
                </a:ext>
              </a:extLst>
            </p:cNvPr>
            <p:cNvSpPr/>
            <p:nvPr/>
          </p:nvSpPr>
          <p:spPr>
            <a:xfrm>
              <a:off x="6439439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3560;p104">
              <a:extLst>
                <a:ext uri="{FF2B5EF4-FFF2-40B4-BE49-F238E27FC236}">
                  <a16:creationId xmlns:a16="http://schemas.microsoft.com/office/drawing/2014/main" id="{B5A85016-6B54-2F2B-4B02-6C4DFE138990}"/>
                </a:ext>
              </a:extLst>
            </p:cNvPr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3561;p104">
              <a:extLst>
                <a:ext uri="{FF2B5EF4-FFF2-40B4-BE49-F238E27FC236}">
                  <a16:creationId xmlns:a16="http://schemas.microsoft.com/office/drawing/2014/main" id="{5B1703CE-7CC0-A594-1719-9F22A8F5DDE5}"/>
                </a:ext>
              </a:extLst>
            </p:cNvPr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3562;p104">
              <a:extLst>
                <a:ext uri="{FF2B5EF4-FFF2-40B4-BE49-F238E27FC236}">
                  <a16:creationId xmlns:a16="http://schemas.microsoft.com/office/drawing/2014/main" id="{9B0FC777-843C-45F1-1B43-0B829E625872}"/>
                </a:ext>
              </a:extLst>
            </p:cNvPr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3563;p104">
              <a:extLst>
                <a:ext uri="{FF2B5EF4-FFF2-40B4-BE49-F238E27FC236}">
                  <a16:creationId xmlns:a16="http://schemas.microsoft.com/office/drawing/2014/main" id="{451DDABE-D5E0-3D1F-ED86-237178941B60}"/>
                </a:ext>
              </a:extLst>
            </p:cNvPr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3564;p104">
              <a:extLst>
                <a:ext uri="{FF2B5EF4-FFF2-40B4-BE49-F238E27FC236}">
                  <a16:creationId xmlns:a16="http://schemas.microsoft.com/office/drawing/2014/main" id="{D271B2B8-E9FF-0E0C-3C43-070B4C3CB793}"/>
                </a:ext>
              </a:extLst>
            </p:cNvPr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3565;p104">
              <a:extLst>
                <a:ext uri="{FF2B5EF4-FFF2-40B4-BE49-F238E27FC236}">
                  <a16:creationId xmlns:a16="http://schemas.microsoft.com/office/drawing/2014/main" id="{FAA5888C-1CFF-9745-02FE-ADA859F96407}"/>
                </a:ext>
              </a:extLst>
            </p:cNvPr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3566;p104">
              <a:extLst>
                <a:ext uri="{FF2B5EF4-FFF2-40B4-BE49-F238E27FC236}">
                  <a16:creationId xmlns:a16="http://schemas.microsoft.com/office/drawing/2014/main" id="{C06D9484-A02D-E6B5-1F3F-989824BFB41C}"/>
                </a:ext>
              </a:extLst>
            </p:cNvPr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3567;p104">
              <a:extLst>
                <a:ext uri="{FF2B5EF4-FFF2-40B4-BE49-F238E27FC236}">
                  <a16:creationId xmlns:a16="http://schemas.microsoft.com/office/drawing/2014/main" id="{F201B0B1-0D34-81F2-45C6-B92C6E5CCBAB}"/>
                </a:ext>
              </a:extLst>
            </p:cNvPr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3568;p104">
              <a:extLst>
                <a:ext uri="{FF2B5EF4-FFF2-40B4-BE49-F238E27FC236}">
                  <a16:creationId xmlns:a16="http://schemas.microsoft.com/office/drawing/2014/main" id="{5780022D-4E55-1E30-80E5-1E21A043F06D}"/>
                </a:ext>
              </a:extLst>
            </p:cNvPr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3569;p104">
              <a:extLst>
                <a:ext uri="{FF2B5EF4-FFF2-40B4-BE49-F238E27FC236}">
                  <a16:creationId xmlns:a16="http://schemas.microsoft.com/office/drawing/2014/main" id="{E7CF0B6E-B8D3-945F-6578-218C4DC6325A}"/>
                </a:ext>
              </a:extLst>
            </p:cNvPr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3570;p104">
              <a:extLst>
                <a:ext uri="{FF2B5EF4-FFF2-40B4-BE49-F238E27FC236}">
                  <a16:creationId xmlns:a16="http://schemas.microsoft.com/office/drawing/2014/main" id="{CFA6644F-5E5B-C662-259C-0E443D5A839E}"/>
                </a:ext>
              </a:extLst>
            </p:cNvPr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3571;p104">
              <a:extLst>
                <a:ext uri="{FF2B5EF4-FFF2-40B4-BE49-F238E27FC236}">
                  <a16:creationId xmlns:a16="http://schemas.microsoft.com/office/drawing/2014/main" id="{4FE4B7C5-911D-CE32-BEC9-DD322DBA1510}"/>
                </a:ext>
              </a:extLst>
            </p:cNvPr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3572;p104">
              <a:extLst>
                <a:ext uri="{FF2B5EF4-FFF2-40B4-BE49-F238E27FC236}">
                  <a16:creationId xmlns:a16="http://schemas.microsoft.com/office/drawing/2014/main" id="{E6B24A71-67CA-A64F-93CB-05AAB6FA0D1F}"/>
                </a:ext>
              </a:extLst>
            </p:cNvPr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3573;p104">
              <a:extLst>
                <a:ext uri="{FF2B5EF4-FFF2-40B4-BE49-F238E27FC236}">
                  <a16:creationId xmlns:a16="http://schemas.microsoft.com/office/drawing/2014/main" id="{67C97013-9F24-10E8-C873-F64A52952625}"/>
                </a:ext>
              </a:extLst>
            </p:cNvPr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3574;p104">
              <a:extLst>
                <a:ext uri="{FF2B5EF4-FFF2-40B4-BE49-F238E27FC236}">
                  <a16:creationId xmlns:a16="http://schemas.microsoft.com/office/drawing/2014/main" id="{94DE2E17-AC9E-F702-72A8-3E09186D2F98}"/>
                </a:ext>
              </a:extLst>
            </p:cNvPr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9" name="Rectangle 2">
            <a:extLst>
              <a:ext uri="{FF2B5EF4-FFF2-40B4-BE49-F238E27FC236}">
                <a16:creationId xmlns:a16="http://schemas.microsoft.com/office/drawing/2014/main" id="{8A5A4EF2-4F8A-F74C-B4F9-BA26703103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1475" y="1175098"/>
            <a:ext cx="52419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 all registered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Search for specific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Ban users to prevent them from accessing the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Parking Lot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 and edit parking 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Add, edit, or remove parking spots.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Update parking lot details like name and pricing.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Access and manage user questions via Live Chat.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Manage support tickets through the Helpdesk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142107" y="236134"/>
            <a:ext cx="437260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Development Plan</a:t>
            </a:r>
            <a:endParaRPr lang="en-US" sz="2400" dirty="0"/>
          </a:p>
        </p:txBody>
      </p:sp>
      <p:grpSp>
        <p:nvGrpSpPr>
          <p:cNvPr id="996" name="Google Shape;996;p49"/>
          <p:cNvGrpSpPr/>
          <p:nvPr/>
        </p:nvGrpSpPr>
        <p:grpSpPr>
          <a:xfrm>
            <a:off x="4203425" y="-125444"/>
            <a:ext cx="5493455" cy="5645342"/>
            <a:chOff x="4116886" y="-147566"/>
            <a:chExt cx="5493455" cy="5645342"/>
          </a:xfrm>
        </p:grpSpPr>
        <p:grpSp>
          <p:nvGrpSpPr>
            <p:cNvPr id="997" name="Google Shape;997;p49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998" name="Google Shape;998;p49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9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9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9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9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9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9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9"/>
              <p:cNvSpPr/>
              <p:nvPr/>
            </p:nvSpPr>
            <p:spPr>
              <a:xfrm>
                <a:off x="5255792" y="513161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9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9"/>
              <p:cNvSpPr/>
              <p:nvPr/>
            </p:nvSpPr>
            <p:spPr>
              <a:xfrm>
                <a:off x="5356210" y="577716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9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9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9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9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9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9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9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9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9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9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9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9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9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9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9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9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9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9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49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1207" name="Google Shape;1207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EF09B11-AA1E-FE2F-7726-47EBEE4A38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116" y="1250422"/>
            <a:ext cx="44676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Implementation of user registration functionality allowing users to create accounts with their email addresses and passwords. + User input validation, password hashing, and storage of user credentials in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Secure authentication mechanisms using JWT (JSON Web Tokens) to generate and verify authentication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Reception: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Integration with Arduino-based parking sensors to receive occupancy signals via HTTP requests or MQTT messaging protocol.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Processing: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Algorithms to process incoming signals and update the database with real-time spot availability information.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685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Muli</vt:lpstr>
      <vt:lpstr>Ubuntu</vt:lpstr>
      <vt:lpstr>Krona One</vt:lpstr>
      <vt:lpstr>Arial</vt:lpstr>
      <vt:lpstr>Driving Center XL by Slidesgo</vt:lpstr>
      <vt:lpstr>Smart  Parking Lot</vt:lpstr>
      <vt:lpstr>Technologies and components used</vt:lpstr>
      <vt:lpstr>Key Features</vt:lpstr>
      <vt:lpstr>PowerPoint Presentation</vt:lpstr>
      <vt:lpstr>PowerPoint Presentation</vt:lpstr>
      <vt:lpstr>PowerPoint Presentation</vt:lpstr>
      <vt:lpstr>Application Workflow</vt:lpstr>
      <vt:lpstr>Admin Panel Features</vt:lpstr>
      <vt:lpstr>Backend Development Plan</vt:lpstr>
      <vt:lpstr>PowerPoint Presentation</vt:lpstr>
      <vt:lpstr>Arduino Component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Bendoiu Laura</cp:lastModifiedBy>
  <cp:revision>7</cp:revision>
  <dcterms:modified xsi:type="dcterms:W3CDTF">2024-06-11T13:19:48Z</dcterms:modified>
</cp:coreProperties>
</file>