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81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45B8-AC13-41A5-8A0B-BEA1BEA68752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110B-4A0F-442D-8FD0-036067BD2F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12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45B8-AC13-41A5-8A0B-BEA1BEA68752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110B-4A0F-442D-8FD0-036067BD2F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91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45B8-AC13-41A5-8A0B-BEA1BEA68752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110B-4A0F-442D-8FD0-036067BD2F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70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45B8-AC13-41A5-8A0B-BEA1BEA68752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110B-4A0F-442D-8FD0-036067BD2F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96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45B8-AC13-41A5-8A0B-BEA1BEA68752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110B-4A0F-442D-8FD0-036067BD2F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87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45B8-AC13-41A5-8A0B-BEA1BEA68752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110B-4A0F-442D-8FD0-036067BD2F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29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45B8-AC13-41A5-8A0B-BEA1BEA68752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110B-4A0F-442D-8FD0-036067BD2F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04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45B8-AC13-41A5-8A0B-BEA1BEA68752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110B-4A0F-442D-8FD0-036067BD2F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67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45B8-AC13-41A5-8A0B-BEA1BEA68752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110B-4A0F-442D-8FD0-036067BD2F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33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45B8-AC13-41A5-8A0B-BEA1BEA68752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110B-4A0F-442D-8FD0-036067BD2F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75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45B8-AC13-41A5-8A0B-BEA1BEA68752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8110B-4A0F-442D-8FD0-036067BD2F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55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845B8-AC13-41A5-8A0B-BEA1BEA68752}" type="datetimeFigureOut">
              <a:rPr lang="ru-RU" smtClean="0"/>
              <a:t>11.01.2024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8110B-4A0F-442D-8FD0-036067BD2F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36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478666"/>
          </a:xfrm>
        </p:spPr>
        <p:txBody>
          <a:bodyPr>
            <a:normAutofit/>
          </a:bodyPr>
          <a:lstStyle/>
          <a:p>
            <a:r>
              <a:rPr lang="ru-RU" b="1" dirty="0">
                <a:latin typeface="+mn-lt"/>
              </a:rPr>
              <a:t>Практика</a:t>
            </a:r>
            <a:br>
              <a:rPr lang="ru-RU" b="1" dirty="0">
                <a:latin typeface="+mn-lt"/>
              </a:rPr>
            </a:br>
            <a:r>
              <a:rPr lang="ru-RU" b="1" dirty="0">
                <a:latin typeface="+mn-lt"/>
              </a:rPr>
              <a:t>без </a:t>
            </a:r>
            <a:br>
              <a:rPr lang="ru-RU" b="1" dirty="0">
                <a:latin typeface="+mn-lt"/>
              </a:rPr>
            </a:br>
            <a:r>
              <a:rPr lang="ru-RU" b="1" dirty="0">
                <a:latin typeface="+mn-lt"/>
              </a:rPr>
              <a:t>лишних слов</a:t>
            </a:r>
          </a:p>
        </p:txBody>
      </p:sp>
    </p:spTree>
    <p:extLst>
      <p:ext uri="{BB962C8B-B14F-4D97-AF65-F5344CB8AC3E}">
        <p14:creationId xmlns:p14="http://schemas.microsoft.com/office/powerpoint/2010/main" val="244568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8CAE1-61BE-49DA-9DB6-7F5C4528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510"/>
          </a:xfrm>
        </p:spPr>
        <p:txBody>
          <a:bodyPr/>
          <a:lstStyle/>
          <a:p>
            <a:r>
              <a:rPr lang="ru-RU" b="1" dirty="0"/>
              <a:t>ТЗ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462DCA8-3712-4D0C-B7FE-DD40A359F5A4}"/>
              </a:ext>
            </a:extLst>
          </p:cNvPr>
          <p:cNvSpPr/>
          <p:nvPr/>
        </p:nvSpPr>
        <p:spPr>
          <a:xfrm>
            <a:off x="2882347" y="2890391"/>
            <a:ext cx="66890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Написать программу моделирования работы автобусного парка. </a:t>
            </a:r>
          </a:p>
        </p:txBody>
      </p:sp>
    </p:spTree>
    <p:extLst>
      <p:ext uri="{BB962C8B-B14F-4D97-AF65-F5344CB8AC3E}">
        <p14:creationId xmlns:p14="http://schemas.microsoft.com/office/powerpoint/2010/main" val="200485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D7F8941-B883-4CBF-8BC1-A3E6DD51520F}"/>
              </a:ext>
            </a:extLst>
          </p:cNvPr>
          <p:cNvSpPr/>
          <p:nvPr/>
        </p:nvSpPr>
        <p:spPr>
          <a:xfrm>
            <a:off x="2988365" y="2381575"/>
            <a:ext cx="6742043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Сведения о каждом маршруте содержат:</a:t>
            </a:r>
          </a:p>
          <a:p>
            <a:r>
              <a:rPr lang="ru-RU" sz="2400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sz="2400" dirty="0"/>
              <a:t>номер автобуса,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sz="2400" dirty="0"/>
              <a:t>фамилию и инициалы водителя,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sz="2400" dirty="0"/>
              <a:t>номер маршрута. </a:t>
            </a:r>
          </a:p>
        </p:txBody>
      </p:sp>
    </p:spTree>
    <p:extLst>
      <p:ext uri="{BB962C8B-B14F-4D97-AF65-F5344CB8AC3E}">
        <p14:creationId xmlns:p14="http://schemas.microsoft.com/office/powerpoint/2010/main" val="85452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EB3A5C6-705E-41B2-9143-39E3665756E2}"/>
              </a:ext>
            </a:extLst>
          </p:cNvPr>
          <p:cNvSpPr/>
          <p:nvPr/>
        </p:nvSpPr>
        <p:spPr>
          <a:xfrm>
            <a:off x="2097155" y="376250"/>
            <a:ext cx="819978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Программа должна обеспечивать </a:t>
            </a:r>
            <a:r>
              <a:rPr lang="ru-RU" b="1" dirty="0"/>
              <a:t>выбор с помощью меню </a:t>
            </a:r>
            <a:r>
              <a:rPr lang="ru-RU" dirty="0"/>
              <a:t>и </a:t>
            </a:r>
            <a:r>
              <a:rPr lang="ru-RU" b="1" dirty="0"/>
              <a:t>выполнение </a:t>
            </a:r>
            <a:r>
              <a:rPr lang="ru-RU" dirty="0"/>
              <a:t>одной из следующих </a:t>
            </a:r>
            <a:r>
              <a:rPr lang="ru-RU" b="1" dirty="0"/>
              <a:t>функций</a:t>
            </a:r>
            <a:r>
              <a:rPr lang="ru-RU" dirty="0"/>
              <a:t>:</a:t>
            </a:r>
          </a:p>
          <a:p>
            <a:endParaRPr lang="ru-RU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b="1" dirty="0"/>
              <a:t>Начальное формирование данных </a:t>
            </a:r>
            <a:r>
              <a:rPr lang="ru-RU" dirty="0"/>
              <a:t>о всех автобусах в парке в виде списка (</a:t>
            </a:r>
            <a:r>
              <a:rPr lang="ru-RU" b="1" i="1" dirty="0"/>
              <a:t>ввод с клавиатуры </a:t>
            </a:r>
            <a:r>
              <a:rPr lang="ru-RU" dirty="0"/>
              <a:t>или из файла);</a:t>
            </a:r>
          </a:p>
          <a:p>
            <a:pPr lvl="1"/>
            <a:r>
              <a:rPr lang="ru-RU" dirty="0">
                <a:highlight>
                  <a:srgbClr val="FFFF00"/>
                </a:highlight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b="1" dirty="0"/>
              <a:t>Имитация выезда </a:t>
            </a:r>
            <a:r>
              <a:rPr lang="ru-RU" dirty="0"/>
              <a:t>автобуса из парка: вводится номер автобуса; программа удаляет данные об этом автобусе из списка автобусов, находящихся в парке, и записывает эти данные в список автобусов, находящихся на маршруте; </a:t>
            </a:r>
          </a:p>
          <a:p>
            <a:pPr lvl="1"/>
            <a:endParaRPr lang="ru-RU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b="1" dirty="0"/>
              <a:t>Имитация въезда </a:t>
            </a:r>
            <a:r>
              <a:rPr lang="ru-RU" dirty="0"/>
              <a:t>автобуса в парк: вводится номер автобуса; программа удаляет данные об этом автобусе из списка автобусов, находящихся на маршруте, и записывает эти данные в список автобусов, находящихся в парке; </a:t>
            </a:r>
          </a:p>
          <a:p>
            <a:pPr lvl="1"/>
            <a:endParaRPr lang="ru-RU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dirty="0"/>
              <a:t> </a:t>
            </a:r>
            <a:r>
              <a:rPr lang="ru-RU" b="1" dirty="0"/>
              <a:t>Вывод сведений </a:t>
            </a:r>
            <a:r>
              <a:rPr lang="ru-RU" dirty="0"/>
              <a:t>об автобусах, находящихся в парке, и об автобусах, находящихся на маршруте. Для представления необходимых списков использовать контейнерный класс</a:t>
            </a:r>
            <a:r>
              <a:rPr lang="en-US" dirty="0"/>
              <a:t>;</a:t>
            </a:r>
            <a:endParaRPr lang="ru-RU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ru-RU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b="1" dirty="0"/>
              <a:t>Поиск </a:t>
            </a:r>
            <a:r>
              <a:rPr lang="ru-RU" dirty="0"/>
              <a:t>по номеру маршрута, или фамилии водителя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581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D81C750-9686-45A0-9739-419AF1D3D6A3}"/>
              </a:ext>
            </a:extLst>
          </p:cNvPr>
          <p:cNvSpPr/>
          <p:nvPr/>
        </p:nvSpPr>
        <p:spPr>
          <a:xfrm>
            <a:off x="2782956" y="452521"/>
            <a:ext cx="699714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 чего начнем: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Создать дизайн приложения, обеспечивающий выполнение задания.</a:t>
            </a:r>
          </a:p>
          <a:p>
            <a:r>
              <a:rPr lang="ru-RU" dirty="0"/>
              <a:t>Дизайн должен содержать:</a:t>
            </a:r>
          </a:p>
          <a:p>
            <a:r>
              <a:rPr lang="ru-RU" dirty="0"/>
              <a:t>Меню, отражающее заявленный функционал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Диалоговые окна:</a:t>
            </a:r>
          </a:p>
          <a:p>
            <a:pPr lvl="1"/>
            <a:r>
              <a:rPr lang="ru-RU" dirty="0"/>
              <a:t> для ввода данных о маршруте</a:t>
            </a:r>
            <a:r>
              <a:rPr lang="en-US" dirty="0"/>
              <a:t>;</a:t>
            </a:r>
          </a:p>
          <a:p>
            <a:pPr lvl="1"/>
            <a:r>
              <a:rPr lang="ru-RU" dirty="0"/>
              <a:t> для имитации выезда / въезда;</a:t>
            </a:r>
          </a:p>
          <a:p>
            <a:r>
              <a:rPr lang="ru-RU" dirty="0"/>
              <a:t>Главное окно с таблицами автобусов в парке и на выезде;</a:t>
            </a:r>
          </a:p>
          <a:p>
            <a:r>
              <a:rPr lang="ru-RU" dirty="0"/>
              <a:t>У таблиц должна быть возможность выполнение поиска. Результат поиска отображается в виде сообщения.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Программная реализация функционала:</a:t>
            </a:r>
          </a:p>
          <a:p>
            <a:pPr lvl="1"/>
            <a:r>
              <a:rPr lang="ru-RU" dirty="0" smtClean="0"/>
              <a:t>Поиск </a:t>
            </a:r>
            <a:r>
              <a:rPr lang="ru-RU" dirty="0"/>
              <a:t>в переданном наборе данных;</a:t>
            </a:r>
          </a:p>
          <a:p>
            <a:pPr lvl="1"/>
            <a:r>
              <a:rPr lang="ru-RU" dirty="0"/>
              <a:t>Редактирование набора данных (удаление, добавление, изменение); </a:t>
            </a:r>
            <a:endParaRPr lang="en-US" dirty="0" smtClean="0"/>
          </a:p>
          <a:p>
            <a:pPr lvl="1"/>
            <a:r>
              <a:rPr lang="ru-RU" dirty="0" smtClean="0"/>
              <a:t>Считывание </a:t>
            </a:r>
            <a:r>
              <a:rPr lang="ru-RU" dirty="0"/>
              <a:t>данных из файла/сохранение в файл</a:t>
            </a:r>
            <a:r>
              <a:rPr lang="en-US" dirty="0" smtClean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Использовать принципы ООП (классы), функционал стандартных библиотек.</a:t>
            </a:r>
            <a:r>
              <a:rPr lang="en-US" dirty="0"/>
              <a:t> (</a:t>
            </a:r>
            <a:r>
              <a:rPr lang="ru-RU" dirty="0"/>
              <a:t>Разработать классы «</a:t>
            </a:r>
            <a:r>
              <a:rPr lang="en-US" dirty="0"/>
              <a:t>Route</a:t>
            </a:r>
            <a:r>
              <a:rPr lang="ru-RU" dirty="0"/>
              <a:t>»,на основе которого строить контейнерные списки, производить поиск в этих списках, отображать данные контейнеров в соответствующих </a:t>
            </a:r>
            <a:r>
              <a:rPr lang="ru-RU" dirty="0" err="1"/>
              <a:t>виджетах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259566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296</Words>
  <Application>Microsoft Office PowerPoint</Application>
  <PresentationFormat>Широкоэкранный</PresentationFormat>
  <Paragraphs>33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Тема Office</vt:lpstr>
      <vt:lpstr>Практика без  лишних слов</vt:lpstr>
      <vt:lpstr>ТЗ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Практика без  лишних слов</dc:title>
  <dc:creator>abmetro abmetro</dc:creator>
  <cp:lastModifiedBy>abmetro abmetro</cp:lastModifiedBy>
  <cp:revision>14</cp:revision>
  <dcterms:created xsi:type="dcterms:W3CDTF">2024-01-09T18:09:14Z</dcterms:created>
  <dcterms:modified xsi:type="dcterms:W3CDTF">2024-01-11T18:17:04Z</dcterms:modified>
</cp:coreProperties>
</file>