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CB3-5CA4-4CC6-A27B-BF785C1D962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CA5-985B-4045-A901-54C39199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CB3-5CA4-4CC6-A27B-BF785C1D962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CA5-985B-4045-A901-54C39199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CB3-5CA4-4CC6-A27B-BF785C1D962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CA5-985B-4045-A901-54C39199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CB3-5CA4-4CC6-A27B-BF785C1D962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CA5-985B-4045-A901-54C39199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64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CB3-5CA4-4CC6-A27B-BF785C1D962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CA5-985B-4045-A901-54C39199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4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CB3-5CA4-4CC6-A27B-BF785C1D962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CA5-985B-4045-A901-54C39199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CB3-5CA4-4CC6-A27B-BF785C1D962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CA5-985B-4045-A901-54C39199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8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CB3-5CA4-4CC6-A27B-BF785C1D962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CA5-985B-4045-A901-54C39199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CB3-5CA4-4CC6-A27B-BF785C1D962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CA5-985B-4045-A901-54C39199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2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CB3-5CA4-4CC6-A27B-BF785C1D962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CA5-985B-4045-A901-54C39199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38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3CB3-5CA4-4CC6-A27B-BF785C1D962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01CA5-985B-4045-A901-54C39199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3CB3-5CA4-4CC6-A27B-BF785C1D9629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01CA5-985B-4045-A901-54C391996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76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42983"/>
            <a:ext cx="420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[1, 2, 3, 4]</a:t>
            </a:r>
            <a:r>
              <a:rPr lang="ko-KR" altLang="en-US" dirty="0" smtClean="0"/>
              <a:t>에서 가능한 </a:t>
            </a:r>
            <a:r>
              <a:rPr lang="ko-KR" altLang="en-US" dirty="0" err="1" smtClean="0"/>
              <a:t>상태가짓수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8123" y="899746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[1, 2] [3, 4]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8123" y="1403839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[1, 3] [2, 4]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8123" y="1907932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[1, 4] [2, 3]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4699" y="1910920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[2,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 [1, </a:t>
            </a:r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]</a:t>
            </a:r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4700" y="1403839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[2, 4] [1, 3]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4700" y="899746"/>
            <a:ext cx="1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[3, 4] [1, 2]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83679" y="817739"/>
            <a:ext cx="3569676" cy="1749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365624" y="342983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진수 표현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65624" y="899746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0 0 0 0 0 0 0 1 1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365624" y="1403839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0 0 0 0 0 0 1 </a:t>
            </a:r>
            <a:r>
              <a:rPr lang="en-US" altLang="ko-KR" dirty="0"/>
              <a:t>0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39245" y="1907932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0 0 0 0 0 1 </a:t>
            </a:r>
            <a:r>
              <a:rPr lang="en-US" altLang="ko-KR" dirty="0"/>
              <a:t>0</a:t>
            </a:r>
            <a:r>
              <a:rPr lang="en-US" altLang="ko-KR" dirty="0" smtClean="0"/>
              <a:t> </a:t>
            </a:r>
            <a:r>
              <a:rPr lang="en-US" altLang="ko-KR" dirty="0"/>
              <a:t>0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88123" y="899746"/>
            <a:ext cx="659423" cy="1491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42183" y="811876"/>
            <a:ext cx="1992925" cy="1749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5117122" y="1233910"/>
            <a:ext cx="975946" cy="77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2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102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3</cp:revision>
  <dcterms:created xsi:type="dcterms:W3CDTF">2021-04-18T07:20:18Z</dcterms:created>
  <dcterms:modified xsi:type="dcterms:W3CDTF">2021-04-18T07:54:33Z</dcterms:modified>
</cp:coreProperties>
</file>