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EFAA-F4DB-496E-8412-1CEEFD3B3E3E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1A19-9BCB-4156-9815-4EE352B48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43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EFAA-F4DB-496E-8412-1CEEFD3B3E3E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1A19-9BCB-4156-9815-4EE352B48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76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EFAA-F4DB-496E-8412-1CEEFD3B3E3E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1A19-9BCB-4156-9815-4EE352B48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36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EFAA-F4DB-496E-8412-1CEEFD3B3E3E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1A19-9BCB-4156-9815-4EE352B48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EFAA-F4DB-496E-8412-1CEEFD3B3E3E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1A19-9BCB-4156-9815-4EE352B48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23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EFAA-F4DB-496E-8412-1CEEFD3B3E3E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1A19-9BCB-4156-9815-4EE352B48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96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EFAA-F4DB-496E-8412-1CEEFD3B3E3E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1A19-9BCB-4156-9815-4EE352B48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98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EFAA-F4DB-496E-8412-1CEEFD3B3E3E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1A19-9BCB-4156-9815-4EE352B48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7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EFAA-F4DB-496E-8412-1CEEFD3B3E3E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1A19-9BCB-4156-9815-4EE352B48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6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EFAA-F4DB-496E-8412-1CEEFD3B3E3E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1A19-9BCB-4156-9815-4EE352B48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8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EFAA-F4DB-496E-8412-1CEEFD3B3E3E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1A19-9BCB-4156-9815-4EE352B48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7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EFAA-F4DB-496E-8412-1CEEFD3B3E3E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B1A19-9BCB-4156-9815-4EE352B48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44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780693" y="3481753"/>
            <a:ext cx="650631" cy="650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505808" y="2793024"/>
            <a:ext cx="650631" cy="6506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780693" y="2142393"/>
            <a:ext cx="650631" cy="6506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055578" y="1565032"/>
            <a:ext cx="650631" cy="650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145824" y="2562991"/>
            <a:ext cx="650631" cy="650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145825" y="712178"/>
            <a:ext cx="650631" cy="650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cxnSp>
        <p:nvCxnSpPr>
          <p:cNvPr id="11" name="직선 연결선 10"/>
          <p:cNvCxnSpPr>
            <a:stCxn id="5" idx="7"/>
            <a:endCxn id="6" idx="2"/>
          </p:cNvCxnSpPr>
          <p:nvPr/>
        </p:nvCxnSpPr>
        <p:spPr>
          <a:xfrm flipV="1">
            <a:off x="3061156" y="2467709"/>
            <a:ext cx="719537" cy="420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5" idx="5"/>
            <a:endCxn id="4" idx="2"/>
          </p:cNvCxnSpPr>
          <p:nvPr/>
        </p:nvCxnSpPr>
        <p:spPr>
          <a:xfrm>
            <a:off x="3061156" y="3348372"/>
            <a:ext cx="719537" cy="458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8" idx="2"/>
            <a:endCxn id="7" idx="6"/>
          </p:cNvCxnSpPr>
          <p:nvPr/>
        </p:nvCxnSpPr>
        <p:spPr>
          <a:xfrm flipH="1" flipV="1">
            <a:off x="5706209" y="1890348"/>
            <a:ext cx="439615" cy="997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9" idx="2"/>
            <a:endCxn id="7" idx="6"/>
          </p:cNvCxnSpPr>
          <p:nvPr/>
        </p:nvCxnSpPr>
        <p:spPr>
          <a:xfrm flipH="1">
            <a:off x="5706209" y="1037494"/>
            <a:ext cx="439616" cy="852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7" idx="2"/>
            <a:endCxn id="6" idx="6"/>
          </p:cNvCxnSpPr>
          <p:nvPr/>
        </p:nvCxnSpPr>
        <p:spPr>
          <a:xfrm flipH="1">
            <a:off x="4431324" y="1890348"/>
            <a:ext cx="624254" cy="577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565282" y="3300045"/>
            <a:ext cx="1081453" cy="1014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840166" y="1418493"/>
            <a:ext cx="1081453" cy="1014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98938" y="290145"/>
            <a:ext cx="4756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 노드에서 넘어갈 수 있는 노드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현재 노드의 </a:t>
            </a:r>
            <a:r>
              <a:rPr lang="ko-KR" altLang="en-US" dirty="0" err="1" smtClean="0"/>
              <a:t>자식노드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(4)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거쳐왔던 노드들의 </a:t>
            </a:r>
            <a:r>
              <a:rPr lang="ko-KR" altLang="en-US" dirty="0" err="1" smtClean="0"/>
              <a:t>자식노드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(1</a:t>
            </a:r>
            <a:r>
              <a:rPr lang="ko-KR" altLang="en-US" dirty="0" smtClean="0"/>
              <a:t>의 자식 </a:t>
            </a:r>
            <a:r>
              <a:rPr lang="en-US" altLang="ko-KR" dirty="0" smtClean="0"/>
              <a:t>3)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둘다 해당하지 않으면 잘못된 방문 순서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929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34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2</cp:revision>
  <dcterms:created xsi:type="dcterms:W3CDTF">2021-04-18T07:56:20Z</dcterms:created>
  <dcterms:modified xsi:type="dcterms:W3CDTF">2021-04-18T08:19:47Z</dcterms:modified>
</cp:coreProperties>
</file>