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9"/>
  </p:notesMasterIdLst>
  <p:handoutMasterIdLst>
    <p:handoutMasterId r:id="rId10"/>
  </p:handoutMasterIdLst>
  <p:sldIdLst>
    <p:sldId id="272" r:id="rId6"/>
    <p:sldId id="304" r:id="rId7"/>
    <p:sldId id="305" r:id="rId8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15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2022-02-23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2022-02-23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="" xmlns:a16="http://schemas.microsoft.com/office/drawing/2014/main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="" xmlns:a16="http://schemas.microsoft.com/office/drawing/2014/main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="" xmlns:a16="http://schemas.microsoft.com/office/drawing/2014/main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Carbone et Machine Learning</a:t>
            </a:r>
            <a:endParaRPr lang="fr-CA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localisation des activités sylvicoles pouvant améliorer le bilan carbone est un enjeux complexe</a:t>
            </a:r>
            <a:r>
              <a:rPr lang="fr-CA" dirty="0" smtClean="0"/>
              <a:t>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calcul du bilan de carbone forestier pour un modèle de planification est complexe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L’optimisation spatialement explicit de localisation travaux sylvicoles peut être très difficile à réaliser avec un modèle mathématique classique. 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Deux objectifs se dégage du projet</a:t>
            </a:r>
            <a:r>
              <a:rPr lang="fr-CA" dirty="0" smtClean="0"/>
              <a:t>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Pouvoir calculer rapidement un bilan carbone pour une solution spatialement explicit.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Pouvoir générer des solutions spatialement explicit de qualité sans faire intervenir de la complexité d’optimisation classique.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912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14161</TotalTime>
  <Words>107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Problématique:</vt:lpstr>
      <vt:lpstr> Objectifs: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486</cp:revision>
  <cp:lastPrinted>2021-03-10T21:22:00Z</cp:lastPrinted>
  <dcterms:created xsi:type="dcterms:W3CDTF">2012-05-29T17:36:30Z</dcterms:created>
  <dcterms:modified xsi:type="dcterms:W3CDTF">2022-02-23T19:55:34Z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