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d72e53e9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d72e53e9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d72e53e9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d72e53e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d72e53e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d72e53e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72e53e9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72e53e9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d72e53e9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d72e53e9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d72e53e9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d72e53e9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d72e53e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d72e53e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d72e53e9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d72e53e9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72e53e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d72e53e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d72e53e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d72e53e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72e53e9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72e53e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72e53e9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72e53e9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SportSphere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Koc Burak, Simma Noah, Stojcevic Aleksandar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History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0" y="1013175"/>
            <a:ext cx="1499275" cy="3980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650" y="984375"/>
            <a:ext cx="1448703" cy="40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9400" y="1017725"/>
            <a:ext cx="1448700" cy="3971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Weiteres Vorgehen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Erstellung der einzelnen Seiten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Account-Management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Fertigstellung der Projektpläne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Mobile-Version (optional)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SportSphere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Koc Burak, Simma Noah, Stojcevic Aleksandar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Projektteam / Einteilungen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Projektteam: Koc Burak (PL), Simma Noah, Stojcevic Aleksandar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Projektmanagement: Koc Burak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Mockup / Design: Koc Burak, </a:t>
            </a:r>
            <a:r>
              <a:rPr lang="de"/>
              <a:t>Simma Noah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Frontend: Koc Burak, Simma Noah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Backend: Stojcevic Aleksandar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Datenbankverwaltung: Stojcevic Aleksandar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API-Management: Stojcevic Aleksandar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Aktueller Projektzwischenstand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Projektmanagement / Projektplanung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Status: in Bearbeitung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Beschreibung: Führung des Projekthandbuchs und Erstellung von Projektplänen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von: Koc Burak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am: sobald die Aufträge dafür erscheinen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Aktueller Projektzwischenstand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Design: Mockups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Status: Erledigt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Beschreibung: Erstellung von groben Mockups für Desktop- und Mobilansicht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von: Koc Burak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am: 12.11.2024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Aktueller Projektzwischenstand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Design: Logos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Status: Erledigt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Beschreibung: Erstellung von Logos für das Branding der Webseite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von: Simma Noah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am: 19.11.2024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Aktueller Projektzwischenstand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Frontend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Status: in Bearbeitung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Beschreibung: Frontend Development mit Vue.js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von: Koc Burak, Simma Noah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am: voraussichtlich Februar 2025 (Projektabgabe)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Backend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Status: in Bearbeitung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Beschreibung: Backend Development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von: Stojcevic Aleksandar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am: voraussichtlich Februar 2025 (Projektabgabe)</a:t>
            </a:r>
            <a:endParaRPr sz="190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Aktueller Projektzwischenstand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Datenbankverwaltung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Status: in Bearbeitung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Beschreibung: Verwaltung von MongoDB-Datenbank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von: Stojcevic Aleksandar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de" sz="1900"/>
              <a:t>Erledigt am: voraussichtlich Februar 2025 (Projektabgabe)</a:t>
            </a:r>
            <a:endParaRPr sz="1900"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Aktueller Projektzwischenstand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