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29"/>
  </p:notesMasterIdLst>
  <p:handoutMasterIdLst>
    <p:handoutMasterId r:id="rId30"/>
  </p:handoutMasterIdLst>
  <p:sldIdLst>
    <p:sldId id="256" r:id="rId8"/>
    <p:sldId id="311" r:id="rId9"/>
    <p:sldId id="312" r:id="rId10"/>
    <p:sldId id="334" r:id="rId11"/>
    <p:sldId id="335" r:id="rId12"/>
    <p:sldId id="336" r:id="rId13"/>
    <p:sldId id="337" r:id="rId14"/>
    <p:sldId id="338" r:id="rId15"/>
    <p:sldId id="339" r:id="rId16"/>
    <p:sldId id="340" r:id="rId17"/>
    <p:sldId id="381" r:id="rId18"/>
    <p:sldId id="342" r:id="rId19"/>
    <p:sldId id="341" r:id="rId20"/>
    <p:sldId id="343" r:id="rId21"/>
    <p:sldId id="344" r:id="rId22"/>
    <p:sldId id="345" r:id="rId23"/>
    <p:sldId id="346" r:id="rId24"/>
    <p:sldId id="347" r:id="rId25"/>
    <p:sldId id="348" r:id="rId26"/>
    <p:sldId id="349" r:id="rId27"/>
    <p:sldId id="350" r:id="rId28"/>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Verdana" panose="020B060403050404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Security Center" id="{AE4013F7-1D39-46D4-928C-D2F0920C2543}">
          <p14:sldIdLst>
            <p14:sldId id="334"/>
            <p14:sldId id="335"/>
            <p14:sldId id="336"/>
            <p14:sldId id="337"/>
            <p14:sldId id="338"/>
            <p14:sldId id="339"/>
            <p14:sldId id="340"/>
            <p14:sldId id="381"/>
            <p14:sldId id="342"/>
            <p14:sldId id="341"/>
            <p14:sldId id="343"/>
            <p14:sldId id="344"/>
            <p14:sldId id="345"/>
            <p14:sldId id="346"/>
            <p14:sldId id="347"/>
            <p14:sldId id="348"/>
            <p14:sldId id="349"/>
            <p14:sldId id="3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58" d="100"/>
          <a:sy n="58" d="100"/>
        </p:scale>
        <p:origin x="1914" y="3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1.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36452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06026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81424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825010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6878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8461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315245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9103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4.xml"/><Relationship Id="rId6" Type="http://schemas.openxmlformats.org/officeDocument/2006/relationships/slideMaster" Target="../slideMasters/slideMaster2.xml"/><Relationship Id="rId5" Type="http://schemas.openxmlformats.org/officeDocument/2006/relationships/customXml" Target="../../customXml/item1.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1"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F817-5A09-4F08-A488-71088E2C773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27BB6EB-FD5D-4972-8F62-402898D4407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18EF77C-114D-46B3-B5A4-2EF4C5A861B5}"/>
              </a:ext>
            </a:extLst>
          </p:cNvPr>
          <p:cNvPicPr>
            <a:picLocks noChangeAspect="1"/>
          </p:cNvPicPr>
          <p:nvPr/>
        </p:nvPicPr>
        <p:blipFill>
          <a:blip r:embed="rId2"/>
          <a:stretch>
            <a:fillRect/>
          </a:stretch>
        </p:blipFill>
        <p:spPr>
          <a:xfrm>
            <a:off x="1433280" y="740662"/>
            <a:ext cx="6230652" cy="5340559"/>
          </a:xfrm>
          <a:prstGeom prst="rect">
            <a:avLst/>
          </a:prstGeom>
        </p:spPr>
      </p:pic>
    </p:spTree>
    <p:extLst>
      <p:ext uri="{BB962C8B-B14F-4D97-AF65-F5344CB8AC3E}">
        <p14:creationId xmlns:p14="http://schemas.microsoft.com/office/powerpoint/2010/main" val="220831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3"/>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2.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3.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4.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5.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944</Words>
  <Application>Microsoft Office PowerPoint</Application>
  <PresentationFormat>On-screen Show (4:3)</PresentationFormat>
  <Paragraphs>168</Paragraphs>
  <Slides>21</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PowerPoint Presentation</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