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heme/theme3.xml" ContentType="application/vnd.openxmlformats-officedocument.theme+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embedTrueTypeFonts="1" saveSubsetFonts="1">
  <p:sldMasterIdLst>
    <p:sldMasterId id="2147483660" r:id="rId1"/>
    <p:sldMasterId id="2147483713" r:id="rId2"/>
    <p:sldMasterId id="2147483726" r:id="rId3"/>
    <p:sldMasterId id="2147483742" r:id="rId4"/>
  </p:sldMasterIdLst>
  <p:notesMasterIdLst>
    <p:notesMasterId r:id="rId41"/>
  </p:notesMasterIdLst>
  <p:handoutMasterIdLst>
    <p:handoutMasterId r:id="rId42"/>
  </p:handoutMasterIdLst>
  <p:sldIdLst>
    <p:sldId id="256" r:id="rId5"/>
    <p:sldId id="311" r:id="rId6"/>
    <p:sldId id="321" r:id="rId7"/>
    <p:sldId id="312" r:id="rId8"/>
    <p:sldId id="313" r:id="rId9"/>
    <p:sldId id="322" r:id="rId10"/>
    <p:sldId id="332" r:id="rId11"/>
    <p:sldId id="328" r:id="rId12"/>
    <p:sldId id="345" r:id="rId13"/>
    <p:sldId id="324" r:id="rId14"/>
    <p:sldId id="320" r:id="rId15"/>
    <p:sldId id="330" r:id="rId16"/>
    <p:sldId id="333" r:id="rId17"/>
    <p:sldId id="327" r:id="rId18"/>
    <p:sldId id="334" r:id="rId19"/>
    <p:sldId id="351" r:id="rId20"/>
    <p:sldId id="315" r:id="rId21"/>
    <p:sldId id="344" r:id="rId22"/>
    <p:sldId id="343" r:id="rId23"/>
    <p:sldId id="346" r:id="rId24"/>
    <p:sldId id="348" r:id="rId25"/>
    <p:sldId id="350" r:id="rId26"/>
    <p:sldId id="347" r:id="rId27"/>
    <p:sldId id="316" r:id="rId28"/>
    <p:sldId id="339" r:id="rId29"/>
    <p:sldId id="340" r:id="rId30"/>
    <p:sldId id="341" r:id="rId31"/>
    <p:sldId id="342" r:id="rId32"/>
    <p:sldId id="318" r:id="rId33"/>
    <p:sldId id="335" r:id="rId34"/>
    <p:sldId id="336" r:id="rId35"/>
    <p:sldId id="337" r:id="rId36"/>
    <p:sldId id="338" r:id="rId37"/>
    <p:sldId id="349" r:id="rId38"/>
    <p:sldId id="353" r:id="rId39"/>
    <p:sldId id="354" r:id="rId40"/>
  </p:sldIdLst>
  <p:sldSz cx="9144000" cy="6858000" type="screen4x3"/>
  <p:notesSz cx="6858000" cy="9144000"/>
  <p:embeddedFontLst>
    <p:embeddedFont>
      <p:font typeface="Verdana" panose="020B0604030504040204" pitchFamily="34" charset="0"/>
      <p:regular r:id="rId43"/>
      <p:bold r:id="rId44"/>
      <p:italic r:id="rId45"/>
      <p:boldItalic r:id="rId46"/>
    </p:embeddedFont>
    <p:embeddedFont>
      <p:font typeface="Calibri Light" panose="020F0302020204030204" pitchFamily="34" charset="0"/>
      <p:regular r:id="rId47"/>
      <p:italic r:id="rId48"/>
    </p:embeddedFont>
    <p:embeddedFont>
      <p:font typeface="Segoe UI Light" panose="020B0502040204020203" pitchFamily="34" charset="0"/>
      <p:regular r:id="rId49"/>
      <p:italic r:id="rId50"/>
    </p:embeddedFont>
    <p:embeddedFont>
      <p:font typeface="Calibri" panose="020F0502020204030204" pitchFamily="34" charset="0"/>
      <p:regular r:id="rId51"/>
      <p:bold r:id="rId52"/>
      <p:italic r:id="rId53"/>
      <p:boldItalic r:id="rId54"/>
    </p:embeddedFont>
    <p:embeddedFont>
      <p:font typeface="Consolas" panose="020B0609020204030204" pitchFamily="49" charset="0"/>
      <p:regular r:id="rId55"/>
      <p:bold r:id="rId56"/>
      <p:italic r:id="rId57"/>
      <p:boldItalic r:id="rId58"/>
    </p:embeddedFont>
    <p:embeddedFont>
      <p:font typeface="Segoe UI" panose="020B0502040204020203" pitchFamily="34" charset="0"/>
      <p:regular r:id="rId59"/>
      <p:bold r:id="rId60"/>
      <p:italic r:id="rId61"/>
      <p:boldItalic r:id="rId62"/>
    </p:embeddedFont>
  </p:embeddedFontLst>
  <p:defaultTex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p:defaultTextStyle>
  <p:extLst>
    <p:ext uri="{521415D9-36F7-43E2-AB2F-B90AF26B5E84}">
      <p14:sectionLst xmlns:p14="http://schemas.microsoft.com/office/powerpoint/2010/main">
        <p14:section name="Default Section" id="{6D02174B-784A-434E-834A-4FC2579EC5AD}">
          <p14:sldIdLst>
            <p14:sldId id="256"/>
          </p14:sldIdLst>
        </p14:section>
        <p14:section name="Azure App Service Apps" id="{EE7F45B0-A6AD-411D-A512-DBBFEC401377}">
          <p14:sldIdLst>
            <p14:sldId id="311"/>
            <p14:sldId id="321"/>
            <p14:sldId id="312"/>
          </p14:sldIdLst>
        </p14:section>
        <p14:section name="Deploy Web Apps" id="{C6B6578B-F5CF-418D-991A-F24A0340D180}">
          <p14:sldIdLst>
            <p14:sldId id="313"/>
            <p14:sldId id="322"/>
            <p14:sldId id="332"/>
            <p14:sldId id="328"/>
            <p14:sldId id="345"/>
            <p14:sldId id="324"/>
            <p14:sldId id="320"/>
            <p14:sldId id="330"/>
            <p14:sldId id="333"/>
            <p14:sldId id="327"/>
            <p14:sldId id="334"/>
            <p14:sldId id="351"/>
          </p14:sldIdLst>
        </p14:section>
        <p14:section name="Configure Web Apps" id="{B92904DA-AD65-48A7-82FB-BA4D438E899A}">
          <p14:sldIdLst>
            <p14:sldId id="315"/>
            <p14:sldId id="344"/>
            <p14:sldId id="343"/>
            <p14:sldId id="346"/>
            <p14:sldId id="348"/>
            <p14:sldId id="350"/>
            <p14:sldId id="347"/>
          </p14:sldIdLst>
        </p14:section>
        <p14:section name="Configure Diagnostics, Monitoring, and analytics" id="{CA5ED27E-6529-4197-AC63-77A7AD34E2E9}">
          <p14:sldIdLst>
            <p14:sldId id="316"/>
            <p14:sldId id="339"/>
            <p14:sldId id="340"/>
            <p14:sldId id="341"/>
            <p14:sldId id="342"/>
          </p14:sldIdLst>
        </p14:section>
        <p14:section name="Configure Web Apps for scale and resilience" id="{4192427E-7B5C-4B75-BE21-14FA26E9ABFE}">
          <p14:sldIdLst>
            <p14:sldId id="318"/>
            <p14:sldId id="335"/>
            <p14:sldId id="336"/>
            <p14:sldId id="337"/>
            <p14:sldId id="338"/>
            <p14:sldId id="349"/>
            <p14:sldId id="353"/>
            <p14:sldId id="354"/>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99FF"/>
    <a:srgbClr val="0070C0"/>
    <a:srgbClr val="66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9122" autoAdjust="0"/>
    <p:restoredTop sz="61439" autoAdjust="0"/>
  </p:normalViewPr>
  <p:slideViewPr>
    <p:cSldViewPr snapToGrid="0">
      <p:cViewPr varScale="1">
        <p:scale>
          <a:sx n="51" d="100"/>
          <a:sy n="51" d="100"/>
        </p:scale>
        <p:origin x="1806" y="30"/>
      </p:cViewPr>
      <p:guideLst/>
    </p:cSldViewPr>
  </p:slideViewPr>
  <p:outlineViewPr>
    <p:cViewPr>
      <p:scale>
        <a:sx n="33" d="100"/>
        <a:sy n="33" d="100"/>
      </p:scale>
      <p:origin x="0" y="-3702"/>
    </p:cViewPr>
  </p:outlineViewPr>
  <p:notesTextViewPr>
    <p:cViewPr>
      <p:scale>
        <a:sx n="1" d="1"/>
        <a:sy n="1" d="1"/>
      </p:scale>
      <p:origin x="0" y="0"/>
    </p:cViewPr>
  </p:notesTextViewPr>
  <p:sorterViewPr>
    <p:cViewPr varScale="1">
      <p:scale>
        <a:sx n="100" d="100"/>
        <a:sy n="100" d="100"/>
      </p:scale>
      <p:origin x="0" y="-168"/>
    </p:cViewPr>
  </p:sorterViewPr>
  <p:notesViewPr>
    <p:cSldViewPr snapToGrid="0">
      <p:cViewPr varScale="1">
        <p:scale>
          <a:sx n="62" d="100"/>
          <a:sy n="62" d="100"/>
        </p:scale>
        <p:origin x="2198" y="43"/>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handoutMaster" Target="handoutMasters/handoutMaster1.xml"/><Relationship Id="rId47" Type="http://schemas.openxmlformats.org/officeDocument/2006/relationships/font" Target="fonts/font5.fntdata"/><Relationship Id="rId50" Type="http://schemas.openxmlformats.org/officeDocument/2006/relationships/font" Target="fonts/font8.fntdata"/><Relationship Id="rId55" Type="http://schemas.openxmlformats.org/officeDocument/2006/relationships/font" Target="fonts/font13.fntdata"/><Relationship Id="rId63" Type="http://schemas.openxmlformats.org/officeDocument/2006/relationships/presProps" Target="presProps.xml"/><Relationship Id="rId7" Type="http://schemas.openxmlformats.org/officeDocument/2006/relationships/slide" Target="slides/slide3.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font" Target="fonts/font3.fntdata"/><Relationship Id="rId53" Type="http://schemas.openxmlformats.org/officeDocument/2006/relationships/font" Target="fonts/font11.fntdata"/><Relationship Id="rId58" Type="http://schemas.openxmlformats.org/officeDocument/2006/relationships/font" Target="fonts/font16.fntdata"/><Relationship Id="rId66" Type="http://schemas.openxmlformats.org/officeDocument/2006/relationships/tableStyles" Target="tableStyles.xml"/><Relationship Id="rId5" Type="http://schemas.openxmlformats.org/officeDocument/2006/relationships/slide" Target="slides/slide1.xml"/><Relationship Id="rId61" Type="http://schemas.openxmlformats.org/officeDocument/2006/relationships/font" Target="fonts/font19.fntdata"/><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font" Target="fonts/font1.fntdata"/><Relationship Id="rId48" Type="http://schemas.openxmlformats.org/officeDocument/2006/relationships/font" Target="fonts/font6.fntdata"/><Relationship Id="rId56" Type="http://schemas.openxmlformats.org/officeDocument/2006/relationships/font" Target="fonts/font14.fntdata"/><Relationship Id="rId64" Type="http://schemas.openxmlformats.org/officeDocument/2006/relationships/viewProps" Target="viewProps.xml"/><Relationship Id="rId8" Type="http://schemas.openxmlformats.org/officeDocument/2006/relationships/slide" Target="slides/slide4.xml"/><Relationship Id="rId51" Type="http://schemas.openxmlformats.org/officeDocument/2006/relationships/font" Target="fonts/font9.fntdata"/><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font" Target="fonts/font4.fntdata"/><Relationship Id="rId59" Type="http://schemas.openxmlformats.org/officeDocument/2006/relationships/font" Target="fonts/font17.fntdata"/><Relationship Id="rId20" Type="http://schemas.openxmlformats.org/officeDocument/2006/relationships/slide" Target="slides/slide16.xml"/><Relationship Id="rId41" Type="http://schemas.openxmlformats.org/officeDocument/2006/relationships/notesMaster" Target="notesMasters/notesMaster1.xml"/><Relationship Id="rId54" Type="http://schemas.openxmlformats.org/officeDocument/2006/relationships/font" Target="fonts/font12.fntdata"/><Relationship Id="rId62" Type="http://schemas.openxmlformats.org/officeDocument/2006/relationships/font" Target="fonts/font20.fntdata"/><Relationship Id="rId1" Type="http://schemas.openxmlformats.org/officeDocument/2006/relationships/slideMaster" Target="slideMasters/slideMaster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font" Target="fonts/font7.fntdata"/><Relationship Id="rId57" Type="http://schemas.openxmlformats.org/officeDocument/2006/relationships/font" Target="fonts/font15.fntdata"/><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font" Target="fonts/font2.fntdata"/><Relationship Id="rId52" Type="http://schemas.openxmlformats.org/officeDocument/2006/relationships/font" Target="fonts/font10.fntdata"/><Relationship Id="rId60" Type="http://schemas.openxmlformats.org/officeDocument/2006/relationships/font" Target="fonts/font18.fntdata"/><Relationship Id="rId65"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870CA56-E1F1-4304-993E-F3428D50E66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latin typeface="Segoe UI" panose="020B0502040204020203" pitchFamily="34" charset="0"/>
              <a:cs typeface="Segoe UI" panose="020B0502040204020203" pitchFamily="34" charset="0"/>
            </a:endParaRPr>
          </a:p>
        </p:txBody>
      </p:sp>
      <p:sp>
        <p:nvSpPr>
          <p:cNvPr id="3" name="Date Placeholder 2">
            <a:extLst>
              <a:ext uri="{FF2B5EF4-FFF2-40B4-BE49-F238E27FC236}">
                <a16:creationId xmlns:a16="http://schemas.microsoft.com/office/drawing/2014/main" id="{13D9495E-08B6-4F59-A3F3-9FD12300E12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D784404-57E5-4341-9230-5EC072B8C3C5}" type="datetimeFigureOut">
              <a:rPr lang="en-US" smtClean="0">
                <a:latin typeface="Segoe UI" panose="020B0502040204020203" pitchFamily="34" charset="0"/>
                <a:cs typeface="Segoe UI" panose="020B0502040204020203" pitchFamily="34" charset="0"/>
              </a:rPr>
              <a:t>6/3/2018</a:t>
            </a:fld>
            <a:endParaRPr lang="en-US" dirty="0">
              <a:latin typeface="Segoe UI" panose="020B0502040204020203" pitchFamily="34" charset="0"/>
              <a:cs typeface="Segoe UI" panose="020B0502040204020203" pitchFamily="34" charset="0"/>
            </a:endParaRPr>
          </a:p>
        </p:txBody>
      </p:sp>
      <p:sp>
        <p:nvSpPr>
          <p:cNvPr id="4" name="Footer Placeholder 3">
            <a:extLst>
              <a:ext uri="{FF2B5EF4-FFF2-40B4-BE49-F238E27FC236}">
                <a16:creationId xmlns:a16="http://schemas.microsoft.com/office/drawing/2014/main" id="{D110874D-4F40-4590-AD0F-D9901998A10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latin typeface="Segoe UI" panose="020B0502040204020203" pitchFamily="34" charset="0"/>
              <a:cs typeface="Segoe UI" panose="020B0502040204020203" pitchFamily="34" charset="0"/>
            </a:endParaRPr>
          </a:p>
        </p:txBody>
      </p:sp>
      <p:sp>
        <p:nvSpPr>
          <p:cNvPr id="5" name="Slide Number Placeholder 4">
            <a:extLst>
              <a:ext uri="{FF2B5EF4-FFF2-40B4-BE49-F238E27FC236}">
                <a16:creationId xmlns:a16="http://schemas.microsoft.com/office/drawing/2014/main" id="{CEC9182F-5CBD-4D85-8594-DD19B01D8A1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E07D361-57B1-4BF7-8791-79A35145D1DB}" type="slidenum">
              <a:rPr lang="en-US" smtClean="0">
                <a:latin typeface="Segoe UI" panose="020B0502040204020203" pitchFamily="34" charset="0"/>
                <a:cs typeface="Segoe UI" panose="020B0502040204020203" pitchFamily="34" charset="0"/>
              </a:rPr>
              <a:t>‹#›</a:t>
            </a:fld>
            <a:endParaRPr lang="en-US"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409120083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Segoe UI" panose="020B0502040204020203" pitchFamily="34" charset="0"/>
                <a:cs typeface="Segoe UI" panose="020B0502040204020203" pitchFamily="34" charset="0"/>
              </a:defRPr>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Segoe UI" panose="020B0502040204020203" pitchFamily="34" charset="0"/>
                <a:cs typeface="Segoe UI" panose="020B0502040204020203" pitchFamily="34" charset="0"/>
              </a:defRPr>
            </a:lvl1pPr>
          </a:lstStyle>
          <a:p>
            <a:fld id="{9933EFA3-31EF-403B-8080-9776000D59FF}" type="datetimeFigureOut">
              <a:rPr lang="en-US" smtClean="0"/>
              <a:pPr/>
              <a:t>6/3/2018</a:t>
            </a:fld>
            <a:endParaRPr lang="en-US" dirty="0"/>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Segoe UI" panose="020B0502040204020203" pitchFamily="34" charset="0"/>
                <a:cs typeface="Segoe UI" panose="020B0502040204020203" pitchFamily="34" charset="0"/>
              </a:defRPr>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Segoe UI" panose="020B0502040204020203" pitchFamily="34" charset="0"/>
                <a:cs typeface="Segoe UI" panose="020B0502040204020203" pitchFamily="34" charset="0"/>
              </a:defRPr>
            </a:lvl1pPr>
          </a:lstStyle>
          <a:p>
            <a:fld id="{F19E9337-0361-41F3-9C17-1F4FFD1214BA}" type="slidenum">
              <a:rPr lang="en-US" smtClean="0"/>
              <a:pPr/>
              <a:t>‹#›</a:t>
            </a:fld>
            <a:endParaRPr lang="en-US" dirty="0"/>
          </a:p>
        </p:txBody>
      </p:sp>
    </p:spTree>
    <p:extLst>
      <p:ext uri="{BB962C8B-B14F-4D97-AF65-F5344CB8AC3E}">
        <p14:creationId xmlns:p14="http://schemas.microsoft.com/office/powerpoint/2010/main" val="13167253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Segoe UI" panose="020B0502040204020203" pitchFamily="34" charset="0"/>
        <a:ea typeface="+mn-ea"/>
        <a:cs typeface="+mn-cs"/>
      </a:defRPr>
    </a:lvl1pPr>
    <a:lvl2pPr marL="457200" algn="l" defTabSz="914400" rtl="0" eaLnBrk="1" latinLnBrk="0" hangingPunct="1">
      <a:defRPr sz="1200" kern="1200">
        <a:solidFill>
          <a:schemeClr val="tx1"/>
        </a:solidFill>
        <a:latin typeface="Segoe UI" panose="020B0502040204020203" pitchFamily="34" charset="0"/>
        <a:ea typeface="+mn-ea"/>
        <a:cs typeface="+mn-cs"/>
      </a:defRPr>
    </a:lvl2pPr>
    <a:lvl3pPr marL="914400" algn="l" defTabSz="914400" rtl="0" eaLnBrk="1" latinLnBrk="0" hangingPunct="1">
      <a:defRPr sz="1200" kern="1200">
        <a:solidFill>
          <a:schemeClr val="tx1"/>
        </a:solidFill>
        <a:latin typeface="Segoe UI" panose="020B0502040204020203" pitchFamily="34" charset="0"/>
        <a:ea typeface="+mn-ea"/>
        <a:cs typeface="+mn-cs"/>
      </a:defRPr>
    </a:lvl3pPr>
    <a:lvl4pPr marL="1371600" algn="l" defTabSz="914400" rtl="0" eaLnBrk="1" latinLnBrk="0" hangingPunct="1">
      <a:defRPr sz="1200" kern="1200">
        <a:solidFill>
          <a:schemeClr val="tx1"/>
        </a:solidFill>
        <a:latin typeface="Segoe UI" panose="020B0502040204020203" pitchFamily="34" charset="0"/>
        <a:ea typeface="+mn-ea"/>
        <a:cs typeface="+mn-cs"/>
      </a:defRPr>
    </a:lvl4pPr>
    <a:lvl5pPr marL="1828800" algn="l" defTabSz="914400" rtl="0" eaLnBrk="1" latinLnBrk="0" hangingPunct="1">
      <a:defRPr sz="1200" kern="1200">
        <a:solidFill>
          <a:schemeClr val="tx1"/>
        </a:solidFill>
        <a:latin typeface="Segoe UI" panose="020B0502040204020203"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docs.microsoft.com/en-us/azure/app-service/web-sites-configure"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3" Type="http://schemas.openxmlformats.org/officeDocument/2006/relationships/hyperlink" Target="https://docs.microsoft.com/en-us/azure/monitoring-and-diagnostics/monitoring-activity-log-alerts" TargetMode="External"/><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azureplatform-dev.azurewebsites.net/Content/release-notes.txt"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effectLst/>
                <a:latin typeface="Segoe UI" panose="020B0502040204020203" pitchFamily="34" charset="0"/>
                <a:ea typeface="Calibri" panose="020F0502020204030204" pitchFamily="34" charset="0"/>
                <a:cs typeface="Segoe UI" panose="020B0502040204020203" pitchFamily="34" charset="0"/>
              </a:rPr>
              <a:t>Presentation:</a:t>
            </a:r>
            <a:r>
              <a:rPr lang="en-US" sz="1000" b="1" dirty="0">
                <a:effectLst/>
                <a:latin typeface="Segoe UI" panose="020B0502040204020203" pitchFamily="34" charset="0"/>
                <a:ea typeface="Calibri" panose="020F0502020204030204" pitchFamily="34" charset="0"/>
                <a:cs typeface="Segoe UI" panose="020B0502040204020203" pitchFamily="34" charset="0"/>
              </a:rPr>
              <a:t> 105 minutes</a:t>
            </a:r>
            <a:endParaRPr lang="en-US" sz="1000" dirty="0">
              <a:effectLst/>
              <a:latin typeface="Segoe UI" panose="020B0502040204020203" pitchFamily="34" charset="0"/>
              <a:ea typeface="Calibri" panose="020F0502020204030204" pitchFamily="34" charset="0"/>
              <a:cs typeface="Segoe UI" panose="020B0502040204020203" pitchFamily="34" charset="0"/>
            </a:endParaRPr>
          </a:p>
          <a:p>
            <a:pPr>
              <a:lnSpc>
                <a:spcPct val="107000"/>
              </a:lnSpc>
              <a:spcAft>
                <a:spcPts val="800"/>
              </a:spcAft>
            </a:pPr>
            <a:r>
              <a:rPr lang="en-US" sz="1000" dirty="0">
                <a:effectLst/>
                <a:latin typeface="Segoe UI" panose="020B0502040204020203" pitchFamily="34" charset="0"/>
                <a:ea typeface="Calibri" panose="020F0502020204030204" pitchFamily="34" charset="0"/>
                <a:cs typeface="Segoe UI" panose="020B0502040204020203" pitchFamily="34" charset="0"/>
              </a:rPr>
              <a:t>Lab:</a:t>
            </a:r>
            <a:r>
              <a:rPr lang="en-US" sz="1000" b="1" dirty="0">
                <a:effectLst/>
                <a:latin typeface="Segoe UI" panose="020B0502040204020203" pitchFamily="34" charset="0"/>
                <a:ea typeface="Calibri" panose="020F0502020204030204" pitchFamily="34" charset="0"/>
                <a:cs typeface="Segoe UI" panose="020B0502040204020203" pitchFamily="34" charset="0"/>
              </a:rPr>
              <a:t> 50 minutes </a:t>
            </a:r>
            <a:endParaRPr lang="en-US" sz="1000" dirty="0">
              <a:effectLst/>
              <a:latin typeface="Segoe UI" panose="020B0502040204020203" pitchFamily="34" charset="0"/>
              <a:ea typeface="Calibri" panose="020F0502020204030204" pitchFamily="34" charset="0"/>
              <a:cs typeface="Segoe UI" panose="020B0502040204020203" pitchFamily="34" charset="0"/>
            </a:endParaRPr>
          </a:p>
          <a:p>
            <a:pPr>
              <a:lnSpc>
                <a:spcPct val="107000"/>
              </a:lnSpc>
              <a:spcAft>
                <a:spcPts val="800"/>
              </a:spcAft>
            </a:pPr>
            <a:r>
              <a:rPr lang="en-US" sz="1000" dirty="0">
                <a:effectLst/>
                <a:latin typeface="Segoe UI" panose="020B0502040204020203" pitchFamily="34" charset="0"/>
                <a:ea typeface="Calibri" panose="020F0502020204030204" pitchFamily="34" charset="0"/>
                <a:cs typeface="Segoe UI" panose="020B0502040204020203" pitchFamily="34" charset="0"/>
              </a:rPr>
              <a:t>After completing this module, students will be able to:</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Segoe UI" panose="020B0502040204020203" pitchFamily="34" charset="0"/>
                <a:ea typeface="Times New Roman" panose="02020603050405020304" pitchFamily="18" charset="0"/>
                <a:cs typeface="Segoe UI" panose="020B0502040204020203" pitchFamily="34" charset="0"/>
              </a:rPr>
              <a:t>Identify suitable workloads for the cloud.</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Segoe UI" panose="020B0502040204020203" pitchFamily="34" charset="0"/>
                <a:ea typeface="Times New Roman" panose="02020603050405020304" pitchFamily="18" charset="0"/>
                <a:cs typeface="Segoe UI" panose="020B0502040204020203" pitchFamily="34" charset="0"/>
              </a:rPr>
              <a:t>Identify services and capabilities that Microsoft Azure provides.</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Segoe UI" panose="020B0502040204020203" pitchFamily="34" charset="0"/>
                <a:ea typeface="Times New Roman" panose="02020603050405020304" pitchFamily="18" charset="0"/>
                <a:cs typeface="Segoe UI" panose="020B0502040204020203" pitchFamily="34" charset="0"/>
              </a:rPr>
              <a:t>Use Azure portals to manage Azure services and subscriptions.</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Segoe UI" panose="020B0502040204020203" pitchFamily="34" charset="0"/>
                <a:ea typeface="Times New Roman" panose="02020603050405020304" pitchFamily="18" charset="0"/>
                <a:cs typeface="Segoe UI" panose="020B0502040204020203" pitchFamily="34" charset="0"/>
              </a:rPr>
              <a:t>Use Windows PowerShell to manage Azure services and subscriptions.</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Segoe UI" panose="020B0502040204020203" pitchFamily="34" charset="0"/>
                <a:ea typeface="Times New Roman" panose="02020603050405020304" pitchFamily="18" charset="0"/>
                <a:cs typeface="Segoe UI" panose="020B0502040204020203" pitchFamily="34" charset="0"/>
              </a:rPr>
              <a:t>Use Azure Command-Line Interface (CLI) to manage Azure services and subscriptions.</a:t>
            </a:r>
          </a:p>
          <a:p>
            <a:pPr marL="342900" marR="0" lvl="0" indent="-342900">
              <a:lnSpc>
                <a:spcPct val="115000"/>
              </a:lnSpc>
              <a:spcBef>
                <a:spcPts val="0"/>
              </a:spcBef>
              <a:spcAft>
                <a:spcPts val="995"/>
              </a:spcAft>
              <a:buFont typeface="Symbol" panose="05050102010706020507" pitchFamily="18" charset="2"/>
              <a:buChar char=""/>
            </a:pPr>
            <a:r>
              <a:rPr lang="en-US" sz="1000" dirty="0">
                <a:solidFill>
                  <a:srgbClr val="000000"/>
                </a:solidFill>
                <a:latin typeface="Segoe UI" panose="020B0502040204020203" pitchFamily="34" charset="0"/>
                <a:ea typeface="Times New Roman" panose="02020603050405020304" pitchFamily="18" charset="0"/>
                <a:cs typeface="Segoe UI" panose="020B0502040204020203" pitchFamily="34" charset="0"/>
              </a:rPr>
              <a:t>Describe the primary characteristics of Azure Resource Manager.</a:t>
            </a:r>
            <a:endParaRPr lang="en-US" sz="1000" dirty="0">
              <a:latin typeface="Segoe UI" panose="020B0502040204020203" pitchFamily="34" charset="0"/>
              <a:ea typeface="Times New Roman" panose="02020603050405020304" pitchFamily="18" charset="0"/>
              <a:cs typeface="Segoe UI" panose="020B0502040204020203" pitchFamily="34" charset="0"/>
            </a:endParaRPr>
          </a:p>
          <a:p>
            <a:pPr marL="342900" marR="0" lvl="0" indent="-342900">
              <a:lnSpc>
                <a:spcPct val="115000"/>
              </a:lnSpc>
              <a:spcBef>
                <a:spcPts val="0"/>
              </a:spcBef>
              <a:spcAft>
                <a:spcPts val="995"/>
              </a:spcAft>
              <a:buFont typeface="Symbol" panose="05050102010706020507" pitchFamily="18" charset="2"/>
              <a:buChar char=""/>
            </a:pPr>
            <a:r>
              <a:rPr lang="en-US" sz="1000" dirty="0">
                <a:solidFill>
                  <a:srgbClr val="000000"/>
                </a:solidFill>
                <a:latin typeface="Segoe UI" panose="020B0502040204020203" pitchFamily="34" charset="0"/>
                <a:ea typeface="Times New Roman" panose="02020603050405020304" pitchFamily="18" charset="0"/>
                <a:cs typeface="Segoe UI" panose="020B0502040204020203" pitchFamily="34" charset="0"/>
              </a:rPr>
              <a:t>Use Azure services to enhance management and monitoring of Azure.</a:t>
            </a:r>
            <a:endParaRPr lang="en-US" sz="1000" dirty="0">
              <a:latin typeface="Segoe UI" panose="020B0502040204020203" pitchFamily="34" charset="0"/>
              <a:ea typeface="Times New Roman" panose="02020603050405020304" pitchFamily="18" charset="0"/>
              <a:cs typeface="Segoe UI" panose="020B0502040204020203" pitchFamily="34" charset="0"/>
            </a:endParaRPr>
          </a:p>
          <a:p>
            <a:pPr>
              <a:lnSpc>
                <a:spcPts val="1300"/>
              </a:lnSpc>
              <a:spcBef>
                <a:spcPts val="900"/>
              </a:spcBef>
              <a:spcAft>
                <a:spcPts val="300"/>
              </a:spcAft>
            </a:pPr>
            <a:r>
              <a:rPr lang="en-US" sz="1000" b="1" dirty="0">
                <a:effectLst/>
                <a:latin typeface="Segoe UI" panose="020B0502040204020203" pitchFamily="34" charset="0"/>
                <a:ea typeface="Times New Roman" panose="02020603050405020304" pitchFamily="18" charset="0"/>
                <a:cs typeface="Segoe UI" panose="020B0502040204020203" pitchFamily="34" charset="0"/>
              </a:rPr>
              <a:t>Required materials</a:t>
            </a:r>
          </a:p>
          <a:p>
            <a:pPr>
              <a:lnSpc>
                <a:spcPct val="107000"/>
              </a:lnSpc>
              <a:spcAft>
                <a:spcPts val="800"/>
              </a:spcAft>
            </a:pPr>
            <a:r>
              <a:rPr lang="en-US" sz="1000" dirty="0">
                <a:effectLst/>
                <a:latin typeface="Segoe UI" panose="020B0502040204020203" pitchFamily="34" charset="0"/>
                <a:ea typeface="Calibri" panose="020F0502020204030204" pitchFamily="34" charset="0"/>
                <a:cs typeface="Segoe UI" panose="020B0502040204020203" pitchFamily="34" charset="0"/>
              </a:rPr>
              <a:t>To teach this module, you need the Microsoft PowerPoint file </a:t>
            </a:r>
            <a:r>
              <a:rPr lang="en-US" sz="1000" b="1" dirty="0">
                <a:effectLst/>
                <a:latin typeface="Segoe UI" panose="020B0502040204020203" pitchFamily="34" charset="0"/>
                <a:ea typeface="Calibri" panose="020F0502020204030204" pitchFamily="34" charset="0"/>
                <a:cs typeface="Segoe UI" panose="020B0502040204020203" pitchFamily="34" charset="0"/>
              </a:rPr>
              <a:t>20533D_01.pptx</a:t>
            </a:r>
            <a:r>
              <a:rPr lang="en-US" sz="1000" dirty="0">
                <a:effectLst/>
                <a:latin typeface="Segoe UI" panose="020B0502040204020203" pitchFamily="34" charset="0"/>
                <a:ea typeface="Calibri" panose="020F0502020204030204" pitchFamily="34" charset="0"/>
                <a:cs typeface="Segoe UI" panose="020B0502040204020203" pitchFamily="34" charset="0"/>
              </a:rPr>
              <a:t>.</a:t>
            </a:r>
          </a:p>
          <a:p>
            <a:pPr>
              <a:lnSpc>
                <a:spcPct val="107000"/>
              </a:lnSpc>
              <a:spcAft>
                <a:spcPts val="800"/>
              </a:spcAft>
            </a:pPr>
            <a:r>
              <a:rPr lang="en-US" sz="1000" b="1" dirty="0">
                <a:effectLst/>
                <a:latin typeface="Segoe UI" panose="020B0502040204020203" pitchFamily="34" charset="0"/>
                <a:ea typeface="Calibri" panose="020F0502020204030204" pitchFamily="34" charset="0"/>
                <a:cs typeface="Segoe UI" panose="020B0502040204020203" pitchFamily="34" charset="0"/>
              </a:rPr>
              <a:t>Preparation tasks</a:t>
            </a:r>
            <a:endParaRPr lang="en-US" sz="1000" dirty="0">
              <a:effectLst/>
              <a:latin typeface="Segoe UI" panose="020B0502040204020203" pitchFamily="34" charset="0"/>
              <a:ea typeface="Calibri" panose="020F0502020204030204" pitchFamily="34" charset="0"/>
              <a:cs typeface="Segoe UI" panose="020B0502040204020203" pitchFamily="34" charset="0"/>
            </a:endParaRPr>
          </a:p>
          <a:p>
            <a:pPr>
              <a:lnSpc>
                <a:spcPct val="107000"/>
              </a:lnSpc>
              <a:spcAft>
                <a:spcPts val="800"/>
              </a:spcAft>
            </a:pPr>
            <a:r>
              <a:rPr lang="en-US" sz="1000" dirty="0">
                <a:effectLst/>
                <a:latin typeface="Segoe UI" panose="020B0502040204020203" pitchFamily="34" charset="0"/>
                <a:ea typeface="Calibri" panose="020F0502020204030204" pitchFamily="34" charset="0"/>
                <a:cs typeface="Segoe UI" panose="020B0502040204020203" pitchFamily="34" charset="0"/>
              </a:rPr>
              <a:t>To prepare for this module, you should:</a:t>
            </a:r>
          </a:p>
          <a:p>
            <a:pPr marL="342900" lvl="0" indent="-342900">
              <a:lnSpc>
                <a:spcPct val="115000"/>
              </a:lnSpc>
              <a:spcBef>
                <a:spcPts val="0"/>
              </a:spcBef>
              <a:spcAft>
                <a:spcPts val="995"/>
              </a:spcAft>
              <a:buFont typeface="+mj-lt"/>
              <a:buAutoNum type="arabicPeriod"/>
            </a:pPr>
            <a:r>
              <a:rPr lang="en-US" sz="1000" dirty="0">
                <a:effectLst/>
                <a:latin typeface="Segoe UI" panose="020B0502040204020203" pitchFamily="34" charset="0"/>
                <a:ea typeface="Times New Roman" panose="02020603050405020304" pitchFamily="18" charset="0"/>
                <a:cs typeface="Segoe UI" panose="020B0502040204020203" pitchFamily="34" charset="0"/>
              </a:rPr>
              <a:t>Read all this module’s materials.</a:t>
            </a:r>
            <a:endParaRPr lang="en-US" sz="1000" dirty="0">
              <a:effectLst/>
              <a:latin typeface="Segoe UI" panose="020B0502040204020203" pitchFamily="34" charset="0"/>
              <a:cs typeface="Segoe UI" panose="020B0502040204020203" pitchFamily="34" charset="0"/>
            </a:endParaRPr>
          </a:p>
          <a:p>
            <a:pPr marL="342900" lvl="0" indent="-342900">
              <a:lnSpc>
                <a:spcPct val="115000"/>
              </a:lnSpc>
              <a:spcBef>
                <a:spcPts val="0"/>
              </a:spcBef>
              <a:spcAft>
                <a:spcPts val="995"/>
              </a:spcAft>
              <a:buFont typeface="+mj-lt"/>
              <a:buAutoNum type="arabicPeriod"/>
            </a:pPr>
            <a:r>
              <a:rPr lang="en-US" sz="1000" dirty="0">
                <a:effectLst/>
                <a:latin typeface="Segoe UI" panose="020B0502040204020203" pitchFamily="34" charset="0"/>
                <a:ea typeface="Times New Roman" panose="02020603050405020304" pitchFamily="18" charset="0"/>
                <a:cs typeface="Segoe UI" panose="020B0502040204020203" pitchFamily="34" charset="0"/>
              </a:rPr>
              <a:t>Practice performing the demonstrations and labs.</a:t>
            </a:r>
            <a:endParaRPr lang="en-US" sz="1000" dirty="0">
              <a:effectLst/>
              <a:latin typeface="Segoe UI" panose="020B0502040204020203" pitchFamily="34" charset="0"/>
              <a:cs typeface="Segoe UI" panose="020B0502040204020203" pitchFamily="34" charset="0"/>
            </a:endParaRPr>
          </a:p>
          <a:p>
            <a:pPr marL="342900" lvl="0" indent="-342900">
              <a:lnSpc>
                <a:spcPct val="115000"/>
              </a:lnSpc>
              <a:spcBef>
                <a:spcPts val="0"/>
              </a:spcBef>
              <a:spcAft>
                <a:spcPts val="995"/>
              </a:spcAft>
              <a:buFont typeface="+mj-lt"/>
              <a:buAutoNum type="arabicPeriod"/>
            </a:pPr>
            <a:r>
              <a:rPr lang="en-US" sz="1000" dirty="0">
                <a:effectLst/>
                <a:latin typeface="Segoe UI" panose="020B0502040204020203" pitchFamily="34" charset="0"/>
                <a:ea typeface="Times New Roman" panose="02020603050405020304" pitchFamily="18" charset="0"/>
                <a:cs typeface="Segoe UI" panose="020B0502040204020203" pitchFamily="34" charset="0"/>
              </a:rPr>
              <a:t>Work through the Module Review and Takeaways section to determine how you will use the information to reinforce student learning and promote knowledge transfer to on-the-job performance.</a:t>
            </a:r>
            <a:endParaRPr lang="en-US" sz="1000" dirty="0">
              <a:effectLst/>
              <a:latin typeface="Segoe UI" panose="020B0502040204020203" pitchFamily="34" charset="0"/>
              <a:cs typeface="Segoe UI" panose="020B0502040204020203" pitchFamily="34" charset="0"/>
            </a:endParaRPr>
          </a:p>
          <a:p>
            <a:pPr>
              <a:lnSpc>
                <a:spcPct val="107000"/>
              </a:lnSpc>
              <a:spcAft>
                <a:spcPts val="800"/>
              </a:spcAft>
            </a:pPr>
            <a:r>
              <a:rPr lang="en-US" sz="1000" dirty="0">
                <a:effectLst/>
                <a:latin typeface="Segoe UI" panose="020B0502040204020203" pitchFamily="34" charset="0"/>
                <a:ea typeface="Calibri" panose="020F0502020204030204" pitchFamily="34" charset="0"/>
                <a:cs typeface="Segoe UI" panose="020B0502040204020203" pitchFamily="34" charset="0"/>
              </a:rPr>
              <a:t>As you prepare for this class, it is imperative that you complete the labs yourself. This gives you an understanding of how the labs work, as well as the concepts that each lab covers. This enables you to provide meaningful hints to students who might have issues while working in the labs. Furthermore, it will help guide your lecture to ensure that you discuss the concepts that the labs cover.</a:t>
            </a:r>
          </a:p>
        </p:txBody>
      </p:sp>
      <p:sp>
        <p:nvSpPr>
          <p:cNvPr id="4" name="Slide Number Placeholder 3"/>
          <p:cNvSpPr>
            <a:spLocks noGrp="1"/>
          </p:cNvSpPr>
          <p:nvPr>
            <p:ph type="sldNum" sz="quarter" idx="10"/>
          </p:nvPr>
        </p:nvSpPr>
        <p:spPr/>
        <p:txBody>
          <a:bodyPr/>
          <a:lstStyle/>
          <a:p>
            <a:fld id="{F19E9337-0361-41F3-9C17-1F4FFD1214BA}" type="slidenum">
              <a:rPr lang="en-US" b="0" smtClean="0">
                <a:latin typeface="Segoe UI" panose="020B0502040204020203" pitchFamily="34" charset="0"/>
              </a:rPr>
              <a:t>1</a:t>
            </a:fld>
            <a:endParaRPr lang="en-US" b="0" dirty="0">
              <a:latin typeface="Segoe UI" panose="020B0502040204020203" pitchFamily="34" charset="0"/>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Segoe UI" panose="020B0502040204020203" pitchFamily="34" charset="0"/>
              </a:rPr>
              <a:t>20533D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Segoe UI" panose="020B0502040204020203" pitchFamily="34" charset="0"/>
              </a:rPr>
              <a:t>1: Introduction to Microsoft Azure</a:t>
            </a:r>
          </a:p>
        </p:txBody>
      </p:sp>
    </p:spTree>
    <p:extLst>
      <p:ext uri="{BB962C8B-B14F-4D97-AF65-F5344CB8AC3E}">
        <p14:creationId xmlns:p14="http://schemas.microsoft.com/office/powerpoint/2010/main" val="30432123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r>
              <a:rPr lang="en-US" dirty="0"/>
              <a:t>Create App Service Plans</a:t>
            </a:r>
          </a:p>
          <a:p>
            <a:endParaRPr lang="en-US" dirty="0"/>
          </a:p>
          <a:p>
            <a:r>
              <a:rPr lang="en-US" b="1" dirty="0"/>
              <a:t>Azure App Service plans in-depth overview</a:t>
            </a:r>
          </a:p>
          <a:p>
            <a:r>
              <a:rPr lang="en-US" dirty="0"/>
              <a:t>https://docs.microsoft.com/en-us/azure/app-service/azure-web-sites-web-hosting-plans-in-depth-overview?toc=%2fazure%2fapp-service-web%2ftoc.json</a:t>
            </a:r>
          </a:p>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10</a:t>
            </a:fld>
            <a:endParaRPr lang="en-US"/>
          </a:p>
        </p:txBody>
      </p:sp>
    </p:spTree>
    <p:extLst>
      <p:ext uri="{BB962C8B-B14F-4D97-AF65-F5344CB8AC3E}">
        <p14:creationId xmlns:p14="http://schemas.microsoft.com/office/powerpoint/2010/main" val="28873435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19E9337-0361-41F3-9C17-1F4FFD1214BA}" type="slidenum">
              <a:rPr lang="en-US" smtClean="0"/>
              <a:t>11</a:t>
            </a:fld>
            <a:endParaRPr lang="en-US" dirty="0"/>
          </a:p>
        </p:txBody>
      </p:sp>
    </p:spTree>
    <p:extLst>
      <p:ext uri="{BB962C8B-B14F-4D97-AF65-F5344CB8AC3E}">
        <p14:creationId xmlns:p14="http://schemas.microsoft.com/office/powerpoint/2010/main" val="11096965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r>
              <a:rPr lang="en-US" dirty="0"/>
              <a:t>Update Azure Web Apps with Minimal Downtime</a:t>
            </a:r>
          </a:p>
          <a:p>
            <a:endParaRPr lang="en-US" dirty="0"/>
          </a:p>
          <a:p>
            <a:r>
              <a:rPr lang="en-US" b="1" dirty="0"/>
              <a:t>Set up staging environments in Azure App Service</a:t>
            </a:r>
          </a:p>
          <a:p>
            <a:r>
              <a:rPr lang="en-US" dirty="0"/>
              <a:t>https://docs.microsoft.com/en-us/azure/app-service-web/web-sites-staged-publishing</a:t>
            </a:r>
          </a:p>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12</a:t>
            </a:fld>
            <a:endParaRPr lang="en-US"/>
          </a:p>
        </p:txBody>
      </p:sp>
    </p:spTree>
    <p:extLst>
      <p:ext uri="{BB962C8B-B14F-4D97-AF65-F5344CB8AC3E}">
        <p14:creationId xmlns:p14="http://schemas.microsoft.com/office/powerpoint/2010/main" val="35245968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13</a:t>
            </a:fld>
            <a:endParaRPr lang="en-US"/>
          </a:p>
        </p:txBody>
      </p:sp>
    </p:spTree>
    <p:extLst>
      <p:ext uri="{BB962C8B-B14F-4D97-AF65-F5344CB8AC3E}">
        <p14:creationId xmlns:p14="http://schemas.microsoft.com/office/powerpoint/2010/main" val="12861867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latin typeface="Segoe UI" panose="020B0502040204020203" pitchFamily="34" charset="0"/>
                <a:ea typeface="Calibri" panose="020F0502020204030204" pitchFamily="34" charset="0"/>
                <a:cs typeface="Times New Roman" panose="02020603050405020304" pitchFamily="18" charset="0"/>
              </a:rPr>
              <a:t>Describe the scenarios for which App Service Environment is suitable. Explain its implementation via the Azure portal.</a:t>
            </a:r>
          </a:p>
          <a:p>
            <a:pPr>
              <a:lnSpc>
                <a:spcPct val="107000"/>
              </a:lnSpc>
              <a:spcAft>
                <a:spcPts val="800"/>
              </a:spcAft>
            </a:pPr>
            <a:r>
              <a:rPr lang="en-US" sz="1000" b="1" dirty="0">
                <a:latin typeface="Segoe UI" panose="020B0502040204020203" pitchFamily="34" charset="0"/>
                <a:ea typeface="Calibri" panose="020F0502020204030204" pitchFamily="34" charset="0"/>
                <a:cs typeface="Times New Roman" panose="02020603050405020304" pitchFamily="18" charset="0"/>
              </a:rPr>
              <a:t>Question</a:t>
            </a:r>
            <a:endParaRPr lang="en-US" sz="1000" dirty="0">
              <a:latin typeface="Segoe UI" panose="020B0502040204020203"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Segoe UI" panose="020B0502040204020203" pitchFamily="34" charset="0"/>
                <a:ea typeface="Calibri" panose="020F0502020204030204" pitchFamily="34" charset="0"/>
                <a:cs typeface="Times New Roman" panose="02020603050405020304" pitchFamily="18" charset="0"/>
              </a:rPr>
              <a:t>You work as a developer for your organization, and management asks you to list the major benefits of using App Service. How would you answer?</a:t>
            </a:r>
          </a:p>
          <a:p>
            <a:pPr>
              <a:lnSpc>
                <a:spcPct val="107000"/>
              </a:lnSpc>
              <a:spcAft>
                <a:spcPts val="800"/>
              </a:spcAft>
            </a:pPr>
            <a:r>
              <a:rPr lang="en-US" sz="1000" b="1" dirty="0">
                <a:latin typeface="Segoe UI" panose="020B0502040204020203" pitchFamily="34" charset="0"/>
                <a:ea typeface="Calibri" panose="020F0502020204030204" pitchFamily="34" charset="0"/>
                <a:cs typeface="Times New Roman" panose="02020603050405020304" pitchFamily="18" charset="0"/>
              </a:rPr>
              <a:t>Answer</a:t>
            </a:r>
            <a:endParaRPr lang="en-US" sz="1000" dirty="0">
              <a:latin typeface="Segoe UI" panose="020B0502040204020203"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Segoe UI" panose="020B0502040204020203" pitchFamily="34" charset="0"/>
                <a:cs typeface="Times New Roman" panose="02020603050405020304" pitchFamily="18" charset="0"/>
              </a:rPr>
              <a:t>Major benefits of App Service include:</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Segoe UI" panose="020B0502040204020203" pitchFamily="34" charset="0"/>
                <a:cs typeface="Times New Roman" panose="02020603050405020304" pitchFamily="18" charset="0"/>
              </a:rPr>
              <a:t>Enables you to deploy web and mobile apps rapidly.</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Segoe UI" panose="020B0502040204020203" pitchFamily="34" charset="0"/>
                <a:cs typeface="Times New Roman" panose="02020603050405020304" pitchFamily="18" charset="0"/>
              </a:rPr>
              <a:t>Allows you to integrate authentication with Azure AD and other cloud-identity providers.</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Segoe UI" panose="020B0502040204020203" pitchFamily="34" charset="0"/>
                <a:cs typeface="Times New Roman" panose="02020603050405020304" pitchFamily="18" charset="0"/>
              </a:rPr>
              <a:t>Supports both production and development environments.</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Segoe UI" panose="020B0502040204020203" pitchFamily="34" charset="0"/>
                <a:cs typeface="Times New Roman" panose="02020603050405020304" pitchFamily="18" charset="0"/>
              </a:rPr>
              <a:t>Supports most common development platforms.</a:t>
            </a:r>
          </a:p>
        </p:txBody>
      </p:sp>
      <p:sp>
        <p:nvSpPr>
          <p:cNvPr id="4" name="Slide Number Placeholder 3"/>
          <p:cNvSpPr>
            <a:spLocks noGrp="1"/>
          </p:cNvSpPr>
          <p:nvPr>
            <p:ph type="sldNum" sz="quarter" idx="10"/>
          </p:nvPr>
        </p:nvSpPr>
        <p:spPr/>
        <p:txBody>
          <a:bodyPr/>
          <a:lstStyle/>
          <a:p>
            <a:fld id="{24C38C5E-9C40-474C-BE02-53505E4C2CF0}" type="slidenum">
              <a:rPr lang="en-US" b="0">
                <a:latin typeface="Segoe UI" panose="020B0502040204020203" pitchFamily="34" charset="0"/>
              </a:rPr>
              <a:t>14</a:t>
            </a:fld>
            <a:endParaRPr lang="en-US" b="0" dirty="0">
              <a:latin typeface="Segoe UI" panose="020B0502040204020203" pitchFamily="34" charset="0"/>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Segoe UI" panose="020B0502040204020203" pitchFamily="34" charset="0"/>
              </a:rPr>
              <a:t>20533D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Segoe UI" panose="020B0502040204020203" pitchFamily="34" charset="0"/>
              </a:rPr>
              <a:t>5: Implementing Azure App Service</a:t>
            </a:r>
          </a:p>
        </p:txBody>
      </p:sp>
    </p:spTree>
    <p:extLst>
      <p:ext uri="{BB962C8B-B14F-4D97-AF65-F5344CB8AC3E}">
        <p14:creationId xmlns:p14="http://schemas.microsoft.com/office/powerpoint/2010/main" val="5524123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3C6E4902-292F-4370-AFC1-6D92B180E54E}" type="slidenum">
              <a:rPr kumimoji="0" lang="en-US" sz="1200" b="0" i="0" u="none" strike="noStrike" kern="1200" cap="none" spc="0" normalizeH="0" baseline="0" noProof="0" smtClean="0">
                <a:ln>
                  <a:noFill/>
                </a:ln>
                <a:solidFill>
                  <a:prstClr val="black"/>
                </a:solidFill>
                <a:effectLst/>
                <a:uLnTx/>
                <a:uFillTx/>
                <a:latin typeface="Segoe UI" panose="020B0502040204020203" pitchFamily="34" charset="0"/>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dirty="0">
              <a:ln>
                <a:noFill/>
              </a:ln>
              <a:solidFill>
                <a:prstClr val="black"/>
              </a:solidFill>
              <a:effectLst/>
              <a:uLnTx/>
              <a:uFillTx/>
              <a:latin typeface="Segoe UI" panose="020B0502040204020203" pitchFamily="34" charset="0"/>
              <a:ea typeface="+mn-ea"/>
              <a:cs typeface="+mn-cs"/>
            </a:endParaRPr>
          </a:p>
        </p:txBody>
      </p:sp>
    </p:spTree>
    <p:extLst>
      <p:ext uri="{BB962C8B-B14F-4D97-AF65-F5344CB8AC3E}">
        <p14:creationId xmlns:p14="http://schemas.microsoft.com/office/powerpoint/2010/main" val="197425254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3C6E4902-292F-4370-AFC1-6D92B180E54E}" type="slidenum">
              <a:rPr kumimoji="0" lang="en-US" sz="1200" b="0" i="0" u="none" strike="noStrike" kern="1200" cap="none" spc="0" normalizeH="0" baseline="0" noProof="0" smtClean="0">
                <a:ln>
                  <a:noFill/>
                </a:ln>
                <a:solidFill>
                  <a:prstClr val="black"/>
                </a:solidFill>
                <a:effectLst/>
                <a:uLnTx/>
                <a:uFillTx/>
                <a:latin typeface="Segoe UI" panose="020B0502040204020203" pitchFamily="34" charset="0"/>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dirty="0">
              <a:ln>
                <a:noFill/>
              </a:ln>
              <a:solidFill>
                <a:prstClr val="black"/>
              </a:solidFill>
              <a:effectLst/>
              <a:uLnTx/>
              <a:uFillTx/>
              <a:latin typeface="Segoe UI" panose="020B0502040204020203" pitchFamily="34" charset="0"/>
              <a:ea typeface="+mn-ea"/>
              <a:cs typeface="+mn-cs"/>
            </a:endParaRPr>
          </a:p>
        </p:txBody>
      </p:sp>
    </p:spTree>
    <p:extLst>
      <p:ext uri="{BB962C8B-B14F-4D97-AF65-F5344CB8AC3E}">
        <p14:creationId xmlns:p14="http://schemas.microsoft.com/office/powerpoint/2010/main" val="41857563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17</a:t>
            </a:fld>
            <a:endParaRPr lang="en-US" dirty="0"/>
          </a:p>
        </p:txBody>
      </p:sp>
    </p:spTree>
    <p:extLst>
      <p:ext uri="{BB962C8B-B14F-4D97-AF65-F5344CB8AC3E}">
        <p14:creationId xmlns:p14="http://schemas.microsoft.com/office/powerpoint/2010/main" val="173914390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Segoe UI" panose="020B0502040204020203" pitchFamily="34" charset="0"/>
                <a:ea typeface="Calibri" panose="020F0502020204030204" pitchFamily="34" charset="0"/>
                <a:cs typeface="Times New Roman" panose="02020603050405020304" pitchFamily="18" charset="0"/>
              </a:rPr>
              <a:t>This slide includes many of the settings that appear in a web app’s </a:t>
            </a:r>
            <a:r>
              <a:rPr lang="en-US" sz="1000" b="1" dirty="0">
                <a:latin typeface="Segoe UI" panose="020B0502040204020203" pitchFamily="34" charset="0"/>
                <a:ea typeface="Calibri" panose="020F0502020204030204" pitchFamily="34" charset="0"/>
                <a:cs typeface="Times New Roman" panose="02020603050405020304" pitchFamily="18" charset="0"/>
              </a:rPr>
              <a:t>Application settings</a:t>
            </a:r>
            <a:r>
              <a:rPr lang="en-US" sz="1000" dirty="0">
                <a:latin typeface="Segoe UI" panose="020B0502040204020203" pitchFamily="34" charset="0"/>
                <a:ea typeface="Calibri" panose="020F0502020204030204" pitchFamily="34" charset="0"/>
                <a:cs typeface="Times New Roman" panose="02020603050405020304" pitchFamily="18" charset="0"/>
              </a:rPr>
              <a:t> blade. </a:t>
            </a:r>
          </a:p>
          <a:p>
            <a:pPr>
              <a:lnSpc>
                <a:spcPct val="107000"/>
              </a:lnSpc>
              <a:spcAft>
                <a:spcPts val="800"/>
              </a:spcAft>
            </a:pPr>
            <a:r>
              <a:rPr lang="en-US" sz="1000" dirty="0">
                <a:latin typeface="Segoe UI" panose="020B0502040204020203" pitchFamily="34" charset="0"/>
                <a:ea typeface="Calibri" panose="020F0502020204030204" pitchFamily="34" charset="0"/>
                <a:cs typeface="Times New Roman" panose="02020603050405020304" pitchFamily="18" charset="0"/>
              </a:rPr>
              <a:t>Consider showing this blade to students as you talk about each setting. Also mention diagnostic logs as well as authentication and authorization settings.</a:t>
            </a:r>
          </a:p>
          <a:p>
            <a:pPr>
              <a:lnSpc>
                <a:spcPct val="107000"/>
              </a:lnSpc>
              <a:spcAft>
                <a:spcPts val="800"/>
              </a:spcAft>
            </a:pPr>
            <a:endParaRPr lang="en-US" sz="1000" dirty="0">
              <a:latin typeface="Segoe UI" panose="020B0502040204020203" pitchFamily="34" charset="0"/>
              <a:ea typeface="Calibri" panose="020F0502020204030204" pitchFamily="34" charset="0"/>
              <a:cs typeface="Times New Roman" panose="02020603050405020304" pitchFamily="18" charset="0"/>
            </a:endParaRPr>
          </a:p>
          <a:p>
            <a:r>
              <a:rPr lang="en-US" sz="1200" b="0" i="0" kern="1200" dirty="0">
                <a:solidFill>
                  <a:schemeClr val="tx1"/>
                </a:solidFill>
                <a:effectLst/>
                <a:ea typeface="+mn-ea"/>
                <a:cs typeface="+mn-cs"/>
              </a:rPr>
              <a:t>Handler mappings</a:t>
            </a:r>
          </a:p>
          <a:p>
            <a:r>
              <a:rPr lang="en-US" sz="1200" b="0" i="0" kern="1200" dirty="0">
                <a:solidFill>
                  <a:schemeClr val="tx1"/>
                </a:solidFill>
                <a:effectLst/>
                <a:ea typeface="+mn-ea"/>
                <a:cs typeface="+mn-cs"/>
              </a:rPr>
              <a:t>Use this area to add custom script processors to handle requests for specific file extensions</a:t>
            </a:r>
          </a:p>
          <a:p>
            <a:pPr>
              <a:lnSpc>
                <a:spcPct val="107000"/>
              </a:lnSpc>
              <a:spcAft>
                <a:spcPts val="800"/>
              </a:spcAft>
            </a:pPr>
            <a:endParaRPr lang="en-US" sz="1000" dirty="0">
              <a:latin typeface="Segoe UI" panose="020B0502040204020203" pitchFamily="34" charset="0"/>
              <a:ea typeface="Calibri" panose="020F0502020204030204" pitchFamily="34" charset="0"/>
              <a:cs typeface="Times New Roman" panose="02020603050405020304" pitchFamily="18" charset="0"/>
            </a:endParaRPr>
          </a:p>
          <a:p>
            <a:r>
              <a:rPr lang="en-US" sz="1200" b="0" i="0" kern="1200" dirty="0">
                <a:solidFill>
                  <a:schemeClr val="tx1"/>
                </a:solidFill>
                <a:effectLst/>
                <a:ea typeface="+mn-ea"/>
                <a:cs typeface="+mn-cs"/>
              </a:rPr>
              <a:t>Virtual applications and directories</a:t>
            </a:r>
          </a:p>
          <a:p>
            <a:r>
              <a:rPr lang="en-US" sz="1200" b="0" i="0" kern="1200" dirty="0">
                <a:solidFill>
                  <a:schemeClr val="tx1"/>
                </a:solidFill>
                <a:effectLst/>
                <a:ea typeface="+mn-ea"/>
                <a:cs typeface="+mn-cs"/>
              </a:rPr>
              <a:t>To configure virtual applications and directories, specify each virtual directory and its corresponding physical path relative to the website root. Optionally, you can select the </a:t>
            </a:r>
            <a:r>
              <a:rPr lang="en-US" sz="1200" b="1" i="0" kern="1200" dirty="0">
                <a:solidFill>
                  <a:schemeClr val="tx1"/>
                </a:solidFill>
                <a:effectLst/>
                <a:ea typeface="+mn-ea"/>
                <a:cs typeface="+mn-cs"/>
              </a:rPr>
              <a:t>Application</a:t>
            </a:r>
            <a:r>
              <a:rPr lang="en-US" sz="1200" b="0" i="0" kern="1200" dirty="0">
                <a:solidFill>
                  <a:schemeClr val="tx1"/>
                </a:solidFill>
                <a:effectLst/>
                <a:ea typeface="+mn-ea"/>
                <a:cs typeface="+mn-cs"/>
              </a:rPr>
              <a:t> checkbox to mark a virtual directory as an application.</a:t>
            </a:r>
          </a:p>
          <a:p>
            <a:pPr>
              <a:lnSpc>
                <a:spcPct val="107000"/>
              </a:lnSpc>
              <a:spcAft>
                <a:spcPts val="800"/>
              </a:spcAft>
            </a:pPr>
            <a:endParaRPr lang="en-US" sz="1000" dirty="0">
              <a:latin typeface="Segoe UI" panose="020B0502040204020203"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US" sz="1000" dirty="0">
              <a:latin typeface="Segoe UI" panose="020B0502040204020203"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7000"/>
              </a:lnSpc>
              <a:spcBef>
                <a:spcPts val="0"/>
              </a:spcBef>
              <a:spcAft>
                <a:spcPts val="800"/>
              </a:spcAft>
              <a:buClrTx/>
              <a:buSzTx/>
              <a:buFontTx/>
              <a:buNone/>
              <a:tabLst/>
              <a:defRPr/>
            </a:pPr>
            <a:r>
              <a:rPr lang="en-US" sz="1000" dirty="0">
                <a:hlinkClick r:id="rId3"/>
              </a:rPr>
              <a:t>https://docs.microsoft.com/en-us/azure/app-service/web-sites-configure</a:t>
            </a:r>
            <a:endParaRPr lang="en-US" sz="1000" dirty="0"/>
          </a:p>
          <a:p>
            <a:pPr>
              <a:lnSpc>
                <a:spcPct val="107000"/>
              </a:lnSpc>
              <a:spcAft>
                <a:spcPts val="800"/>
              </a:spcAft>
            </a:pPr>
            <a:endParaRPr lang="en-US" sz="1000" dirty="0">
              <a:latin typeface="Segoe UI" panose="020B0502040204020203"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24C38C5E-9C40-474C-BE02-53505E4C2CF0}" type="slidenum">
              <a:rPr lang="en-US" b="0">
                <a:latin typeface="Segoe UI" panose="020B0502040204020203" pitchFamily="34" charset="0"/>
              </a:rPr>
              <a:t>18</a:t>
            </a:fld>
            <a:endParaRPr lang="en-US" b="0" dirty="0">
              <a:latin typeface="Segoe UI" panose="020B0502040204020203" pitchFamily="34" charset="0"/>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Segoe UI" panose="020B0502040204020203" pitchFamily="34" charset="0"/>
              </a:rPr>
              <a:t>20533D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Segoe UI" panose="020B0502040204020203" pitchFamily="34" charset="0"/>
              </a:rPr>
              <a:t>5: Implementing Azure App Service</a:t>
            </a:r>
          </a:p>
        </p:txBody>
      </p:sp>
    </p:spTree>
    <p:extLst>
      <p:ext uri="{BB962C8B-B14F-4D97-AF65-F5344CB8AC3E}">
        <p14:creationId xmlns:p14="http://schemas.microsoft.com/office/powerpoint/2010/main" val="206493907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19E9337-0361-41F3-9C17-1F4FFD1214BA}" type="slidenum">
              <a:rPr lang="en-US" smtClean="0"/>
              <a:t>19</a:t>
            </a:fld>
            <a:endParaRPr lang="en-US" dirty="0"/>
          </a:p>
        </p:txBody>
      </p:sp>
    </p:spTree>
    <p:extLst>
      <p:ext uri="{BB962C8B-B14F-4D97-AF65-F5344CB8AC3E}">
        <p14:creationId xmlns:p14="http://schemas.microsoft.com/office/powerpoint/2010/main" val="30269358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2</a:t>
            </a:fld>
            <a:endParaRPr lang="en-US" dirty="0"/>
          </a:p>
        </p:txBody>
      </p:sp>
    </p:spTree>
    <p:extLst>
      <p:ext uri="{BB962C8B-B14F-4D97-AF65-F5344CB8AC3E}">
        <p14:creationId xmlns:p14="http://schemas.microsoft.com/office/powerpoint/2010/main" val="110040994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19E9337-0361-41F3-9C17-1F4FFD1214BA}" type="slidenum">
              <a:rPr lang="en-US" smtClean="0"/>
              <a:t>20</a:t>
            </a:fld>
            <a:endParaRPr lang="en-US" dirty="0"/>
          </a:p>
        </p:txBody>
      </p:sp>
    </p:spTree>
    <p:extLst>
      <p:ext uri="{BB962C8B-B14F-4D97-AF65-F5344CB8AC3E}">
        <p14:creationId xmlns:p14="http://schemas.microsoft.com/office/powerpoint/2010/main" val="337249505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3C6E4902-292F-4370-AFC1-6D92B180E54E}" type="slidenum">
              <a:rPr kumimoji="0" lang="en-US" sz="1200" b="0" i="0" u="none" strike="noStrike" kern="1200" cap="none" spc="0" normalizeH="0" baseline="0" noProof="0" smtClean="0">
                <a:ln>
                  <a:noFill/>
                </a:ln>
                <a:solidFill>
                  <a:prstClr val="black"/>
                </a:solidFill>
                <a:effectLst/>
                <a:uLnTx/>
                <a:uFillTx/>
                <a:latin typeface="Segoe UI" panose="020B0502040204020203" pitchFamily="34" charset="0"/>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dirty="0">
              <a:ln>
                <a:noFill/>
              </a:ln>
              <a:solidFill>
                <a:prstClr val="black"/>
              </a:solidFill>
              <a:effectLst/>
              <a:uLnTx/>
              <a:uFillTx/>
              <a:latin typeface="Segoe UI" panose="020B0502040204020203" pitchFamily="34" charset="0"/>
              <a:ea typeface="+mn-ea"/>
              <a:cs typeface="+mn-cs"/>
            </a:endParaRPr>
          </a:p>
        </p:txBody>
      </p:sp>
    </p:spTree>
    <p:extLst>
      <p:ext uri="{BB962C8B-B14F-4D97-AF65-F5344CB8AC3E}">
        <p14:creationId xmlns:p14="http://schemas.microsoft.com/office/powerpoint/2010/main" val="382025086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3C6E4902-292F-4370-AFC1-6D92B180E54E}" type="slidenum">
              <a:rPr kumimoji="0" lang="en-US" sz="1200" b="0" i="0" u="none" strike="noStrike" kern="1200" cap="none" spc="0" normalizeH="0" baseline="0" noProof="0" smtClean="0">
                <a:ln>
                  <a:noFill/>
                </a:ln>
                <a:solidFill>
                  <a:prstClr val="black"/>
                </a:solidFill>
                <a:effectLst/>
                <a:uLnTx/>
                <a:uFillTx/>
                <a:latin typeface="Segoe UI" panose="020B0502040204020203" pitchFamily="34" charset="0"/>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dirty="0">
              <a:ln>
                <a:noFill/>
              </a:ln>
              <a:solidFill>
                <a:prstClr val="black"/>
              </a:solidFill>
              <a:effectLst/>
              <a:uLnTx/>
              <a:uFillTx/>
              <a:latin typeface="Segoe UI" panose="020B0502040204020203" pitchFamily="34" charset="0"/>
              <a:ea typeface="+mn-ea"/>
              <a:cs typeface="+mn-cs"/>
            </a:endParaRPr>
          </a:p>
        </p:txBody>
      </p:sp>
    </p:spTree>
    <p:extLst>
      <p:ext uri="{BB962C8B-B14F-4D97-AF65-F5344CB8AC3E}">
        <p14:creationId xmlns:p14="http://schemas.microsoft.com/office/powerpoint/2010/main" val="212311569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3C6E4902-292F-4370-AFC1-6D92B180E54E}" type="slidenum">
              <a:rPr kumimoji="0" lang="en-US" sz="1200" b="0" i="0" u="none" strike="noStrike" kern="1200" cap="none" spc="0" normalizeH="0" baseline="0" noProof="0" smtClean="0">
                <a:ln>
                  <a:noFill/>
                </a:ln>
                <a:solidFill>
                  <a:prstClr val="black"/>
                </a:solidFill>
                <a:effectLst/>
                <a:uLnTx/>
                <a:uFillTx/>
                <a:latin typeface="Segoe UI" panose="020B0502040204020203" pitchFamily="34" charset="0"/>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dirty="0">
              <a:ln>
                <a:noFill/>
              </a:ln>
              <a:solidFill>
                <a:prstClr val="black"/>
              </a:solidFill>
              <a:effectLst/>
              <a:uLnTx/>
              <a:uFillTx/>
              <a:latin typeface="Segoe UI" panose="020B0502040204020203" pitchFamily="34" charset="0"/>
              <a:ea typeface="+mn-ea"/>
              <a:cs typeface="+mn-cs"/>
            </a:endParaRPr>
          </a:p>
        </p:txBody>
      </p:sp>
    </p:spTree>
    <p:extLst>
      <p:ext uri="{BB962C8B-B14F-4D97-AF65-F5344CB8AC3E}">
        <p14:creationId xmlns:p14="http://schemas.microsoft.com/office/powerpoint/2010/main" val="130398591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19E9337-0361-41F3-9C17-1F4FFD1214BA}" type="slidenum">
              <a:rPr lang="en-US" smtClean="0"/>
              <a:t>24</a:t>
            </a:fld>
            <a:endParaRPr lang="en-US" dirty="0"/>
          </a:p>
        </p:txBody>
      </p:sp>
    </p:spTree>
    <p:extLst>
      <p:ext uri="{BB962C8B-B14F-4D97-AF65-F5344CB8AC3E}">
        <p14:creationId xmlns:p14="http://schemas.microsoft.com/office/powerpoint/2010/main" val="161501347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Segoe UI" panose="020B0502040204020203" pitchFamily="34" charset="0"/>
                <a:ea typeface="Calibri" panose="020F0502020204030204" pitchFamily="34" charset="0"/>
                <a:cs typeface="Times New Roman" panose="02020603050405020304" pitchFamily="18" charset="0"/>
              </a:rPr>
              <a:t>Application and site logging are useful for generating data to help diagnose faults and poor performance. However, you should emphasize that web apps run faster when you are logging less diagnostic information. Therefore, when you investigate a specific problem, increase the application or site diagnostic levels, but when you are tuning for performance, log as little information as necessary. </a:t>
            </a:r>
          </a:p>
        </p:txBody>
      </p:sp>
      <p:sp>
        <p:nvSpPr>
          <p:cNvPr id="4" name="Slide Number Placeholder 3"/>
          <p:cNvSpPr>
            <a:spLocks noGrp="1"/>
          </p:cNvSpPr>
          <p:nvPr>
            <p:ph type="sldNum" sz="quarter" idx="10"/>
          </p:nvPr>
        </p:nvSpPr>
        <p:spPr/>
        <p:txBody>
          <a:bodyPr/>
          <a:lstStyle/>
          <a:p>
            <a:fld id="{24C38C5E-9C40-474C-BE02-53505E4C2CF0}" type="slidenum">
              <a:rPr lang="en-US" b="0">
                <a:latin typeface="Segoe UI" panose="020B0502040204020203" pitchFamily="34" charset="0"/>
              </a:rPr>
              <a:t>25</a:t>
            </a:fld>
            <a:endParaRPr lang="en-US" b="0" dirty="0">
              <a:latin typeface="Segoe UI" panose="020B0502040204020203" pitchFamily="34" charset="0"/>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Segoe UI" panose="020B0502040204020203" pitchFamily="34" charset="0"/>
              </a:rPr>
              <a:t>20533D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Segoe UI" panose="020B0502040204020203" pitchFamily="34" charset="0"/>
              </a:rPr>
              <a:t>5: Implementing Azure App Service</a:t>
            </a:r>
          </a:p>
        </p:txBody>
      </p:sp>
    </p:spTree>
    <p:extLst>
      <p:ext uri="{BB962C8B-B14F-4D97-AF65-F5344CB8AC3E}">
        <p14:creationId xmlns:p14="http://schemas.microsoft.com/office/powerpoint/2010/main" val="96998495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Segoe UI" panose="020B0502040204020203" pitchFamily="34" charset="0"/>
                <a:ea typeface="Calibri" panose="020F0502020204030204" pitchFamily="34" charset="0"/>
                <a:cs typeface="Times New Roman" panose="02020603050405020304" pitchFamily="18" charset="0"/>
              </a:rPr>
              <a:t>Describe different ways of managing and viewing diagnostic logs. Explain how to configure alerts.</a:t>
            </a:r>
          </a:p>
        </p:txBody>
      </p:sp>
      <p:sp>
        <p:nvSpPr>
          <p:cNvPr id="4" name="Slide Number Placeholder 3"/>
          <p:cNvSpPr>
            <a:spLocks noGrp="1"/>
          </p:cNvSpPr>
          <p:nvPr>
            <p:ph type="sldNum" sz="quarter" idx="10"/>
          </p:nvPr>
        </p:nvSpPr>
        <p:spPr/>
        <p:txBody>
          <a:bodyPr/>
          <a:lstStyle/>
          <a:p>
            <a:fld id="{24C38C5E-9C40-474C-BE02-53505E4C2CF0}" type="slidenum">
              <a:rPr lang="en-US" b="0">
                <a:latin typeface="Segoe UI" panose="020B0502040204020203" pitchFamily="34" charset="0"/>
              </a:rPr>
              <a:pPr/>
              <a:t>26</a:t>
            </a:fld>
            <a:endParaRPr lang="en-US" b="0" dirty="0">
              <a:latin typeface="Segoe UI" panose="020B0502040204020203" pitchFamily="34" charset="0"/>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Segoe UI" panose="020B0502040204020203" pitchFamily="34" charset="0"/>
              </a:rPr>
              <a:t>20533D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Segoe UI" panose="020B0502040204020203" pitchFamily="34" charset="0"/>
              </a:rPr>
              <a:t>5: Implementing Azure App Service</a:t>
            </a:r>
          </a:p>
        </p:txBody>
      </p:sp>
    </p:spTree>
    <p:extLst>
      <p:ext uri="{BB962C8B-B14F-4D97-AF65-F5344CB8AC3E}">
        <p14:creationId xmlns:p14="http://schemas.microsoft.com/office/powerpoint/2010/main" val="204778034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gn="l">
              <a:buFont typeface="Arial" panose="020B0604020202020204" pitchFamily="34" charset="0"/>
              <a:buChar char="•"/>
            </a:pPr>
            <a:r>
              <a:rPr lang="en-US" sz="1000" b="0" i="0" u="none" strike="noStrike" dirty="0">
                <a:solidFill>
                  <a:srgbClr val="111111"/>
                </a:solidFill>
                <a:effectLst/>
                <a:latin typeface="Segoe UI" panose="020B0502040204020203" pitchFamily="34" charset="0"/>
                <a:cs typeface="Segoe UI" panose="020B0502040204020203" pitchFamily="34" charset="0"/>
              </a:rPr>
              <a:t>Web Server might have gone down</a:t>
            </a:r>
          </a:p>
          <a:p>
            <a:pPr algn="l">
              <a:buFont typeface="Arial" panose="020B0604020202020204" pitchFamily="34" charset="0"/>
              <a:buChar char="•"/>
            </a:pPr>
            <a:r>
              <a:rPr lang="en-US" sz="1000" b="0" i="0" u="none" strike="noStrike" dirty="0">
                <a:solidFill>
                  <a:srgbClr val="111111"/>
                </a:solidFill>
                <a:effectLst/>
                <a:latin typeface="Segoe UI" panose="020B0502040204020203" pitchFamily="34" charset="0"/>
                <a:cs typeface="Segoe UI" panose="020B0502040204020203" pitchFamily="34" charset="0"/>
              </a:rPr>
              <a:t>Database server might also have gone down.</a:t>
            </a:r>
          </a:p>
          <a:p>
            <a:pPr algn="l">
              <a:buFont typeface="Arial" panose="020B0604020202020204" pitchFamily="34" charset="0"/>
              <a:buChar char="•"/>
            </a:pPr>
            <a:r>
              <a:rPr lang="en-US" sz="1000" b="0" i="0" u="none" strike="noStrike" dirty="0">
                <a:solidFill>
                  <a:srgbClr val="111111"/>
                </a:solidFill>
                <a:effectLst/>
                <a:latin typeface="Segoe UI" panose="020B0502040204020203" pitchFamily="34" charset="0"/>
                <a:cs typeface="Segoe UI" panose="020B0502040204020203" pitchFamily="34" charset="0"/>
              </a:rPr>
              <a:t>Network issues</a:t>
            </a:r>
          </a:p>
          <a:p>
            <a:pPr algn="l">
              <a:buFont typeface="Arial" panose="020B0604020202020204" pitchFamily="34" charset="0"/>
              <a:buChar char="•"/>
            </a:pPr>
            <a:r>
              <a:rPr lang="en-US" sz="1000" b="0" i="0" u="none" strike="noStrike" dirty="0">
                <a:solidFill>
                  <a:srgbClr val="111111"/>
                </a:solidFill>
                <a:effectLst/>
                <a:latin typeface="Segoe UI" panose="020B0502040204020203" pitchFamily="34" charset="0"/>
                <a:cs typeface="Segoe UI" panose="020B0502040204020203" pitchFamily="34" charset="0"/>
              </a:rPr>
              <a:t>DNS issues</a:t>
            </a:r>
          </a:p>
        </p:txBody>
      </p:sp>
      <p:sp>
        <p:nvSpPr>
          <p:cNvPr id="4" name="Slide Number Placeholder 3"/>
          <p:cNvSpPr>
            <a:spLocks noGrp="1"/>
          </p:cNvSpPr>
          <p:nvPr>
            <p:ph type="sldNum" sz="quarter" idx="10"/>
          </p:nvPr>
        </p:nvSpPr>
        <p:spPr/>
        <p:txBody>
          <a:bodyPr/>
          <a:lstStyle/>
          <a:p>
            <a:fld id="{24C38C5E-9C40-474C-BE02-53505E4C2CF0}" type="slidenum">
              <a:rPr lang="en-US" b="0">
                <a:latin typeface="Segoe UI" panose="020B0502040204020203" pitchFamily="34" charset="0"/>
              </a:rPr>
              <a:t>27</a:t>
            </a:fld>
            <a:endParaRPr lang="en-US" b="0" dirty="0">
              <a:latin typeface="Segoe UI" panose="020B0502040204020203" pitchFamily="34" charset="0"/>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Segoe UI" panose="020B0502040204020203" pitchFamily="34" charset="0"/>
              </a:rPr>
              <a:t>20533D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Segoe UI" panose="020B0502040204020203" pitchFamily="34" charset="0"/>
              </a:rPr>
              <a:t>5: Implementing Azure App Service</a:t>
            </a:r>
          </a:p>
        </p:txBody>
      </p:sp>
    </p:spTree>
    <p:extLst>
      <p:ext uri="{BB962C8B-B14F-4D97-AF65-F5344CB8AC3E}">
        <p14:creationId xmlns:p14="http://schemas.microsoft.com/office/powerpoint/2010/main" val="386608958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gn="l"/>
            <a:r>
              <a:rPr lang="en-US" sz="1000" b="0" i="0" u="none" strike="noStrike" dirty="0">
                <a:solidFill>
                  <a:srgbClr val="000000"/>
                </a:solidFill>
                <a:effectLst/>
                <a:latin typeface="Segoe UI" panose="020B0502040204020203" pitchFamily="34" charset="0"/>
                <a:cs typeface="Segoe UI" panose="020B0502040204020203" pitchFamily="34" charset="0"/>
              </a:rPr>
              <a:t>You can receive an alert based on monitoring metrics for, or events on, your Azure services. </a:t>
            </a:r>
          </a:p>
          <a:p>
            <a:pPr algn="l">
              <a:buFont typeface="Arial" panose="020B0604020202020204" pitchFamily="34" charset="0"/>
              <a:buChar char="•"/>
            </a:pPr>
            <a:r>
              <a:rPr lang="en-US" sz="1000" b="1" i="0" u="none" strike="noStrike" dirty="0">
                <a:solidFill>
                  <a:srgbClr val="000000"/>
                </a:solidFill>
                <a:effectLst/>
                <a:latin typeface="Segoe UI" panose="020B0502040204020203" pitchFamily="34" charset="0"/>
                <a:cs typeface="Segoe UI" panose="020B0502040204020203" pitchFamily="34" charset="0"/>
              </a:rPr>
              <a:t>Metric values</a:t>
            </a:r>
            <a:r>
              <a:rPr lang="en-US" sz="1000" b="0" i="0" u="none" strike="noStrike" dirty="0">
                <a:solidFill>
                  <a:srgbClr val="000000"/>
                </a:solidFill>
                <a:effectLst/>
                <a:latin typeface="Segoe UI" panose="020B0502040204020203" pitchFamily="34" charset="0"/>
                <a:cs typeface="Segoe UI" panose="020B0502040204020203" pitchFamily="34" charset="0"/>
              </a:rPr>
              <a:t> - The alert triggers when the value of a specified metric crosses a threshold you assign in either direction. That is, it triggers both when the condition is first met and then afterwards when that condition is no longer being met. </a:t>
            </a:r>
          </a:p>
          <a:p>
            <a:pPr algn="l">
              <a:buFont typeface="Arial" panose="020B0604020202020204" pitchFamily="34" charset="0"/>
              <a:buChar char="•"/>
            </a:pPr>
            <a:r>
              <a:rPr lang="en-US" sz="1000" b="1" i="0" u="none" strike="noStrike" dirty="0">
                <a:solidFill>
                  <a:srgbClr val="000000"/>
                </a:solidFill>
                <a:effectLst/>
                <a:latin typeface="Segoe UI" panose="020B0502040204020203" pitchFamily="34" charset="0"/>
                <a:cs typeface="Segoe UI" panose="020B0502040204020203" pitchFamily="34" charset="0"/>
              </a:rPr>
              <a:t>Activity log events</a:t>
            </a:r>
            <a:r>
              <a:rPr lang="en-US" sz="1000" b="0" i="0" u="none" strike="noStrike" dirty="0">
                <a:solidFill>
                  <a:srgbClr val="000000"/>
                </a:solidFill>
                <a:effectLst/>
                <a:latin typeface="Segoe UI" panose="020B0502040204020203" pitchFamily="34" charset="0"/>
                <a:cs typeface="Segoe UI" panose="020B0502040204020203" pitchFamily="34" charset="0"/>
              </a:rPr>
              <a:t> - An alert can trigger on </a:t>
            </a:r>
            <a:r>
              <a:rPr lang="en-US" sz="1000" b="0" i="1" u="none" strike="noStrike" dirty="0">
                <a:solidFill>
                  <a:srgbClr val="000000"/>
                </a:solidFill>
                <a:effectLst/>
                <a:latin typeface="Segoe UI" panose="020B0502040204020203" pitchFamily="34" charset="0"/>
                <a:cs typeface="Segoe UI" panose="020B0502040204020203" pitchFamily="34" charset="0"/>
              </a:rPr>
              <a:t>every</a:t>
            </a:r>
            <a:r>
              <a:rPr lang="en-US" sz="1000" b="0" i="0" u="none" strike="noStrike" dirty="0">
                <a:solidFill>
                  <a:srgbClr val="000000"/>
                </a:solidFill>
                <a:effectLst/>
                <a:latin typeface="Segoe UI" panose="020B0502040204020203" pitchFamily="34" charset="0"/>
                <a:cs typeface="Segoe UI" panose="020B0502040204020203" pitchFamily="34" charset="0"/>
              </a:rPr>
              <a:t> event, or, only when certain events occurs. Learn more about </a:t>
            </a:r>
            <a:r>
              <a:rPr lang="en-US" sz="1000" b="0" i="0" u="none" strike="noStrike" dirty="0">
                <a:solidFill>
                  <a:srgbClr val="0050C5"/>
                </a:solidFill>
                <a:effectLst/>
                <a:latin typeface="Segoe UI" panose="020B0502040204020203" pitchFamily="34" charset="0"/>
                <a:cs typeface="Segoe UI" panose="020B0502040204020203" pitchFamily="34" charset="0"/>
                <a:hlinkClick r:id="rId3"/>
              </a:rPr>
              <a:t>activity log alerts</a:t>
            </a:r>
            <a:r>
              <a:rPr lang="en-US" sz="1000" b="0" i="0" u="none" strike="noStrike" dirty="0">
                <a:solidFill>
                  <a:srgbClr val="000000"/>
                </a:solidFill>
                <a:effectLst/>
                <a:latin typeface="Segoe UI" panose="020B0502040204020203" pitchFamily="34" charset="0"/>
                <a:cs typeface="Segoe UI" panose="020B0502040204020203" pitchFamily="34" charset="0"/>
              </a:rPr>
              <a:t>.</a:t>
            </a:r>
          </a:p>
          <a:p>
            <a:pPr algn="l"/>
            <a:r>
              <a:rPr lang="en-US" sz="1000" b="0" i="0" u="none" strike="noStrike" dirty="0">
                <a:solidFill>
                  <a:srgbClr val="000000"/>
                </a:solidFill>
                <a:effectLst/>
                <a:latin typeface="Segoe UI" panose="020B0502040204020203" pitchFamily="34" charset="0"/>
                <a:cs typeface="Segoe UI" panose="020B0502040204020203" pitchFamily="34" charset="0"/>
              </a:rPr>
              <a:t>You can configure a metric alert to do the following when it triggers: </a:t>
            </a:r>
          </a:p>
          <a:p>
            <a:pPr algn="l">
              <a:buFont typeface="Arial" panose="020B0604020202020204" pitchFamily="34" charset="0"/>
              <a:buChar char="•"/>
            </a:pPr>
            <a:r>
              <a:rPr lang="en-US" sz="1000" b="0" i="0" u="none" strike="noStrike" dirty="0">
                <a:solidFill>
                  <a:srgbClr val="000000"/>
                </a:solidFill>
                <a:effectLst/>
                <a:latin typeface="Segoe UI" panose="020B0502040204020203" pitchFamily="34" charset="0"/>
                <a:cs typeface="Segoe UI" panose="020B0502040204020203" pitchFamily="34" charset="0"/>
              </a:rPr>
              <a:t>send email notifications to the service administrator and co-administrators</a:t>
            </a:r>
          </a:p>
          <a:p>
            <a:pPr algn="l">
              <a:buFont typeface="Arial" panose="020B0604020202020204" pitchFamily="34" charset="0"/>
              <a:buChar char="•"/>
            </a:pPr>
            <a:r>
              <a:rPr lang="en-US" sz="1000" b="0" i="0" u="none" strike="noStrike" dirty="0">
                <a:solidFill>
                  <a:srgbClr val="000000"/>
                </a:solidFill>
                <a:effectLst/>
                <a:latin typeface="Segoe UI" panose="020B0502040204020203" pitchFamily="34" charset="0"/>
                <a:cs typeface="Segoe UI" panose="020B0502040204020203" pitchFamily="34" charset="0"/>
              </a:rPr>
              <a:t>send email to additional emails that you specify.</a:t>
            </a:r>
          </a:p>
          <a:p>
            <a:pPr algn="l">
              <a:buFont typeface="Arial" panose="020B0604020202020204" pitchFamily="34" charset="0"/>
              <a:buChar char="•"/>
            </a:pPr>
            <a:r>
              <a:rPr lang="en-US" sz="1000" b="0" i="0" u="none" strike="noStrike" dirty="0">
                <a:solidFill>
                  <a:srgbClr val="000000"/>
                </a:solidFill>
                <a:effectLst/>
                <a:latin typeface="Segoe UI" panose="020B0502040204020203" pitchFamily="34" charset="0"/>
                <a:cs typeface="Segoe UI" panose="020B0502040204020203" pitchFamily="34" charset="0"/>
              </a:rPr>
              <a:t>call a </a:t>
            </a:r>
            <a:r>
              <a:rPr lang="en-US" sz="1000" b="0" i="0" u="none" strike="noStrike" dirty="0" err="1">
                <a:solidFill>
                  <a:srgbClr val="000000"/>
                </a:solidFill>
                <a:effectLst/>
                <a:latin typeface="Segoe UI" panose="020B0502040204020203" pitchFamily="34" charset="0"/>
                <a:cs typeface="Segoe UI" panose="020B0502040204020203" pitchFamily="34" charset="0"/>
              </a:rPr>
              <a:t>webhook</a:t>
            </a:r>
            <a:endParaRPr lang="en-US" sz="1000" b="0" i="0" u="none" strike="noStrike" dirty="0">
              <a:solidFill>
                <a:srgbClr val="000000"/>
              </a:solidFill>
              <a:effectLst/>
              <a:latin typeface="Segoe UI" panose="020B0502040204020203" pitchFamily="34" charset="0"/>
              <a:cs typeface="Segoe UI" panose="020B0502040204020203" pitchFamily="34" charset="0"/>
            </a:endParaRPr>
          </a:p>
          <a:p>
            <a:pPr algn="l">
              <a:buFont typeface="Arial" panose="020B0604020202020204" pitchFamily="34" charset="0"/>
              <a:buChar char="•"/>
            </a:pPr>
            <a:r>
              <a:rPr lang="en-US" sz="1000" b="0" i="0" u="none" strike="noStrike" dirty="0">
                <a:solidFill>
                  <a:srgbClr val="000000"/>
                </a:solidFill>
                <a:effectLst/>
                <a:latin typeface="Segoe UI" panose="020B0502040204020203" pitchFamily="34" charset="0"/>
                <a:cs typeface="Segoe UI" panose="020B0502040204020203" pitchFamily="34" charset="0"/>
              </a:rPr>
              <a:t>start execution of an Azure runbook (only from the Azure portal)</a:t>
            </a:r>
          </a:p>
        </p:txBody>
      </p:sp>
      <p:sp>
        <p:nvSpPr>
          <p:cNvPr id="4" name="Slide Number Placeholder 3"/>
          <p:cNvSpPr>
            <a:spLocks noGrp="1"/>
          </p:cNvSpPr>
          <p:nvPr>
            <p:ph type="sldNum" sz="quarter" idx="10"/>
          </p:nvPr>
        </p:nvSpPr>
        <p:spPr/>
        <p:txBody>
          <a:bodyPr/>
          <a:lstStyle/>
          <a:p>
            <a:fld id="{24C38C5E-9C40-474C-BE02-53505E4C2CF0}" type="slidenum">
              <a:rPr lang="en-US" b="0">
                <a:latin typeface="Segoe UI" panose="020B0502040204020203" pitchFamily="34" charset="0"/>
              </a:rPr>
              <a:t>28</a:t>
            </a:fld>
            <a:endParaRPr lang="en-US" b="0" dirty="0">
              <a:latin typeface="Segoe UI" panose="020B0502040204020203" pitchFamily="34" charset="0"/>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Segoe UI" panose="020B0502040204020203" pitchFamily="34" charset="0"/>
              </a:rPr>
              <a:t>20533D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Segoe UI" panose="020B0502040204020203" pitchFamily="34" charset="0"/>
              </a:rPr>
              <a:t>5: Implementing Azure App Service</a:t>
            </a:r>
          </a:p>
        </p:txBody>
      </p:sp>
    </p:spTree>
    <p:extLst>
      <p:ext uri="{BB962C8B-B14F-4D97-AF65-F5344CB8AC3E}">
        <p14:creationId xmlns:p14="http://schemas.microsoft.com/office/powerpoint/2010/main" val="362790438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29</a:t>
            </a:fld>
            <a:endParaRPr lang="en-US" dirty="0"/>
          </a:p>
        </p:txBody>
      </p:sp>
    </p:spTree>
    <p:extLst>
      <p:ext uri="{BB962C8B-B14F-4D97-AF65-F5344CB8AC3E}">
        <p14:creationId xmlns:p14="http://schemas.microsoft.com/office/powerpoint/2010/main" val="23153611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r>
              <a:rPr lang="de-DE" sz="1200" b="0" i="0" u="none" strike="noStrike" kern="1200" dirty="0">
                <a:solidFill>
                  <a:schemeClr val="tx1"/>
                </a:solidFill>
                <a:effectLst/>
                <a:ea typeface="+mn-ea"/>
                <a:cs typeface="+mn-cs"/>
                <a:hlinkClick r:id="rId3"/>
              </a:rPr>
              <a:t>Preview Version 1.7 (2017-04-20)</a:t>
            </a:r>
            <a:endParaRPr lang="de-DE" dirty="0"/>
          </a:p>
        </p:txBody>
      </p:sp>
      <p:sp>
        <p:nvSpPr>
          <p:cNvPr id="4" name="Slide Number Placeholder 3"/>
          <p:cNvSpPr>
            <a:spLocks noGrp="1"/>
          </p:cNvSpPr>
          <p:nvPr>
            <p:ph type="sldNum" sz="quarter" idx="10"/>
          </p:nvPr>
        </p:nvSpPr>
        <p:spPr/>
        <p:txBody>
          <a:bodyPr/>
          <a:lstStyle/>
          <a:p>
            <a:pPr>
              <a:defRPr/>
            </a:pPr>
            <a:fld id="{BC0D98F3-66B1-4734-AFB3-E657E989C9AD}" type="slidenum">
              <a:rPr lang="de-DE" smtClean="0">
                <a:solidFill>
                  <a:prstClr val="black"/>
                </a:solidFill>
              </a:rPr>
              <a:pPr>
                <a:defRPr/>
              </a:pPr>
              <a:t>3</a:t>
            </a:fld>
            <a:endParaRPr lang="de-DE">
              <a:solidFill>
                <a:prstClr val="black"/>
              </a:solidFill>
            </a:endParaRPr>
          </a:p>
        </p:txBody>
      </p:sp>
    </p:spTree>
    <p:extLst>
      <p:ext uri="{BB962C8B-B14F-4D97-AF65-F5344CB8AC3E}">
        <p14:creationId xmlns:p14="http://schemas.microsoft.com/office/powerpoint/2010/main" val="81057630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r>
              <a:rPr lang="en-US" dirty="0"/>
              <a:t>Design Web Apps for Scalability and Performance</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ea typeface="+mn-ea"/>
                <a:cs typeface="+mn-cs"/>
              </a:rPr>
              <a:t>Scale up an app in Azure</a:t>
            </a:r>
          </a:p>
          <a:p>
            <a:r>
              <a:rPr lang="en-US" dirty="0"/>
              <a:t>https://docs.microsoft.com/en-us/azure/app-service-web/web-sites-scale</a:t>
            </a:r>
          </a:p>
          <a:p>
            <a:endParaRPr lang="en-US" dirty="0"/>
          </a:p>
          <a:p>
            <a:r>
              <a:rPr lang="en-US" b="1" dirty="0"/>
              <a:t>Scale instance count manually or automatically</a:t>
            </a:r>
          </a:p>
          <a:p>
            <a:r>
              <a:rPr lang="en-US" dirty="0"/>
              <a:t>https://docs.microsoft.com/en-us/azure/monitoring-and-diagnostics/insights-how-to-scale?toc=%2fazure%2fapp-service-web%2ftoc.json</a:t>
            </a:r>
          </a:p>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30</a:t>
            </a:fld>
            <a:endParaRPr lang="en-US"/>
          </a:p>
        </p:txBody>
      </p:sp>
    </p:spTree>
    <p:extLst>
      <p:ext uri="{BB962C8B-B14F-4D97-AF65-F5344CB8AC3E}">
        <p14:creationId xmlns:p14="http://schemas.microsoft.com/office/powerpoint/2010/main" val="389422649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r>
              <a:rPr lang="en-US" b="1" dirty="0"/>
              <a:t>Azure Web Sites : Scaling Your Web Application with Azure Web Sites</a:t>
            </a:r>
          </a:p>
          <a:p>
            <a:r>
              <a:rPr lang="en-US" dirty="0"/>
              <a:t>https://msdn.microsoft.com/en-us/magazine/dn786914.aspx</a:t>
            </a:r>
          </a:p>
          <a:p>
            <a:endParaRPr lang="en-US" dirty="0"/>
          </a:p>
          <a:p>
            <a:endParaRPr lang="en-US" dirty="0"/>
          </a:p>
          <a:p>
            <a:r>
              <a:rPr lang="en-US" dirty="0"/>
              <a:t>Deploy Azure Web Apps to Multiple Regions for High Availability</a:t>
            </a:r>
          </a:p>
          <a:p>
            <a:endParaRPr lang="en-US" dirty="0"/>
          </a:p>
          <a:p>
            <a:r>
              <a:rPr lang="en-US" b="1" dirty="0"/>
              <a:t>Controlling Azure web app traffic with Azure Traffic Manager</a:t>
            </a:r>
          </a:p>
          <a:p>
            <a:r>
              <a:rPr lang="en-US" dirty="0"/>
              <a:t>https://docs.microsoft.com/en-us/azure/app-service-web/web-sites-traffic-manager</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ea typeface="+mn-ea"/>
                <a:cs typeface="+mn-cs"/>
              </a:rPr>
              <a:t>Add a Content Delivery Network (CDN) to an Azure App Service</a:t>
            </a:r>
          </a:p>
          <a:p>
            <a:r>
              <a:rPr lang="en-US" dirty="0"/>
              <a:t>https://docs.microsoft.com/en-us/azure/app-service-web/app-service-web-tutorial-content-delivery-network</a:t>
            </a:r>
          </a:p>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31</a:t>
            </a:fld>
            <a:endParaRPr lang="en-US"/>
          </a:p>
        </p:txBody>
      </p:sp>
    </p:spTree>
    <p:extLst>
      <p:ext uri="{BB962C8B-B14F-4D97-AF65-F5344CB8AC3E}">
        <p14:creationId xmlns:p14="http://schemas.microsoft.com/office/powerpoint/2010/main" val="53020344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r>
              <a:rPr lang="en-US" dirty="0"/>
              <a:t>Deploy Azure Web Apps to Multiple Regions for High Availability</a:t>
            </a:r>
          </a:p>
          <a:p>
            <a:endParaRPr lang="en-US" dirty="0"/>
          </a:p>
          <a:p>
            <a:r>
              <a:rPr lang="en-US" b="1" dirty="0"/>
              <a:t>Controlling Azure web app traffic with Azure Traffic Manager</a:t>
            </a:r>
          </a:p>
          <a:p>
            <a:r>
              <a:rPr lang="en-US" dirty="0"/>
              <a:t>https://docs.microsoft.com/en-us/azure/app-service-web/web-sites-traffic-manager</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ea typeface="+mn-ea"/>
                <a:cs typeface="+mn-cs"/>
              </a:rPr>
              <a:t>Add a Content Delivery Network (CDN) to an Azure App Service</a:t>
            </a:r>
          </a:p>
          <a:p>
            <a:r>
              <a:rPr lang="en-US" dirty="0"/>
              <a:t>https://docs.microsoft.com/en-us/azure/app-service-web/app-service-web-tutorial-content-delivery-network</a:t>
            </a:r>
          </a:p>
          <a:p>
            <a:endParaRPr lang="en-US" dirty="0"/>
          </a:p>
          <a:p>
            <a:r>
              <a:rPr lang="en-US" b="1" dirty="0"/>
              <a:t>Best Practices: Windows Azure Websites (WAWS)</a:t>
            </a:r>
          </a:p>
          <a:p>
            <a:r>
              <a:rPr lang="en-US" dirty="0"/>
              <a:t>https://azure.microsoft.com/en-us/blog/best-practices-windows-azure-websites-waws/</a:t>
            </a:r>
          </a:p>
        </p:txBody>
      </p:sp>
      <p:sp>
        <p:nvSpPr>
          <p:cNvPr id="4" name="Slide Number Placeholder 3"/>
          <p:cNvSpPr>
            <a:spLocks noGrp="1"/>
          </p:cNvSpPr>
          <p:nvPr>
            <p:ph type="sldNum" sz="quarter" idx="10"/>
          </p:nvPr>
        </p:nvSpPr>
        <p:spPr/>
        <p:txBody>
          <a:bodyPr/>
          <a:lstStyle/>
          <a:p>
            <a:fld id="{3C6E4902-292F-4370-AFC1-6D92B180E54E}" type="slidenum">
              <a:rPr lang="en-US" smtClean="0"/>
              <a:t>32</a:t>
            </a:fld>
            <a:endParaRPr lang="en-US"/>
          </a:p>
        </p:txBody>
      </p:sp>
    </p:spTree>
    <p:extLst>
      <p:ext uri="{BB962C8B-B14F-4D97-AF65-F5344CB8AC3E}">
        <p14:creationId xmlns:p14="http://schemas.microsoft.com/office/powerpoint/2010/main" val="283589652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3C6E4902-292F-4370-AFC1-6D92B180E54E}" type="slidenum">
              <a:rPr kumimoji="0" lang="en-US" sz="1200" b="0" i="0" u="none" strike="noStrike" kern="1200" cap="none" spc="0" normalizeH="0" baseline="0" noProof="0" smtClean="0">
                <a:ln>
                  <a:noFill/>
                </a:ln>
                <a:solidFill>
                  <a:prstClr val="black"/>
                </a:solidFill>
                <a:effectLst/>
                <a:uLnTx/>
                <a:uFillTx/>
                <a:latin typeface="Segoe UI" panose="020B0502040204020203" pitchFamily="34" charset="0"/>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33</a:t>
            </a:fld>
            <a:endParaRPr kumimoji="0" lang="en-US" sz="1200" b="0" i="0" u="none" strike="noStrike" kern="1200" cap="none" spc="0" normalizeH="0" baseline="0" noProof="0" dirty="0">
              <a:ln>
                <a:noFill/>
              </a:ln>
              <a:solidFill>
                <a:prstClr val="black"/>
              </a:solidFill>
              <a:effectLst/>
              <a:uLnTx/>
              <a:uFillTx/>
              <a:latin typeface="Segoe UI" panose="020B0502040204020203" pitchFamily="34" charset="0"/>
              <a:ea typeface="+mn-ea"/>
              <a:cs typeface="+mn-cs"/>
            </a:endParaRPr>
          </a:p>
        </p:txBody>
      </p:sp>
    </p:spTree>
    <p:extLst>
      <p:ext uri="{BB962C8B-B14F-4D97-AF65-F5344CB8AC3E}">
        <p14:creationId xmlns:p14="http://schemas.microsoft.com/office/powerpoint/2010/main" val="28629768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3C6E4902-292F-4370-AFC1-6D92B180E54E}" type="slidenum">
              <a:rPr kumimoji="0" lang="en-US" sz="1200" b="0" i="0" u="none" strike="noStrike" kern="1200" cap="none" spc="0" normalizeH="0" baseline="0" noProof="0" smtClean="0">
                <a:ln>
                  <a:noFill/>
                </a:ln>
                <a:solidFill>
                  <a:prstClr val="black"/>
                </a:solidFill>
                <a:effectLst/>
                <a:uLnTx/>
                <a:uFillTx/>
                <a:latin typeface="Segoe UI" panose="020B0502040204020203" pitchFamily="34" charset="0"/>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34</a:t>
            </a:fld>
            <a:endParaRPr kumimoji="0" lang="en-US" sz="1200" b="0" i="0" u="none" strike="noStrike" kern="1200" cap="none" spc="0" normalizeH="0" baseline="0" noProof="0" dirty="0">
              <a:ln>
                <a:noFill/>
              </a:ln>
              <a:solidFill>
                <a:prstClr val="black"/>
              </a:solidFill>
              <a:effectLst/>
              <a:uLnTx/>
              <a:uFillTx/>
              <a:latin typeface="Segoe UI" panose="020B0502040204020203" pitchFamily="34" charset="0"/>
              <a:ea typeface="+mn-ea"/>
              <a:cs typeface="+mn-cs"/>
            </a:endParaRPr>
          </a:p>
        </p:txBody>
      </p:sp>
    </p:spTree>
    <p:extLst>
      <p:ext uri="{BB962C8B-B14F-4D97-AF65-F5344CB8AC3E}">
        <p14:creationId xmlns:p14="http://schemas.microsoft.com/office/powerpoint/2010/main" val="112990040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latin typeface="Arial"/>
                <a:ea typeface="Calibri"/>
                <a:cs typeface="Times New Roman"/>
              </a:rPr>
              <a:t>Review the steps in Lab A: Exercise 1 for guidance when performing this demonstration. </a:t>
            </a:r>
          </a:p>
          <a:p>
            <a:r>
              <a:rPr lang="en-US" dirty="0"/>
              <a:t>https://github.com/MicrosoftLearning/10979-MicrosoftAzureFundamentals/blob/master/Instructions/10979D_LAB_04.md</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8E41278-A97F-6B4E-8A96-38954C528C7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6234464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19E9337-0361-41F3-9C17-1F4FFD1214BA}" type="slidenum">
              <a:rPr lang="en-US" smtClean="0"/>
              <a:pPr/>
              <a:t>36</a:t>
            </a:fld>
            <a:endParaRPr lang="en-US" dirty="0"/>
          </a:p>
        </p:txBody>
      </p:sp>
    </p:spTree>
    <p:extLst>
      <p:ext uri="{BB962C8B-B14F-4D97-AF65-F5344CB8AC3E}">
        <p14:creationId xmlns:p14="http://schemas.microsoft.com/office/powerpoint/2010/main" val="27273641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19E9337-0361-41F3-9C17-1F4FFD1214BA}" type="slidenum">
              <a:rPr lang="en-US" smtClean="0"/>
              <a:t>4</a:t>
            </a:fld>
            <a:endParaRPr lang="en-US" dirty="0"/>
          </a:p>
        </p:txBody>
      </p:sp>
    </p:spTree>
    <p:extLst>
      <p:ext uri="{BB962C8B-B14F-4D97-AF65-F5344CB8AC3E}">
        <p14:creationId xmlns:p14="http://schemas.microsoft.com/office/powerpoint/2010/main" val="26190320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5</a:t>
            </a:fld>
            <a:endParaRPr lang="en-US" dirty="0"/>
          </a:p>
        </p:txBody>
      </p:sp>
    </p:spTree>
    <p:extLst>
      <p:ext uri="{BB962C8B-B14F-4D97-AF65-F5344CB8AC3E}">
        <p14:creationId xmlns:p14="http://schemas.microsoft.com/office/powerpoint/2010/main" val="19026714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6</a:t>
            </a:fld>
            <a:endParaRPr lang="en-US"/>
          </a:p>
        </p:txBody>
      </p:sp>
    </p:spTree>
    <p:extLst>
      <p:ext uri="{BB962C8B-B14F-4D97-AF65-F5344CB8AC3E}">
        <p14:creationId xmlns:p14="http://schemas.microsoft.com/office/powerpoint/2010/main" val="31524150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Segoe UI" panose="020B0502040204020203" pitchFamily="34" charset="0"/>
                <a:ea typeface="Calibri" panose="020F0502020204030204" pitchFamily="34" charset="0"/>
                <a:cs typeface="Times New Roman" panose="02020603050405020304" pitchFamily="18" charset="0"/>
              </a:rPr>
              <a:t>Describe different ways of creating Azure web apps.</a:t>
            </a:r>
          </a:p>
        </p:txBody>
      </p:sp>
      <p:sp>
        <p:nvSpPr>
          <p:cNvPr id="4" name="Slide Number Placeholder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24C38C5E-9C40-474C-BE02-53505E4C2CF0}" type="slidenum">
              <a:rPr kumimoji="0" lang="en-US" sz="1200" b="0" i="0" u="none" strike="noStrike" kern="1200" cap="none" spc="0" normalizeH="0" baseline="0" noProof="0">
                <a:ln>
                  <a:noFill/>
                </a:ln>
                <a:solidFill>
                  <a:prstClr val="black"/>
                </a:solidFill>
                <a:effectLst/>
                <a:uLnTx/>
                <a:uFillTx/>
                <a:latin typeface="Segoe UI" panose="020B0502040204020203" pitchFamily="34" charset="0"/>
                <a:ea typeface="+mn-ea"/>
              </a:rPr>
              <a:pPr marL="0" marR="0" lvl="0" indent="0" algn="r" defTabSz="914400" rtl="0" eaLnBrk="1" fontAlgn="base" latinLnBrk="0" hangingPunct="1">
                <a:lnSpc>
                  <a:spcPct val="100000"/>
                </a:lnSpc>
                <a:spcBef>
                  <a:spcPct val="0"/>
                </a:spcBef>
                <a:spcAft>
                  <a:spcPct val="0"/>
                </a:spcAft>
                <a:buClrTx/>
                <a:buSzTx/>
                <a:buFontTx/>
                <a:buNone/>
                <a:tabLst/>
                <a:defRPr/>
              </a:pPr>
              <a:t>7</a:t>
            </a:fld>
            <a:endParaRPr kumimoji="0" lang="en-US" sz="1200" b="0" i="0" u="none" strike="noStrike" kern="1200" cap="none" spc="0" normalizeH="0" baseline="0" noProof="0" dirty="0">
              <a:ln>
                <a:noFill/>
              </a:ln>
              <a:solidFill>
                <a:prstClr val="black"/>
              </a:solidFill>
              <a:effectLst/>
              <a:uLnTx/>
              <a:uFillTx/>
              <a:latin typeface="Segoe UI" panose="020B0502040204020203" pitchFamily="34" charset="0"/>
              <a:ea typeface="+mn-ea"/>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Segoe UI" panose="020B0502040204020203" pitchFamily="34" charset="0"/>
                <a:ea typeface="+mn-ea"/>
                <a:cs typeface="+mn-cs"/>
              </a:rPr>
              <a:t>20533D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336699"/>
                </a:solidFill>
                <a:effectLst/>
                <a:uLnTx/>
                <a:uFillTx/>
                <a:latin typeface="Segoe UI" panose="020B0502040204020203" pitchFamily="34" charset="0"/>
                <a:ea typeface="+mn-ea"/>
                <a:cs typeface="+mn-cs"/>
              </a:rPr>
              <a:t>5: Implementing Azure App Service</a:t>
            </a:r>
          </a:p>
        </p:txBody>
      </p:sp>
    </p:spTree>
    <p:extLst>
      <p:ext uri="{BB962C8B-B14F-4D97-AF65-F5344CB8AC3E}">
        <p14:creationId xmlns:p14="http://schemas.microsoft.com/office/powerpoint/2010/main" val="41473477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Segoe UI" panose="020B0502040204020203" pitchFamily="34" charset="0"/>
                <a:ea typeface="Calibri" panose="020F0502020204030204" pitchFamily="34" charset="0"/>
                <a:cs typeface="Times New Roman" panose="02020603050405020304" pitchFamily="18" charset="0"/>
              </a:rPr>
              <a:t>Describe different deployment options for App Service apps.</a:t>
            </a:r>
          </a:p>
          <a:p>
            <a:pPr>
              <a:lnSpc>
                <a:spcPct val="107000"/>
              </a:lnSpc>
              <a:spcAft>
                <a:spcPts val="800"/>
              </a:spcAft>
            </a:pPr>
            <a:r>
              <a:rPr lang="en-US" sz="1000" b="1" dirty="0">
                <a:latin typeface="Segoe UI" panose="020B0502040204020203" pitchFamily="34" charset="0"/>
                <a:ea typeface="Calibri" panose="020F0502020204030204" pitchFamily="34" charset="0"/>
                <a:cs typeface="Times New Roman" panose="02020603050405020304" pitchFamily="18" charset="0"/>
              </a:rPr>
              <a:t>Question</a:t>
            </a:r>
            <a:endParaRPr lang="en-US" sz="1000" dirty="0">
              <a:latin typeface="Segoe UI" panose="020B0502040204020203"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Segoe UI" panose="020B0502040204020203" pitchFamily="34" charset="0"/>
                <a:ea typeface="Calibri" panose="020F0502020204030204" pitchFamily="34" charset="0"/>
                <a:cs typeface="Times New Roman" panose="02020603050405020304" pitchFamily="18" charset="0"/>
              </a:rPr>
              <a:t>Given the flexibility that you have when choosing an app-hosting model in Azure, what key factors will influence your decision?</a:t>
            </a:r>
          </a:p>
          <a:p>
            <a:pPr>
              <a:lnSpc>
                <a:spcPct val="107000"/>
              </a:lnSpc>
              <a:spcAft>
                <a:spcPts val="800"/>
              </a:spcAft>
            </a:pPr>
            <a:r>
              <a:rPr lang="en-US" sz="1000" b="1" dirty="0">
                <a:latin typeface="Segoe UI" panose="020B0502040204020203" pitchFamily="34" charset="0"/>
                <a:ea typeface="Calibri" panose="020F0502020204030204" pitchFamily="34" charset="0"/>
                <a:cs typeface="Times New Roman" panose="02020603050405020304" pitchFamily="18" charset="0"/>
              </a:rPr>
              <a:t>Answer</a:t>
            </a:r>
            <a:endParaRPr lang="en-US" sz="1000" dirty="0">
              <a:latin typeface="Segoe UI" panose="020B0502040204020203"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Segoe UI" panose="020B0502040204020203" pitchFamily="34" charset="0"/>
                <a:ea typeface="Calibri" panose="020F0502020204030204" pitchFamily="34" charset="0"/>
                <a:cs typeface="Times New Roman" panose="02020603050405020304" pitchFamily="18" charset="0"/>
              </a:rPr>
              <a:t>You can run your apps in Azure by using:</a:t>
            </a:r>
          </a:p>
          <a:p>
            <a:pPr marL="342900" marR="0" lvl="0" indent="-342900">
              <a:lnSpc>
                <a:spcPct val="115000"/>
              </a:lnSpc>
              <a:spcBef>
                <a:spcPts val="0"/>
              </a:spcBef>
              <a:spcAft>
                <a:spcPts val="995"/>
              </a:spcAft>
              <a:buFont typeface="Symbol" panose="05050102010706020507" pitchFamily="18" charset="2"/>
              <a:buChar char=""/>
            </a:pPr>
            <a:r>
              <a:rPr lang="en-US" sz="1000" dirty="0">
                <a:effectLst/>
                <a:latin typeface="Segoe UI" panose="020B0502040204020203" pitchFamily="34" charset="0"/>
                <a:ea typeface="Times New Roman" panose="02020603050405020304" pitchFamily="18" charset="0"/>
                <a:cs typeface="Times New Roman" panose="02020603050405020304" pitchFamily="18" charset="0"/>
              </a:rPr>
              <a:t>An app service.</a:t>
            </a:r>
          </a:p>
          <a:p>
            <a:pPr marL="342900" marR="0" lvl="0" indent="-342900">
              <a:lnSpc>
                <a:spcPct val="115000"/>
              </a:lnSpc>
              <a:spcBef>
                <a:spcPts val="0"/>
              </a:spcBef>
              <a:spcAft>
                <a:spcPts val="995"/>
              </a:spcAft>
              <a:buFont typeface="Symbol" panose="05050102010706020507" pitchFamily="18" charset="2"/>
              <a:buChar char=""/>
            </a:pPr>
            <a:r>
              <a:rPr lang="en-US" sz="1000" dirty="0">
                <a:effectLst/>
                <a:latin typeface="Segoe UI" panose="020B0502040204020203" pitchFamily="34" charset="0"/>
                <a:ea typeface="Times New Roman" panose="02020603050405020304" pitchFamily="18" charset="0"/>
                <a:cs typeface="Times New Roman" panose="02020603050405020304" pitchFamily="18" charset="0"/>
              </a:rPr>
              <a:t>A cloud service.</a:t>
            </a:r>
          </a:p>
          <a:p>
            <a:pPr marL="342900" marR="0" lvl="0" indent="-342900">
              <a:lnSpc>
                <a:spcPct val="115000"/>
              </a:lnSpc>
              <a:spcBef>
                <a:spcPts val="0"/>
              </a:spcBef>
              <a:spcAft>
                <a:spcPts val="995"/>
              </a:spcAft>
              <a:buFont typeface="Symbol" panose="05050102010706020507" pitchFamily="18" charset="2"/>
              <a:buChar char=""/>
            </a:pPr>
            <a:r>
              <a:rPr lang="en-US" sz="1000" dirty="0">
                <a:effectLst/>
                <a:latin typeface="Segoe UI" panose="020B0502040204020203" pitchFamily="34" charset="0"/>
                <a:ea typeface="Times New Roman" panose="02020603050405020304" pitchFamily="18" charset="0"/>
                <a:cs typeface="Times New Roman" panose="02020603050405020304" pitchFamily="18" charset="0"/>
              </a:rPr>
              <a:t>An Azure virtual machine (VM).</a:t>
            </a:r>
          </a:p>
          <a:p>
            <a:pPr>
              <a:lnSpc>
                <a:spcPct val="107000"/>
              </a:lnSpc>
              <a:spcAft>
                <a:spcPts val="800"/>
              </a:spcAft>
            </a:pPr>
            <a:r>
              <a:rPr lang="en-US" sz="1000" dirty="0">
                <a:latin typeface="Segoe UI" panose="020B0502040204020203" pitchFamily="34" charset="0"/>
                <a:ea typeface="Calibri" panose="020F0502020204030204" pitchFamily="34" charset="0"/>
                <a:cs typeface="Times New Roman" panose="02020603050405020304" pitchFamily="18" charset="0"/>
              </a:rPr>
              <a:t>Your choice of hosting model depends on several factors, such as the level of control you want to maintain over the hosting environment and your ability to customize apps. You get full control of apps when they run in an Azure VM. App services are optimized for running web-based applications. As an example of a PaaS service, they eliminate the need to maintain virtual machines and web server software. By using App Service, you can quickly provision apps and integrate them with Visual Studio. This option is generally more economical than Azure VMs. However, in more complex scenarios, PaaS cloud services provide better scalability because they can scale web and worker roles independently.</a:t>
            </a:r>
          </a:p>
        </p:txBody>
      </p:sp>
      <p:sp>
        <p:nvSpPr>
          <p:cNvPr id="4" name="Slide Number Placeholder 3"/>
          <p:cNvSpPr>
            <a:spLocks noGrp="1"/>
          </p:cNvSpPr>
          <p:nvPr>
            <p:ph type="sldNum" sz="quarter" idx="10"/>
          </p:nvPr>
        </p:nvSpPr>
        <p:spPr/>
        <p:txBody>
          <a:bodyPr/>
          <a:lstStyle/>
          <a:p>
            <a:fld id="{24C38C5E-9C40-474C-BE02-53505E4C2CF0}" type="slidenum">
              <a:rPr lang="en-US" b="0">
                <a:latin typeface="Segoe UI" panose="020B0502040204020203" pitchFamily="34" charset="0"/>
              </a:rPr>
              <a:t>8</a:t>
            </a:fld>
            <a:endParaRPr lang="en-US" b="0" dirty="0">
              <a:latin typeface="Segoe UI" panose="020B0502040204020203" pitchFamily="34" charset="0"/>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Segoe UI" panose="020B0502040204020203" pitchFamily="34" charset="0"/>
              </a:rPr>
              <a:t>20533D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Segoe UI" panose="020B0502040204020203" pitchFamily="34" charset="0"/>
              </a:rPr>
              <a:t>5: Implementing Azure App Service</a:t>
            </a:r>
          </a:p>
        </p:txBody>
      </p:sp>
    </p:spTree>
    <p:extLst>
      <p:ext uri="{BB962C8B-B14F-4D97-AF65-F5344CB8AC3E}">
        <p14:creationId xmlns:p14="http://schemas.microsoft.com/office/powerpoint/2010/main" val="12477307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Segoe UI" panose="020B0502040204020203" pitchFamily="34" charset="0"/>
                <a:ea typeface="Calibri" panose="020F0502020204030204" pitchFamily="34" charset="0"/>
                <a:cs typeface="Times New Roman" panose="02020603050405020304" pitchFamily="18" charset="0"/>
              </a:rPr>
              <a:t>Compare Web Deploy and FTP. Describe different methods of automating deployments. </a:t>
            </a:r>
          </a:p>
        </p:txBody>
      </p:sp>
      <p:sp>
        <p:nvSpPr>
          <p:cNvPr id="4" name="Slide Number Placeholder 3"/>
          <p:cNvSpPr>
            <a:spLocks noGrp="1"/>
          </p:cNvSpPr>
          <p:nvPr>
            <p:ph type="sldNum" sz="quarter" idx="10"/>
          </p:nvPr>
        </p:nvSpPr>
        <p:spPr/>
        <p:txBody>
          <a:bodyPr/>
          <a:lstStyle/>
          <a:p>
            <a:fld id="{24C38C5E-9C40-474C-BE02-53505E4C2CF0}" type="slidenum">
              <a:rPr lang="en-US" b="0">
                <a:latin typeface="Segoe UI" panose="020B0502040204020203" pitchFamily="34" charset="0"/>
              </a:rPr>
              <a:pPr/>
              <a:t>9</a:t>
            </a:fld>
            <a:endParaRPr lang="en-US" b="0" dirty="0">
              <a:latin typeface="Segoe UI" panose="020B0502040204020203" pitchFamily="34" charset="0"/>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Segoe UI" panose="020B0502040204020203" pitchFamily="34" charset="0"/>
              </a:rPr>
              <a:t>20533D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Segoe UI" panose="020B0502040204020203" pitchFamily="34" charset="0"/>
              </a:rPr>
              <a:t>5: Implementing Azure App Service</a:t>
            </a:r>
          </a:p>
        </p:txBody>
      </p:sp>
    </p:spTree>
    <p:extLst>
      <p:ext uri="{BB962C8B-B14F-4D97-AF65-F5344CB8AC3E}">
        <p14:creationId xmlns:p14="http://schemas.microsoft.com/office/powerpoint/2010/main" val="22210109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rgbClr val="0070C0"/>
        </a:solidFill>
        <a:effectLst/>
      </p:bgPr>
    </p:bg>
    <p:spTree>
      <p:nvGrpSpPr>
        <p:cNvPr id="1" name=""/>
        <p:cNvGrpSpPr/>
        <p:nvPr/>
      </p:nvGrpSpPr>
      <p:grpSpPr>
        <a:xfrm>
          <a:off x="0" y="0"/>
          <a:ext cx="0" cy="0"/>
          <a:chOff x="0" y="0"/>
          <a:chExt cx="0" cy="0"/>
        </a:xfrm>
      </p:grpSpPr>
      <p:sp>
        <p:nvSpPr>
          <p:cNvPr id="726019" name="Rectangle 3"/>
          <p:cNvSpPr>
            <a:spLocks noGrp="1" noChangeArrowheads="1"/>
          </p:cNvSpPr>
          <p:nvPr>
            <p:ph type="ctrTitle" sz="quarter" hasCustomPrompt="1"/>
          </p:nvPr>
        </p:nvSpPr>
        <p:spPr>
          <a:xfrm>
            <a:off x="597160" y="508962"/>
            <a:ext cx="8379200" cy="1011928"/>
          </a:xfrm>
          <a:solidFill>
            <a:srgbClr val="3399FF"/>
          </a:solidFill>
          <a:ln algn="ctr"/>
        </p:spPr>
        <p:txBody>
          <a:bodyPr wrap="square" tIns="0" rIns="0" bIns="0" anchor="t" anchorCtr="0">
            <a:noAutofit/>
          </a:bodyPr>
          <a:lstStyle>
            <a:lvl1pPr algn="l">
              <a:spcBef>
                <a:spcPct val="60000"/>
              </a:spcBef>
              <a:buClr>
                <a:schemeClr val="hlink"/>
              </a:buClr>
              <a:buSzPct val="90000"/>
              <a:buFontTx/>
              <a:buNone/>
              <a:defRPr sz="3800" baseline="0">
                <a:solidFill>
                  <a:schemeClr val="bg1"/>
                </a:solidFill>
                <a:latin typeface="Segoe UI" pitchFamily="34" charset="0"/>
                <a:ea typeface="Segoe UI" pitchFamily="34" charset="0"/>
                <a:cs typeface="Segoe UI" pitchFamily="34" charset="0"/>
              </a:defRPr>
            </a:lvl1pPr>
          </a:lstStyle>
          <a:p>
            <a:r>
              <a:rPr lang="en-US" dirty="0"/>
              <a:t>Topic</a:t>
            </a:r>
          </a:p>
        </p:txBody>
      </p:sp>
      <p:sp>
        <p:nvSpPr>
          <p:cNvPr id="726020" name="Rectangle 4"/>
          <p:cNvSpPr>
            <a:spLocks noGrp="1" noChangeArrowheads="1"/>
          </p:cNvSpPr>
          <p:nvPr>
            <p:ph type="subTitle" sz="quarter" idx="1" hasCustomPrompt="1"/>
          </p:nvPr>
        </p:nvSpPr>
        <p:spPr>
          <a:xfrm>
            <a:off x="3685592" y="2110581"/>
            <a:ext cx="5290768" cy="3722293"/>
          </a:xfrm>
        </p:spPr>
        <p:txBody>
          <a:bodyPr lIns="91440" tIns="45720" rIns="91440" bIns="45720"/>
          <a:lstStyle>
            <a:lvl1pPr marL="285750" indent="-285750" algn="l">
              <a:lnSpc>
                <a:spcPct val="95000"/>
              </a:lnSpc>
              <a:spcBef>
                <a:spcPct val="60000"/>
              </a:spcBef>
              <a:buClr>
                <a:schemeClr val="bg1"/>
              </a:buClr>
              <a:buFont typeface="Wingdings" panose="05000000000000000000" pitchFamily="2" charset="2"/>
              <a:buChar char="Ø"/>
              <a:defRPr sz="1800">
                <a:solidFill>
                  <a:schemeClr val="bg1"/>
                </a:solidFill>
                <a:latin typeface="Segoe UI" pitchFamily="34" charset="0"/>
                <a:ea typeface="Segoe UI" pitchFamily="34" charset="0"/>
                <a:cs typeface="Segoe UI" pitchFamily="34" charset="0"/>
              </a:defRPr>
            </a:lvl1pPr>
          </a:lstStyle>
          <a:p>
            <a:r>
              <a:rPr lang="en-US" dirty="0"/>
              <a:t>Topic Description</a:t>
            </a:r>
          </a:p>
          <a:p>
            <a:endParaRPr lang="en-US" dirty="0"/>
          </a:p>
        </p:txBody>
      </p:sp>
      <p:sp>
        <p:nvSpPr>
          <p:cNvPr id="7" name="Text Placeholder 6">
            <a:extLst>
              <a:ext uri="{FF2B5EF4-FFF2-40B4-BE49-F238E27FC236}">
                <a16:creationId xmlns:a16="http://schemas.microsoft.com/office/drawing/2014/main" id="{05E1913A-614D-4F38-AB69-5348B29CCD5D}"/>
              </a:ext>
            </a:extLst>
          </p:cNvPr>
          <p:cNvSpPr>
            <a:spLocks noGrp="1"/>
          </p:cNvSpPr>
          <p:nvPr>
            <p:ph type="body" sz="quarter" idx="10"/>
          </p:nvPr>
        </p:nvSpPr>
        <p:spPr>
          <a:xfrm>
            <a:off x="261938" y="2756542"/>
            <a:ext cx="3241675" cy="2851150"/>
          </a:xfrm>
        </p:spPr>
        <p:txBody>
          <a:bodyPr/>
          <a:lstStyle>
            <a:lvl1pPr>
              <a:defRPr sz="2000">
                <a:solidFill>
                  <a:schemeClr val="bg1"/>
                </a:solidFill>
              </a:defRPr>
            </a:lvl1pPr>
          </a:lstStyle>
          <a:p>
            <a:pPr lvl="0"/>
            <a:r>
              <a:rPr lang="en-US" dirty="0"/>
              <a:t>Edit Master text</a:t>
            </a:r>
          </a:p>
        </p:txBody>
      </p:sp>
      <p:sp>
        <p:nvSpPr>
          <p:cNvPr id="11" name="Text Placeholder 10">
            <a:extLst>
              <a:ext uri="{FF2B5EF4-FFF2-40B4-BE49-F238E27FC236}">
                <a16:creationId xmlns:a16="http://schemas.microsoft.com/office/drawing/2014/main" id="{6A2AE784-2CA5-4194-B30C-8D50C676A59B}"/>
              </a:ext>
            </a:extLst>
          </p:cNvPr>
          <p:cNvSpPr>
            <a:spLocks noGrp="1"/>
          </p:cNvSpPr>
          <p:nvPr>
            <p:ph type="body" sz="quarter" idx="11" hasCustomPrompt="1"/>
          </p:nvPr>
        </p:nvSpPr>
        <p:spPr>
          <a:xfrm>
            <a:off x="261938" y="6018240"/>
            <a:ext cx="8714421" cy="391882"/>
          </a:xfrm>
          <a:solidFill>
            <a:schemeClr val="bg1"/>
          </a:solidFill>
        </p:spPr>
        <p:txBody>
          <a:bodyPr/>
          <a:lstStyle>
            <a:lvl1pPr marL="0" indent="0">
              <a:buNone/>
              <a:defRPr sz="1400">
                <a:solidFill>
                  <a:srgbClr val="3399FF"/>
                </a:solidFill>
              </a:defRPr>
            </a:lvl1pPr>
            <a:lvl2pPr>
              <a:defRPr>
                <a:solidFill>
                  <a:schemeClr val="bg1">
                    <a:lumMod val="75000"/>
                  </a:schemeClr>
                </a:solidFill>
              </a:defRPr>
            </a:lvl2pPr>
            <a:lvl3pPr>
              <a:defRPr>
                <a:solidFill>
                  <a:schemeClr val="bg1">
                    <a:lumMod val="75000"/>
                  </a:schemeClr>
                </a:solidFill>
              </a:defRPr>
            </a:lvl3pPr>
            <a:lvl4pPr>
              <a:defRPr>
                <a:solidFill>
                  <a:schemeClr val="bg1">
                    <a:lumMod val="75000"/>
                  </a:schemeClr>
                </a:solidFill>
              </a:defRPr>
            </a:lvl4pPr>
            <a:lvl5pPr>
              <a:defRPr>
                <a:solidFill>
                  <a:schemeClr val="bg1">
                    <a:lumMod val="75000"/>
                  </a:schemeClr>
                </a:solidFill>
              </a:defRPr>
            </a:lvl5pPr>
          </a:lstStyle>
          <a:p>
            <a:pPr lvl="0"/>
            <a:r>
              <a:rPr lang="en-US" dirty="0"/>
              <a:t>URL</a:t>
            </a:r>
          </a:p>
        </p:txBody>
      </p:sp>
      <p:sp>
        <p:nvSpPr>
          <p:cNvPr id="12" name="TextBox 11">
            <a:extLst>
              <a:ext uri="{FF2B5EF4-FFF2-40B4-BE49-F238E27FC236}">
                <a16:creationId xmlns:a16="http://schemas.microsoft.com/office/drawing/2014/main" id="{E1C05B86-1160-4370-A04A-9508198B968C}"/>
              </a:ext>
            </a:extLst>
          </p:cNvPr>
          <p:cNvSpPr txBox="1"/>
          <p:nvPr userDrawn="1"/>
        </p:nvSpPr>
        <p:spPr>
          <a:xfrm>
            <a:off x="6662057" y="6512893"/>
            <a:ext cx="2388641" cy="307777"/>
          </a:xfrm>
          <a:prstGeom prst="rect">
            <a:avLst/>
          </a:prstGeom>
          <a:noFill/>
        </p:spPr>
        <p:txBody>
          <a:bodyPr wrap="square" rtlCol="0">
            <a:spAutoFit/>
          </a:bodyPr>
          <a:lstStyle/>
          <a:p>
            <a:r>
              <a:rPr lang="en-US" sz="1400" dirty="0">
                <a:latin typeface="Segoe UI" panose="020B0502040204020203" pitchFamily="34" charset="0"/>
                <a:cs typeface="Segoe UI" panose="020B0502040204020203" pitchFamily="34" charset="0"/>
              </a:rPr>
              <a:t>#70-533 @ITProGuru</a:t>
            </a:r>
          </a:p>
        </p:txBody>
      </p:sp>
    </p:spTree>
    <p:extLst>
      <p:ext uri="{BB962C8B-B14F-4D97-AF65-F5344CB8AC3E}">
        <p14:creationId xmlns:p14="http://schemas.microsoft.com/office/powerpoint/2010/main" val="34142929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amp; Co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1194" y="0"/>
            <a:ext cx="8833654" cy="878350"/>
          </a:xfrm>
        </p:spPr>
        <p:txBody>
          <a:bodyPr/>
          <a:lstStyle>
            <a:lvl1pPr>
              <a:defRPr/>
            </a:lvl1pPr>
          </a:lstStyle>
          <a:p>
            <a:r>
              <a:rPr lang="en-US" dirty="0"/>
              <a:t>Content &amp; Code</a:t>
            </a:r>
          </a:p>
        </p:txBody>
      </p:sp>
      <p:sp>
        <p:nvSpPr>
          <p:cNvPr id="3" name="Content Placeholder 2"/>
          <p:cNvSpPr>
            <a:spLocks noGrp="1"/>
          </p:cNvSpPr>
          <p:nvPr>
            <p:ph idx="1"/>
          </p:nvPr>
        </p:nvSpPr>
        <p:spPr>
          <a:xfrm>
            <a:off x="151194" y="1231902"/>
            <a:ext cx="8833654" cy="2421204"/>
          </a:xfrm>
        </p:spPr>
        <p:txBody>
          <a:bodyPr>
            <a:normAutofit/>
          </a:bodyPr>
          <a:lstStyle>
            <a:lvl1pPr marL="0" indent="0">
              <a:buFont typeface="Arial" panose="020B0604020202020204" pitchFamily="34" charset="0"/>
              <a:buNone/>
              <a:defRPr sz="2100"/>
            </a:lvl1pPr>
            <a:lvl2pPr marL="342900" indent="0">
              <a:buFont typeface="Arial" panose="020B0604020202020204" pitchFamily="34" charset="0"/>
              <a:buNone/>
              <a:defRPr sz="1800"/>
            </a:lvl2pPr>
            <a:lvl3pPr marL="685800" indent="0">
              <a:buFont typeface="Arial" panose="020B0604020202020204" pitchFamily="34" charset="0"/>
              <a:buNone/>
              <a:defRPr sz="1500"/>
            </a:lvl3pPr>
            <a:lvl4pPr marL="1028700" indent="0">
              <a:buFont typeface="Arial" panose="020B0604020202020204" pitchFamily="34" charset="0"/>
              <a:buNone/>
              <a:defRPr sz="1350"/>
            </a:lvl4pPr>
            <a:lvl5pPr marL="1371600" indent="0">
              <a:buFont typeface="Arial" panose="020B0604020202020204" pitchFamily="34" charset="0"/>
              <a:buNone/>
              <a:defRPr sz="135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a:extLst>
              <a:ext uri="{FF2B5EF4-FFF2-40B4-BE49-F238E27FC236}">
                <a16:creationId xmlns:a16="http://schemas.microsoft.com/office/drawing/2014/main" id="{06833DA2-9089-4E59-9B9D-7F3A29DCE61C}"/>
              </a:ext>
            </a:extLst>
          </p:cNvPr>
          <p:cNvSpPr/>
          <p:nvPr userDrawn="1"/>
        </p:nvSpPr>
        <p:spPr bwMode="auto">
          <a:xfrm>
            <a:off x="33849" y="3653108"/>
            <a:ext cx="9020275" cy="3129417"/>
          </a:xfrm>
          <a:prstGeom prst="rect">
            <a:avLst/>
          </a:prstGeom>
          <a:solidFill>
            <a:schemeClr val="accent1"/>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290" rIns="0" bIns="34290" numCol="1" rtlCol="0" anchor="ctr" anchorCtr="0" compatLnSpc="1">
            <a:prstTxWarp prst="textNoShape">
              <a:avLst/>
            </a:prstTxWarp>
          </a:bodyPr>
          <a:lstStyle/>
          <a:p>
            <a:pPr algn="ctr" defTabSz="685577" fontAlgn="base">
              <a:spcBef>
                <a:spcPct val="0"/>
              </a:spcBef>
              <a:spcAft>
                <a:spcPct val="0"/>
              </a:spcAft>
            </a:pPr>
            <a:endParaRPr lang="en-US" sz="1471" dirty="0">
              <a:gradFill>
                <a:gsLst>
                  <a:gs pos="0">
                    <a:srgbClr val="FFFFFF"/>
                  </a:gs>
                  <a:gs pos="100000">
                    <a:srgbClr val="FFFFFF"/>
                  </a:gs>
                </a:gsLst>
                <a:lin ang="5400000" scaled="0"/>
              </a:gradFill>
              <a:latin typeface="Segoe UI" panose="020B0502040204020203" pitchFamily="34" charset="0"/>
            </a:endParaRPr>
          </a:p>
        </p:txBody>
      </p:sp>
      <p:sp>
        <p:nvSpPr>
          <p:cNvPr id="10" name="Content Placeholder 2">
            <a:extLst>
              <a:ext uri="{FF2B5EF4-FFF2-40B4-BE49-F238E27FC236}">
                <a16:creationId xmlns:a16="http://schemas.microsoft.com/office/drawing/2014/main" id="{A7A07890-C86B-4334-9F28-D4C01C01B9F8}"/>
              </a:ext>
            </a:extLst>
          </p:cNvPr>
          <p:cNvSpPr>
            <a:spLocks noGrp="1"/>
          </p:cNvSpPr>
          <p:nvPr>
            <p:ph idx="10" hasCustomPrompt="1"/>
          </p:nvPr>
        </p:nvSpPr>
        <p:spPr>
          <a:xfrm>
            <a:off x="151194" y="3795486"/>
            <a:ext cx="8833654" cy="2910114"/>
          </a:xfrm>
          <a:solidFill>
            <a:schemeClr val="bg1"/>
          </a:solidFill>
          <a:ln w="60325" cmpd="sng">
            <a:solidFill>
              <a:srgbClr val="0070C0"/>
            </a:solidFill>
          </a:ln>
        </p:spPr>
        <p:txBody>
          <a:bodyPr>
            <a:normAutofit/>
          </a:bodyPr>
          <a:lstStyle>
            <a:lvl1pPr marL="0" indent="0" defTabSz="0">
              <a:buFont typeface="Arial" panose="020B0604020202020204" pitchFamily="34" charset="0"/>
              <a:buNone/>
              <a:defRPr sz="1200">
                <a:latin typeface="Courier New" panose="02070309020205020404" pitchFamily="49" charset="0"/>
                <a:cs typeface="Courier New" panose="02070309020205020404" pitchFamily="49" charset="0"/>
              </a:defRPr>
            </a:lvl1pPr>
            <a:lvl2pPr marL="342900" indent="0" defTabSz="0">
              <a:buFont typeface="Arial" panose="020B0604020202020204" pitchFamily="34" charset="0"/>
              <a:buNone/>
              <a:defRPr sz="1200">
                <a:latin typeface="Courier New" panose="02070309020205020404" pitchFamily="49" charset="0"/>
                <a:cs typeface="Courier New" panose="02070309020205020404" pitchFamily="49" charset="0"/>
              </a:defRPr>
            </a:lvl2pPr>
            <a:lvl3pPr marL="685800" indent="0" defTabSz="0">
              <a:buFont typeface="Arial" panose="020B0604020202020204" pitchFamily="34" charset="0"/>
              <a:buNone/>
              <a:defRPr sz="1200">
                <a:latin typeface="Courier New" panose="02070309020205020404" pitchFamily="49" charset="0"/>
                <a:cs typeface="Courier New" panose="02070309020205020404" pitchFamily="49" charset="0"/>
              </a:defRPr>
            </a:lvl3pPr>
            <a:lvl4pPr marL="1028700" indent="0" defTabSz="0">
              <a:buFont typeface="Arial" panose="020B0604020202020204" pitchFamily="34" charset="0"/>
              <a:buNone/>
              <a:defRPr sz="1200">
                <a:latin typeface="Courier New" panose="02070309020205020404" pitchFamily="49" charset="0"/>
                <a:cs typeface="Courier New" panose="02070309020205020404" pitchFamily="49" charset="0"/>
              </a:defRPr>
            </a:lvl4pPr>
            <a:lvl5pPr marL="1371600" indent="0" defTabSz="0">
              <a:buFont typeface="Arial" panose="020B0604020202020204" pitchFamily="34" charset="0"/>
              <a:buNone/>
              <a:defRPr sz="1200">
                <a:latin typeface="Courier New" panose="02070309020205020404" pitchFamily="49" charset="0"/>
                <a:cs typeface="Courier New" panose="02070309020205020404" pitchFamily="49" charset="0"/>
              </a:defRPr>
            </a:lvl5pPr>
          </a:lstStyle>
          <a:p>
            <a:pPr lvl="0"/>
            <a:r>
              <a:rPr lang="en-US" dirty="0"/>
              <a:t>Click to Edit/Paste/Insert Code or Paste/Insert Screenshot</a:t>
            </a:r>
          </a:p>
          <a:p>
            <a:pPr lvl="1"/>
            <a:r>
              <a:rPr lang="en-US" dirty="0"/>
              <a:t>	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056990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3216E-3091-410D-83D4-F3B694551529}"/>
              </a:ext>
            </a:extLst>
          </p:cNvPr>
          <p:cNvSpPr>
            <a:spLocks noGrp="1"/>
          </p:cNvSpPr>
          <p:nvPr>
            <p:ph type="title" hasCustomPrompt="1"/>
          </p:nvPr>
        </p:nvSpPr>
        <p:spPr/>
        <p:txBody>
          <a:bodyPr/>
          <a:lstStyle>
            <a:lvl1pPr>
              <a:defRPr/>
            </a:lvl1pPr>
          </a:lstStyle>
          <a:p>
            <a:r>
              <a:rPr lang="en-US" dirty="0"/>
              <a:t>Click to edit Code Title</a:t>
            </a:r>
          </a:p>
        </p:txBody>
      </p:sp>
      <p:sp>
        <p:nvSpPr>
          <p:cNvPr id="4" name="Text Placeholder 3">
            <a:extLst>
              <a:ext uri="{FF2B5EF4-FFF2-40B4-BE49-F238E27FC236}">
                <a16:creationId xmlns:a16="http://schemas.microsoft.com/office/drawing/2014/main" id="{8AA8E3D7-116C-400A-AC64-F86759F16B62}"/>
              </a:ext>
            </a:extLst>
          </p:cNvPr>
          <p:cNvSpPr>
            <a:spLocks noGrp="1"/>
          </p:cNvSpPr>
          <p:nvPr>
            <p:ph type="body" sz="quarter" idx="10" hasCustomPrompt="1"/>
          </p:nvPr>
        </p:nvSpPr>
        <p:spPr>
          <a:xfrm>
            <a:off x="93306" y="811763"/>
            <a:ext cx="8929396" cy="5859625"/>
          </a:xfrm>
        </p:spPr>
        <p:txBody>
          <a:bodyPr/>
          <a:lstStyle>
            <a:lvl1pPr marL="0" indent="0">
              <a:buNone/>
              <a:defRPr sz="2400">
                <a:latin typeface="Consolas" panose="020B0609020204030204" pitchFamily="49" charset="0"/>
              </a:defRPr>
            </a:lvl1pPr>
            <a:lvl2pPr marL="288925" indent="0">
              <a:buNone/>
              <a:defRPr sz="2000">
                <a:latin typeface="Consolas" panose="020B0609020204030204" pitchFamily="49" charset="0"/>
              </a:defRPr>
            </a:lvl2pPr>
            <a:lvl3pPr marL="681037" indent="0">
              <a:buNone/>
              <a:defRPr sz="1800">
                <a:latin typeface="Consolas" panose="020B0609020204030204" pitchFamily="49" charset="0"/>
              </a:defRPr>
            </a:lvl3pPr>
            <a:lvl4pPr marL="1089025" indent="0">
              <a:buNone/>
              <a:defRPr sz="1600">
                <a:latin typeface="Consolas" panose="020B0609020204030204" pitchFamily="49" charset="0"/>
              </a:defRPr>
            </a:lvl4pPr>
            <a:lvl5pPr marL="1376363" indent="0">
              <a:buNone/>
              <a:defRPr sz="1600">
                <a:latin typeface="Consolas" panose="020B0609020204030204" pitchFamily="49" charset="0"/>
              </a:defRPr>
            </a:lvl5pPr>
          </a:lstStyle>
          <a:p>
            <a:pPr lvl="0"/>
            <a:r>
              <a:rPr lang="en-US" dirty="0"/>
              <a:t>Edit Code</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171816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01930" y="1189178"/>
            <a:ext cx="8740142" cy="4801075"/>
          </a:xfrm>
          <a:prstGeom prst="rect">
            <a:avLst/>
          </a:prstGeom>
        </p:spPr>
        <p:txBody>
          <a:bodyPr/>
          <a:lstStyle>
            <a:lvl1pPr marL="213593" indent="-213593">
              <a:buClr>
                <a:schemeClr val="tx1"/>
              </a:buClr>
              <a:buSzPct val="90000"/>
              <a:buFont typeface="Arial" pitchFamily="34" charset="0"/>
              <a:buChar char="•"/>
              <a:defRPr sz="2647">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420181" indent="-206590">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633773" indent="-213593">
              <a:buClr>
                <a:schemeClr val="tx1"/>
              </a:buClr>
              <a:buSzPct val="90000"/>
              <a:buFont typeface="Arial" pitchFamily="34" charset="0"/>
              <a:buChar char="•"/>
              <a:defRPr sz="2059">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801846" indent="-168073">
              <a:buClr>
                <a:schemeClr val="tx1"/>
              </a:buClr>
              <a:buSzPct val="90000"/>
              <a:buFont typeface="Arial" pitchFamily="34" charset="0"/>
              <a:buChar char="•"/>
              <a:defRPr sz="1765">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969919" indent="-168073">
              <a:buClr>
                <a:schemeClr val="tx1"/>
              </a:buClr>
              <a:buSzPct val="90000"/>
              <a:buFont typeface="Arial" pitchFamily="34" charset="0"/>
              <a:buChar char="•"/>
              <a:defRPr sz="147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7"/>
            <a:ext cx="9144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2720" spc="-38"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hasCustomPrompt="1"/>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a:t>Click to edit Title</a:t>
            </a:r>
          </a:p>
        </p:txBody>
      </p:sp>
    </p:spTree>
    <p:extLst>
      <p:ext uri="{BB962C8B-B14F-4D97-AF65-F5344CB8AC3E}">
        <p14:creationId xmlns:p14="http://schemas.microsoft.com/office/powerpoint/2010/main" val="119637431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teps">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CCF24501-8757-48AA-B9DD-ED5BECE78DDC}"/>
              </a:ext>
            </a:extLst>
          </p:cNvPr>
          <p:cNvSpPr txBox="1"/>
          <p:nvPr userDrawn="1"/>
        </p:nvSpPr>
        <p:spPr>
          <a:xfrm>
            <a:off x="169906" y="2054745"/>
            <a:ext cx="1568243"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cs typeface="Segoe UI" panose="020B0502040204020203" pitchFamily="34" charset="0"/>
              </a:rPr>
              <a:t>Observations</a:t>
            </a:r>
          </a:p>
        </p:txBody>
      </p:sp>
      <p:sp>
        <p:nvSpPr>
          <p:cNvPr id="2" name="Title 1"/>
          <p:cNvSpPr>
            <a:spLocks noGrp="1"/>
          </p:cNvSpPr>
          <p:nvPr>
            <p:ph type="title" hasCustomPrompt="1"/>
          </p:nvPr>
        </p:nvSpPr>
        <p:spPr/>
        <p:txBody>
          <a:bodyPr/>
          <a:lstStyle>
            <a:lvl1pPr>
              <a:defRPr/>
            </a:lvl1pPr>
          </a:lstStyle>
          <a:p>
            <a:r>
              <a:rPr lang="en-US" dirty="0"/>
              <a:t>Click to edit Steps Title</a:t>
            </a:r>
          </a:p>
        </p:txBody>
      </p:sp>
      <p:graphicFrame>
        <p:nvGraphicFramePr>
          <p:cNvPr id="3" name="Table 2">
            <a:extLst>
              <a:ext uri="{FF2B5EF4-FFF2-40B4-BE49-F238E27FC236}">
                <a16:creationId xmlns:a16="http://schemas.microsoft.com/office/drawing/2014/main" id="{0DA8EFC8-B6A4-4A4B-9EDA-91002B4DFD8C}"/>
              </a:ext>
            </a:extLst>
          </p:cNvPr>
          <p:cNvGraphicFramePr>
            <a:graphicFrameLocks noGrp="1"/>
          </p:cNvGraphicFramePr>
          <p:nvPr userDrawn="1">
            <p:extLst>
              <p:ext uri="{D42A27DB-BD31-4B8C-83A1-F6EECF244321}">
                <p14:modId xmlns:p14="http://schemas.microsoft.com/office/powerpoint/2010/main" val="69496546"/>
              </p:ext>
            </p:extLst>
          </p:nvPr>
        </p:nvGraphicFramePr>
        <p:xfrm>
          <a:off x="177800" y="987548"/>
          <a:ext cx="8799331" cy="915686"/>
        </p:xfrm>
        <a:graphic>
          <a:graphicData uri="http://schemas.openxmlformats.org/drawingml/2006/table">
            <a:tbl>
              <a:tblPr firstRow="1" bandRow="1">
                <a:tableStyleId>{5C22544A-7EE6-4342-B048-85BDC9FD1C3A}</a:tableStyleId>
              </a:tblPr>
              <a:tblGrid>
                <a:gridCol w="247754">
                  <a:extLst>
                    <a:ext uri="{9D8B030D-6E8A-4147-A177-3AD203B41FA5}">
                      <a16:colId xmlns:a16="http://schemas.microsoft.com/office/drawing/2014/main" val="612254498"/>
                    </a:ext>
                  </a:extLst>
                </a:gridCol>
                <a:gridCol w="2696305">
                  <a:extLst>
                    <a:ext uri="{9D8B030D-6E8A-4147-A177-3AD203B41FA5}">
                      <a16:colId xmlns:a16="http://schemas.microsoft.com/office/drawing/2014/main" val="1261049811"/>
                    </a:ext>
                  </a:extLst>
                </a:gridCol>
                <a:gridCol w="241057">
                  <a:extLst>
                    <a:ext uri="{9D8B030D-6E8A-4147-A177-3AD203B41FA5}">
                      <a16:colId xmlns:a16="http://schemas.microsoft.com/office/drawing/2014/main" val="2638922956"/>
                    </a:ext>
                  </a:extLst>
                </a:gridCol>
                <a:gridCol w="2696305">
                  <a:extLst>
                    <a:ext uri="{9D8B030D-6E8A-4147-A177-3AD203B41FA5}">
                      <a16:colId xmlns:a16="http://schemas.microsoft.com/office/drawing/2014/main" val="1530065899"/>
                    </a:ext>
                  </a:extLst>
                </a:gridCol>
                <a:gridCol w="221605">
                  <a:extLst>
                    <a:ext uri="{9D8B030D-6E8A-4147-A177-3AD203B41FA5}">
                      <a16:colId xmlns:a16="http://schemas.microsoft.com/office/drawing/2014/main" val="1628348927"/>
                    </a:ext>
                  </a:extLst>
                </a:gridCol>
                <a:gridCol w="2696305">
                  <a:extLst>
                    <a:ext uri="{9D8B030D-6E8A-4147-A177-3AD203B41FA5}">
                      <a16:colId xmlns:a16="http://schemas.microsoft.com/office/drawing/2014/main" val="3564049150"/>
                    </a:ext>
                  </a:extLst>
                </a:gridCol>
              </a:tblGrid>
              <a:tr h="915686">
                <a:tc>
                  <a:txBody>
                    <a:bodyPr/>
                    <a:lstStyle/>
                    <a:p>
                      <a:pPr algn="ctr"/>
                      <a:r>
                        <a:rPr lang="en-US" sz="1800" dirty="0">
                          <a:solidFill>
                            <a:schemeClr val="bg1"/>
                          </a:solidFill>
                          <a:latin typeface="Segoe UI" panose="020B0502040204020203" pitchFamily="34" charset="0"/>
                        </a:rPr>
                        <a:t>1</a:t>
                      </a: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2"/>
                    </a:solidFill>
                  </a:tcPr>
                </a:tc>
                <a:tc>
                  <a:txBody>
                    <a:bodyPr/>
                    <a:lstStyle/>
                    <a:p>
                      <a:pPr marL="0" indent="0" algn="l">
                        <a:buFont typeface="Arial" panose="020B0604020202020204" pitchFamily="34" charset="0"/>
                        <a:buNone/>
                      </a:pPr>
                      <a:endParaRPr lang="en-US" sz="1200" b="0" dirty="0">
                        <a:solidFill>
                          <a:schemeClr val="tx1"/>
                        </a:solidFill>
                        <a:latin typeface="Segoe UI" panose="020B0502040204020203" pitchFamily="34" charset="0"/>
                        <a:cs typeface="Segoe UI" panose="020B0502040204020203" pitchFamily="34" charset="0"/>
                      </a:endParaRP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sz="1800" dirty="0">
                          <a:solidFill>
                            <a:schemeClr val="bg1"/>
                          </a:solidFill>
                          <a:latin typeface="Segoe UI" panose="020B0502040204020203" pitchFamily="34" charset="0"/>
                        </a:rPr>
                        <a:t>2</a:t>
                      </a: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2"/>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sz="1800" dirty="0">
                          <a:solidFill>
                            <a:schemeClr val="bg1"/>
                          </a:solidFill>
                          <a:latin typeface="Segoe UI" panose="020B0502040204020203" pitchFamily="34" charset="0"/>
                        </a:rPr>
                        <a:t>3</a:t>
                      </a: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2"/>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02296024"/>
                  </a:ext>
                </a:extLst>
              </a:tr>
            </a:tbl>
          </a:graphicData>
        </a:graphic>
      </p:graphicFrame>
      <p:sp>
        <p:nvSpPr>
          <p:cNvPr id="7" name="TextBox 6">
            <a:extLst>
              <a:ext uri="{FF2B5EF4-FFF2-40B4-BE49-F238E27FC236}">
                <a16:creationId xmlns:a16="http://schemas.microsoft.com/office/drawing/2014/main" id="{92028F83-BC57-46B6-AE4F-F363D917BFB5}"/>
              </a:ext>
            </a:extLst>
          </p:cNvPr>
          <p:cNvSpPr txBox="1"/>
          <p:nvPr userDrawn="1"/>
        </p:nvSpPr>
        <p:spPr>
          <a:xfrm>
            <a:off x="4669826" y="2026752"/>
            <a:ext cx="1568243"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cs typeface="Segoe UI" panose="020B0502040204020203" pitchFamily="34" charset="0"/>
              </a:rPr>
              <a:t>Results</a:t>
            </a:r>
          </a:p>
        </p:txBody>
      </p:sp>
      <p:sp>
        <p:nvSpPr>
          <p:cNvPr id="8" name="TextBox 7">
            <a:extLst>
              <a:ext uri="{FF2B5EF4-FFF2-40B4-BE49-F238E27FC236}">
                <a16:creationId xmlns:a16="http://schemas.microsoft.com/office/drawing/2014/main" id="{1B2D9789-D165-4BDB-A460-2343E7F13D54}"/>
              </a:ext>
            </a:extLst>
          </p:cNvPr>
          <p:cNvSpPr txBox="1"/>
          <p:nvPr userDrawn="1"/>
        </p:nvSpPr>
        <p:spPr>
          <a:xfrm>
            <a:off x="169906" y="5243163"/>
            <a:ext cx="1565352"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cs typeface="Segoe UI" panose="020B0502040204020203" pitchFamily="34" charset="0"/>
              </a:rPr>
              <a:t>Resources</a:t>
            </a:r>
          </a:p>
        </p:txBody>
      </p:sp>
      <p:sp>
        <p:nvSpPr>
          <p:cNvPr id="10" name="TextBox 9">
            <a:extLst>
              <a:ext uri="{FF2B5EF4-FFF2-40B4-BE49-F238E27FC236}">
                <a16:creationId xmlns:a16="http://schemas.microsoft.com/office/drawing/2014/main" id="{2A40F325-ADB0-41C7-9EF7-7E36EF2381D6}"/>
              </a:ext>
            </a:extLst>
          </p:cNvPr>
          <p:cNvSpPr txBox="1"/>
          <p:nvPr userDrawn="1"/>
        </p:nvSpPr>
        <p:spPr>
          <a:xfrm>
            <a:off x="169904" y="794128"/>
            <a:ext cx="1568244"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cs typeface="Segoe UI" panose="020B0502040204020203" pitchFamily="34" charset="0"/>
              </a:rPr>
              <a:t>Steps</a:t>
            </a:r>
          </a:p>
        </p:txBody>
      </p:sp>
      <p:sp>
        <p:nvSpPr>
          <p:cNvPr id="19" name="Text Placeholder 18">
            <a:extLst>
              <a:ext uri="{FF2B5EF4-FFF2-40B4-BE49-F238E27FC236}">
                <a16:creationId xmlns:a16="http://schemas.microsoft.com/office/drawing/2014/main" id="{97DBA5D9-8C6D-43D4-A24D-D27248395183}"/>
              </a:ext>
            </a:extLst>
          </p:cNvPr>
          <p:cNvSpPr>
            <a:spLocks noGrp="1"/>
          </p:cNvSpPr>
          <p:nvPr>
            <p:ph type="body" sz="quarter" idx="12" hasCustomPrompt="1"/>
          </p:nvPr>
        </p:nvSpPr>
        <p:spPr>
          <a:xfrm>
            <a:off x="460375" y="1035632"/>
            <a:ext cx="2590800" cy="827088"/>
          </a:xfrm>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Step 1</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Text Placeholder 18">
            <a:extLst>
              <a:ext uri="{FF2B5EF4-FFF2-40B4-BE49-F238E27FC236}">
                <a16:creationId xmlns:a16="http://schemas.microsoft.com/office/drawing/2014/main" id="{35DE67FC-9970-40AE-86CC-CDE63AD436CF}"/>
              </a:ext>
            </a:extLst>
          </p:cNvPr>
          <p:cNvSpPr>
            <a:spLocks noGrp="1"/>
          </p:cNvSpPr>
          <p:nvPr>
            <p:ph type="body" sz="quarter" idx="13" hasCustomPrompt="1"/>
          </p:nvPr>
        </p:nvSpPr>
        <p:spPr>
          <a:xfrm>
            <a:off x="3405726" y="1016750"/>
            <a:ext cx="2590800" cy="827088"/>
          </a:xfrm>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Step 2</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Text Placeholder 18">
            <a:extLst>
              <a:ext uri="{FF2B5EF4-FFF2-40B4-BE49-F238E27FC236}">
                <a16:creationId xmlns:a16="http://schemas.microsoft.com/office/drawing/2014/main" id="{5DA0B143-17CC-4340-B000-4AB93B418219}"/>
              </a:ext>
            </a:extLst>
          </p:cNvPr>
          <p:cNvSpPr>
            <a:spLocks noGrp="1"/>
          </p:cNvSpPr>
          <p:nvPr>
            <p:ph type="body" sz="quarter" idx="14" hasCustomPrompt="1"/>
          </p:nvPr>
        </p:nvSpPr>
        <p:spPr>
          <a:xfrm>
            <a:off x="6351077" y="1031847"/>
            <a:ext cx="2590800" cy="827088"/>
          </a:xfrm>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Step 3</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4" name="Text Placeholder 18">
            <a:extLst>
              <a:ext uri="{FF2B5EF4-FFF2-40B4-BE49-F238E27FC236}">
                <a16:creationId xmlns:a16="http://schemas.microsoft.com/office/drawing/2014/main" id="{D3A2EF9D-8503-44C9-8C8A-AD3AB6E8B9E7}"/>
              </a:ext>
            </a:extLst>
          </p:cNvPr>
          <p:cNvSpPr>
            <a:spLocks noGrp="1"/>
          </p:cNvSpPr>
          <p:nvPr>
            <p:ph type="body" sz="quarter" idx="17" hasCustomPrompt="1"/>
          </p:nvPr>
        </p:nvSpPr>
        <p:spPr>
          <a:xfrm>
            <a:off x="187194" y="5514817"/>
            <a:ext cx="8799331" cy="1065841"/>
          </a:xfrm>
          <a:solidFill>
            <a:schemeClr val="bg1"/>
          </a:solidFill>
          <a:ln w="22225">
            <a:solidFill>
              <a:srgbClr val="000000"/>
            </a:solidFill>
          </a:ln>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Resources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3" name="Text Placeholder 18">
            <a:extLst>
              <a:ext uri="{FF2B5EF4-FFF2-40B4-BE49-F238E27FC236}">
                <a16:creationId xmlns:a16="http://schemas.microsoft.com/office/drawing/2014/main" id="{15DBFA86-3281-48C1-B37A-60EAF36BD25D}"/>
              </a:ext>
            </a:extLst>
          </p:cNvPr>
          <p:cNvSpPr>
            <a:spLocks noGrp="1"/>
          </p:cNvSpPr>
          <p:nvPr>
            <p:ph type="body" sz="quarter" idx="16" hasCustomPrompt="1"/>
          </p:nvPr>
        </p:nvSpPr>
        <p:spPr>
          <a:xfrm>
            <a:off x="4678319" y="2265437"/>
            <a:ext cx="4295775" cy="2862989"/>
          </a:xfrm>
          <a:solidFill>
            <a:schemeClr val="bg1"/>
          </a:solidFill>
          <a:ln w="22225">
            <a:solidFill>
              <a:srgbClr val="000000"/>
            </a:solidFill>
          </a:ln>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Results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2" name="Text Placeholder 18">
            <a:extLst>
              <a:ext uri="{FF2B5EF4-FFF2-40B4-BE49-F238E27FC236}">
                <a16:creationId xmlns:a16="http://schemas.microsoft.com/office/drawing/2014/main" id="{2BFCEE7C-1B60-4DD2-A577-07AE5CD0142E}"/>
              </a:ext>
            </a:extLst>
          </p:cNvPr>
          <p:cNvSpPr>
            <a:spLocks noGrp="1"/>
          </p:cNvSpPr>
          <p:nvPr>
            <p:ph type="body" sz="quarter" idx="15" hasCustomPrompt="1"/>
          </p:nvPr>
        </p:nvSpPr>
        <p:spPr>
          <a:xfrm>
            <a:off x="177800" y="2301875"/>
            <a:ext cx="4263572" cy="2826552"/>
          </a:xfrm>
          <a:solidFill>
            <a:schemeClr val="bg1"/>
          </a:solidFill>
          <a:ln w="22225">
            <a:solidFill>
              <a:srgbClr val="000000"/>
            </a:solidFill>
          </a:ln>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Observations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Arrow: Down 10">
            <a:extLst>
              <a:ext uri="{FF2B5EF4-FFF2-40B4-BE49-F238E27FC236}">
                <a16:creationId xmlns:a16="http://schemas.microsoft.com/office/drawing/2014/main" id="{F67E61E6-AA38-485B-AE09-CD08BBD8FABF}"/>
              </a:ext>
            </a:extLst>
          </p:cNvPr>
          <p:cNvSpPr/>
          <p:nvPr userDrawn="1"/>
        </p:nvSpPr>
        <p:spPr bwMode="auto">
          <a:xfrm rot="16200000">
            <a:off x="2927137" y="814018"/>
            <a:ext cx="470385" cy="2854139"/>
          </a:xfrm>
          <a:prstGeom prst="downArrow">
            <a:avLst>
              <a:gd name="adj1" fmla="val 31468"/>
              <a:gd name="adj2" fmla="val 37425"/>
            </a:avLst>
          </a:prstGeom>
          <a:gradFill flip="none" rotWithShape="1">
            <a:gsLst>
              <a:gs pos="0">
                <a:srgbClr val="0078D7">
                  <a:lumMod val="0"/>
                  <a:lumOff val="100000"/>
                  <a:alpha val="0"/>
                </a:srgbClr>
              </a:gs>
              <a:gs pos="100000">
                <a:srgbClr val="0078D7">
                  <a:lumMod val="45000"/>
                  <a:lumOff val="55000"/>
                </a:srgbClr>
              </a:gs>
              <a:gs pos="100000">
                <a:schemeClr val="accent6"/>
              </a:gs>
            </a:gsLst>
            <a:lin ang="5400000" scaled="1"/>
            <a:tileRect/>
          </a:gradFill>
          <a:ln>
            <a:noFill/>
          </a:ln>
          <a:effectLst/>
        </p:spPr>
        <p:txBody>
          <a:bodyPr rot="0" spcFirstLastPara="0" vertOverflow="overflow" horzOverflow="overflow" vert="horz" wrap="square" lIns="137141" tIns="109713" rIns="137141" bIns="109713" numCol="1" spcCol="0" rtlCol="0" fromWordArt="0" anchor="t" anchorCtr="0" forceAA="0" compatLnSpc="1">
            <a:prstTxWarp prst="textNoShape">
              <a:avLst/>
            </a:prstTxWarp>
            <a:noAutofit/>
          </a:bodyPr>
          <a:lstStyle/>
          <a:p>
            <a:pPr algn="ctr" defTabSz="699220" fontAlgn="base">
              <a:lnSpc>
                <a:spcPct val="90000"/>
              </a:lnSpc>
              <a:spcBef>
                <a:spcPct val="0"/>
              </a:spcBef>
              <a:spcAft>
                <a:spcPct val="0"/>
              </a:spcAft>
              <a:defRPr/>
            </a:pPr>
            <a:endParaRPr lang="en-US" sz="1800"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Tree>
    <p:extLst>
      <p:ext uri="{BB962C8B-B14F-4D97-AF65-F5344CB8AC3E}">
        <p14:creationId xmlns:p14="http://schemas.microsoft.com/office/powerpoint/2010/main" val="33454148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Edit Master text styles</a:t>
            </a:r>
          </a:p>
        </p:txBody>
      </p:sp>
      <p:sp>
        <p:nvSpPr>
          <p:cNvPr id="4" name="Text Placeholder 4">
            <a:extLst>
              <a:ext uri="{FF2B5EF4-FFF2-40B4-BE49-F238E27FC236}">
                <a16:creationId xmlns:a16="http://schemas.microsoft.com/office/drawing/2014/main" id="{24211B1E-98C0-42A2-80F7-77814EB2808C}"/>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28043648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17FADCA2-DA60-489B-A501-CF188B651DDA}"/>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9211533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4">
            <a:extLst>
              <a:ext uri="{FF2B5EF4-FFF2-40B4-BE49-F238E27FC236}">
                <a16:creationId xmlns:a16="http://schemas.microsoft.com/office/drawing/2014/main" id="{D037460C-05C3-42DE-B703-45DCB074BAFD}"/>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67289561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 Placeholder 4">
            <a:extLst>
              <a:ext uri="{FF2B5EF4-FFF2-40B4-BE49-F238E27FC236}">
                <a16:creationId xmlns:a16="http://schemas.microsoft.com/office/drawing/2014/main" id="{8C7EC5AE-0525-48F7-B435-5B9653415066}"/>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48315383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a:extLst>
              <a:ext uri="{FF2B5EF4-FFF2-40B4-BE49-F238E27FC236}">
                <a16:creationId xmlns:a16="http://schemas.microsoft.com/office/drawing/2014/main" id="{90A4200F-D9E6-4624-905A-FC78FABE78C8}"/>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33248775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a:extLst>
              <a:ext uri="{FF2B5EF4-FFF2-40B4-BE49-F238E27FC236}">
                <a16:creationId xmlns:a16="http://schemas.microsoft.com/office/drawing/2014/main" id="{7064F4CD-50E4-4810-A21F-C7BB8E8F2CF0}"/>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656603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4">
            <a:extLst>
              <a:ext uri="{FF2B5EF4-FFF2-40B4-BE49-F238E27FC236}">
                <a16:creationId xmlns:a16="http://schemas.microsoft.com/office/drawing/2014/main" id="{1E308FE5-C3CD-4C2B-84FD-DAE006C3200F}"/>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256941573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7151860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1648578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cSld name="1_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atin typeface="Segoe UI" panose="020B0502040204020203" pitchFamily="34" charset="0"/>
                <a:cs typeface="Segoe UI" panose="020B0502040204020203" pitchFamily="34" charset="0"/>
              </a:defRPr>
            </a:lvl1pPr>
          </a:lstStyle>
          <a:p>
            <a:fld id="{A503EBAF-BB52-4FEC-9EE9-8BBEE62A6D43}" type="datetimeFigureOut">
              <a:rPr lang="de-DE" smtClean="0">
                <a:solidFill>
                  <a:prstClr val="black">
                    <a:tint val="75000"/>
                  </a:prstClr>
                </a:solidFill>
              </a:rPr>
              <a:pPr/>
              <a:t>03.06.2018</a:t>
            </a:fld>
            <a:endParaRPr lang="de-DE" dirty="0">
              <a:solidFill>
                <a:prstClr val="black">
                  <a:tint val="75000"/>
                </a:prstClr>
              </a:solidFill>
            </a:endParaRPr>
          </a:p>
        </p:txBody>
      </p:sp>
      <p:sp>
        <p:nvSpPr>
          <p:cNvPr id="3" name="Footer Placeholder 2"/>
          <p:cNvSpPr>
            <a:spLocks noGrp="1"/>
          </p:cNvSpPr>
          <p:nvPr>
            <p:ph type="ftr" sz="quarter" idx="11"/>
          </p:nvPr>
        </p:nvSpPr>
        <p:spPr/>
        <p:txBody>
          <a:bodyPr/>
          <a:lstStyle>
            <a:lvl1pPr>
              <a:defRPr>
                <a:latin typeface="Segoe UI" panose="020B0502040204020203" pitchFamily="34" charset="0"/>
                <a:cs typeface="Segoe UI" panose="020B0502040204020203" pitchFamily="34" charset="0"/>
              </a:defRPr>
            </a:lvl1pPr>
          </a:lstStyle>
          <a:p>
            <a:endParaRPr lang="de-DE" dirty="0">
              <a:solidFill>
                <a:prstClr val="black">
                  <a:tint val="75000"/>
                </a:prstClr>
              </a:solidFill>
            </a:endParaRPr>
          </a:p>
        </p:txBody>
      </p:sp>
      <p:sp>
        <p:nvSpPr>
          <p:cNvPr id="4" name="Slide Number Placeholder 3"/>
          <p:cNvSpPr>
            <a:spLocks noGrp="1"/>
          </p:cNvSpPr>
          <p:nvPr>
            <p:ph type="sldNum" sz="quarter" idx="12"/>
          </p:nvPr>
        </p:nvSpPr>
        <p:spPr/>
        <p:txBody>
          <a:bodyPr/>
          <a:lstStyle>
            <a:lvl1pPr>
              <a:defRPr>
                <a:latin typeface="Segoe UI" panose="020B0502040204020203" pitchFamily="34" charset="0"/>
                <a:cs typeface="Segoe UI" panose="020B0502040204020203" pitchFamily="34" charset="0"/>
              </a:defRPr>
            </a:lvl1pPr>
          </a:lstStyle>
          <a:p>
            <a:fld id="{78737CF5-2D32-48D6-9100-749DEC1D6F62}" type="slidenum">
              <a:rPr lang="de-DE" smtClean="0">
                <a:solidFill>
                  <a:prstClr val="black">
                    <a:tint val="75000"/>
                  </a:prstClr>
                </a:solidFill>
              </a:rPr>
              <a:pPr/>
              <a:t>‹#›</a:t>
            </a:fld>
            <a:endParaRPr lang="de-DE" dirty="0">
              <a:solidFill>
                <a:prstClr val="black">
                  <a:tint val="75000"/>
                </a:prstClr>
              </a:solidFill>
            </a:endParaRPr>
          </a:p>
        </p:txBody>
      </p:sp>
    </p:spTree>
    <p:extLst>
      <p:ext uri="{BB962C8B-B14F-4D97-AF65-F5344CB8AC3E}">
        <p14:creationId xmlns:p14="http://schemas.microsoft.com/office/powerpoint/2010/main" val="225968056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791061-0968-4914-8CC8-55FACC27E2F7}"/>
              </a:ext>
            </a:extLst>
          </p:cNvPr>
          <p:cNvSpPr>
            <a:spLocks noGrp="1"/>
          </p:cNvSpPr>
          <p:nvPr>
            <p:ph type="title"/>
          </p:nvPr>
        </p:nvSpPr>
        <p:spPr>
          <a:noFill/>
          <a:ln>
            <a:noFill/>
          </a:ln>
        </p:spPr>
        <p:style>
          <a:lnRef idx="0">
            <a:scrgbClr r="0" g="0" b="0"/>
          </a:lnRef>
          <a:fillRef idx="0">
            <a:scrgbClr r="0" g="0" b="0"/>
          </a:fillRef>
          <a:effectRef idx="0">
            <a:scrgbClr r="0" g="0" b="0"/>
          </a:effectRef>
          <a:fontRef idx="minor">
            <a:schemeClr val="accent5"/>
          </a:fontRef>
        </p:style>
        <p:txBody>
          <a:bodyPr/>
          <a:lstStyle>
            <a:lvl1pPr>
              <a:defRPr>
                <a:latin typeface="Segoe UI" panose="020B0502040204020203" pitchFamily="34" charset="0"/>
              </a:defRPr>
            </a:lvl1pPr>
          </a:lstStyle>
          <a:p>
            <a:r>
              <a:rPr lang="en-US" dirty="0"/>
              <a:t>Click to edit Master title style</a:t>
            </a:r>
          </a:p>
        </p:txBody>
      </p:sp>
      <p:sp>
        <p:nvSpPr>
          <p:cNvPr id="3" name="Content Placeholder 2">
            <a:extLst>
              <a:ext uri="{FF2B5EF4-FFF2-40B4-BE49-F238E27FC236}">
                <a16:creationId xmlns:a16="http://schemas.microsoft.com/office/drawing/2014/main" id="{5AD0C258-98F1-47AD-AFB4-8D9E8A9384F2}"/>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D52EAF4-6C87-4D07-8FA5-B5C4A16CF7C2}"/>
              </a:ext>
            </a:extLst>
          </p:cNvPr>
          <p:cNvSpPr>
            <a:spLocks noGrp="1"/>
          </p:cNvSpPr>
          <p:nvPr>
            <p:ph type="dt" sz="half" idx="10"/>
          </p:nvPr>
        </p:nvSpPr>
        <p:spPr/>
        <p:txBody>
          <a:bodyPr/>
          <a:lstStyle>
            <a:lvl1pPr>
              <a:defRPr>
                <a:latin typeface="Segoe UI" panose="020B0502040204020203" pitchFamily="34" charset="0"/>
                <a:cs typeface="Segoe UI" panose="020B0502040204020203" pitchFamily="34" charset="0"/>
              </a:defRPr>
            </a:lvl1pPr>
          </a:lstStyle>
          <a:p>
            <a:fld id="{2830D52A-5F20-49F5-B0E2-4E520F8A6D94}" type="datetimeFigureOut">
              <a:rPr lang="en-US" smtClean="0"/>
              <a:pPr/>
              <a:t>6/3/2018</a:t>
            </a:fld>
            <a:endParaRPr lang="en-US" dirty="0"/>
          </a:p>
        </p:txBody>
      </p:sp>
      <p:sp>
        <p:nvSpPr>
          <p:cNvPr id="5" name="Footer Placeholder 4">
            <a:extLst>
              <a:ext uri="{FF2B5EF4-FFF2-40B4-BE49-F238E27FC236}">
                <a16:creationId xmlns:a16="http://schemas.microsoft.com/office/drawing/2014/main" id="{72C0EDAA-1D8F-459F-A2FF-6F60568847B0}"/>
              </a:ext>
            </a:extLst>
          </p:cNvPr>
          <p:cNvSpPr>
            <a:spLocks noGrp="1"/>
          </p:cNvSpPr>
          <p:nvPr>
            <p:ph type="ftr" sz="quarter" idx="11"/>
          </p:nvPr>
        </p:nvSpPr>
        <p:spPr/>
        <p:txBody>
          <a:bodyPr/>
          <a:lstStyle>
            <a:lvl1pPr>
              <a:defRPr>
                <a:latin typeface="Segoe UI" panose="020B0502040204020203" pitchFamily="34" charset="0"/>
                <a:cs typeface="Segoe UI" panose="020B0502040204020203" pitchFamily="34" charset="0"/>
              </a:defRPr>
            </a:lvl1pPr>
          </a:lstStyle>
          <a:p>
            <a:endParaRPr lang="en-US" dirty="0"/>
          </a:p>
        </p:txBody>
      </p:sp>
      <p:sp>
        <p:nvSpPr>
          <p:cNvPr id="6" name="Slide Number Placeholder 5">
            <a:extLst>
              <a:ext uri="{FF2B5EF4-FFF2-40B4-BE49-F238E27FC236}">
                <a16:creationId xmlns:a16="http://schemas.microsoft.com/office/drawing/2014/main" id="{5108E5C7-6C19-4E58-8B28-D0AD4641A83A}"/>
              </a:ext>
            </a:extLst>
          </p:cNvPr>
          <p:cNvSpPr>
            <a:spLocks noGrp="1"/>
          </p:cNvSpPr>
          <p:nvPr>
            <p:ph type="sldNum" sz="quarter" idx="12"/>
          </p:nvPr>
        </p:nvSpPr>
        <p:spPr/>
        <p:txBody>
          <a:bodyPr/>
          <a:lstStyle>
            <a:lvl1pPr>
              <a:defRPr>
                <a:latin typeface="Segoe UI" panose="020B0502040204020203" pitchFamily="34" charset="0"/>
                <a:cs typeface="Segoe UI" panose="020B0502040204020203" pitchFamily="34" charset="0"/>
              </a:defRPr>
            </a:lvl1pPr>
          </a:lstStyle>
          <a:p>
            <a:fld id="{702693DF-7BA8-4423-8E15-3CEC68EDFBE7}" type="slidenum">
              <a:rPr lang="en-US" smtClean="0"/>
              <a:pPr/>
              <a:t>‹#›</a:t>
            </a:fld>
            <a:endParaRPr lang="en-US" dirty="0"/>
          </a:p>
        </p:txBody>
      </p:sp>
    </p:spTree>
    <p:extLst>
      <p:ext uri="{BB962C8B-B14F-4D97-AF65-F5344CB8AC3E}">
        <p14:creationId xmlns:p14="http://schemas.microsoft.com/office/powerpoint/2010/main" val="324722525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Only">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03103116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Segoe UI" panose="020B0502040204020203" pitchFamily="34" charset="0"/>
            </a:endParaRPr>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257482708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87921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Edit Master text styles</a:t>
            </a:r>
          </a:p>
        </p:txBody>
      </p:sp>
    </p:spTree>
    <p:extLst>
      <p:ext uri="{BB962C8B-B14F-4D97-AF65-F5344CB8AC3E}">
        <p14:creationId xmlns:p14="http://schemas.microsoft.com/office/powerpoint/2010/main" val="1063474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3568297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912014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4">
            <a:extLst>
              <a:ext uri="{FF2B5EF4-FFF2-40B4-BE49-F238E27FC236}">
                <a16:creationId xmlns:a16="http://schemas.microsoft.com/office/drawing/2014/main" id="{0FDE037B-5AC3-4803-B046-88D8FAB98146}"/>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8638321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28822347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6386487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Tree>
    <p:extLst>
      <p:ext uri="{BB962C8B-B14F-4D97-AF65-F5344CB8AC3E}">
        <p14:creationId xmlns:p14="http://schemas.microsoft.com/office/powerpoint/2010/main" val="43238784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Tree>
    <p:extLst>
      <p:ext uri="{BB962C8B-B14F-4D97-AF65-F5344CB8AC3E}">
        <p14:creationId xmlns:p14="http://schemas.microsoft.com/office/powerpoint/2010/main" val="388897379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77567098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0708125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5119383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Exam-Tip">
    <p:bg>
      <p:bgPr>
        <a:solidFill>
          <a:srgbClr val="00B05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59380" y="347874"/>
            <a:ext cx="6088380" cy="800207"/>
          </a:xfrm>
        </p:spPr>
        <p:txBody>
          <a:bodyPr>
            <a:normAutofit/>
          </a:bodyPr>
          <a:lstStyle>
            <a:lvl1pPr algn="l" defTabSz="685800" rtl="0" eaLnBrk="1" latinLnBrk="0" hangingPunct="1">
              <a:lnSpc>
                <a:spcPct val="90000"/>
              </a:lnSpc>
              <a:spcBef>
                <a:spcPct val="0"/>
              </a:spcBef>
              <a:buNone/>
              <a:defRPr lang="en-US" sz="4050" b="1" i="1" u="none" kern="1200" baseline="0" dirty="0">
                <a:solidFill>
                  <a:schemeClr val="tx1"/>
                </a:solidFill>
                <a:latin typeface="Segoe UI" panose="020B0502040204020203" pitchFamily="34" charset="0"/>
                <a:ea typeface="+mj-ea"/>
                <a:cs typeface="Segoe UI" panose="020B0502040204020203" pitchFamily="34" charset="0"/>
              </a:defRPr>
            </a:lvl1pPr>
          </a:lstStyle>
          <a:p>
            <a:endParaRPr lang="en-US" dirty="0"/>
          </a:p>
        </p:txBody>
      </p:sp>
      <p:sp>
        <p:nvSpPr>
          <p:cNvPr id="4" name="Text Placeholder 3"/>
          <p:cNvSpPr>
            <a:spLocks noGrp="1"/>
          </p:cNvSpPr>
          <p:nvPr>
            <p:ph type="body" sz="quarter" idx="11"/>
          </p:nvPr>
        </p:nvSpPr>
        <p:spPr>
          <a:xfrm>
            <a:off x="201060" y="1361440"/>
            <a:ext cx="8741880" cy="4704080"/>
          </a:xfrm>
        </p:spPr>
        <p:txBody>
          <a:bodyPr>
            <a:noAutofit/>
          </a:bodyPr>
          <a:lstStyle>
            <a:lvl1pPr marL="0" indent="0">
              <a:buNone/>
              <a:defRPr sz="3000"/>
            </a:lvl1pPr>
            <a:lvl2pPr marL="21009" indent="0">
              <a:buNone/>
              <a:defRPr sz="1471"/>
            </a:lvl2pPr>
            <a:lvl3pPr marL="164571" indent="0">
              <a:buNone/>
              <a:defRPr sz="1471"/>
            </a:lvl3pPr>
            <a:lvl4pPr marL="350151" indent="0">
              <a:buNone/>
              <a:defRPr sz="1324"/>
            </a:lvl4pPr>
            <a:lvl5pPr marL="543901" indent="0">
              <a:buNone/>
              <a:defRPr sz="1324"/>
            </a:lvl5pPr>
          </a:lstStyle>
          <a:p>
            <a:pPr lvl="0"/>
            <a:endParaRPr lang="en-US" dirty="0"/>
          </a:p>
        </p:txBody>
      </p:sp>
      <p:sp>
        <p:nvSpPr>
          <p:cNvPr id="3" name="Rectangle 2"/>
          <p:cNvSpPr/>
          <p:nvPr userDrawn="1"/>
        </p:nvSpPr>
        <p:spPr>
          <a:xfrm>
            <a:off x="201060" y="286312"/>
            <a:ext cx="2774286" cy="715581"/>
          </a:xfrm>
          <a:prstGeom prst="rect">
            <a:avLst/>
          </a:prstGeom>
        </p:spPr>
        <p:txBody>
          <a:bodyPr wrap="none">
            <a:spAutoFit/>
          </a:bodyPr>
          <a:lstStyle/>
          <a:p>
            <a:r>
              <a:rPr lang="en-US" sz="4050" dirty="0">
                <a:latin typeface="Segoe UI" panose="020B0502040204020203" pitchFamily="34" charset="0"/>
                <a:cs typeface="Segoe UI" panose="020B0502040204020203" pitchFamily="34" charset="0"/>
              </a:rPr>
              <a:t>EXAM TIP!</a:t>
            </a:r>
          </a:p>
        </p:txBody>
      </p:sp>
    </p:spTree>
    <p:extLst>
      <p:ext uri="{BB962C8B-B14F-4D97-AF65-F5344CB8AC3E}">
        <p14:creationId xmlns:p14="http://schemas.microsoft.com/office/powerpoint/2010/main" val="2664183309"/>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Question &amp; Answ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1193" y="220717"/>
            <a:ext cx="8833654" cy="1308538"/>
          </a:xfrm>
          <a:solidFill>
            <a:schemeClr val="accent4">
              <a:lumMod val="40000"/>
              <a:lumOff val="60000"/>
            </a:schemeClr>
          </a:solidFill>
        </p:spPr>
        <p:txBody>
          <a:bodyPr>
            <a:normAutofit/>
          </a:bodyPr>
          <a:lstStyle>
            <a:lvl1pPr>
              <a:defRPr sz="2700"/>
            </a:lvl1pPr>
          </a:lstStyle>
          <a:p>
            <a:r>
              <a:rPr lang="en-US" dirty="0"/>
              <a:t>Click to edit Question style</a:t>
            </a:r>
          </a:p>
        </p:txBody>
      </p:sp>
      <p:sp>
        <p:nvSpPr>
          <p:cNvPr id="5" name="Content Placeholder 2">
            <a:extLst>
              <a:ext uri="{FF2B5EF4-FFF2-40B4-BE49-F238E27FC236}">
                <a16:creationId xmlns:a16="http://schemas.microsoft.com/office/drawing/2014/main" id="{6EC94BA0-29BE-4C7C-B881-B6CB9487FC62}"/>
              </a:ext>
            </a:extLst>
          </p:cNvPr>
          <p:cNvSpPr>
            <a:spLocks noGrp="1"/>
          </p:cNvSpPr>
          <p:nvPr>
            <p:ph idx="1" hasCustomPrompt="1"/>
          </p:nvPr>
        </p:nvSpPr>
        <p:spPr>
          <a:xfrm>
            <a:off x="151194" y="1529256"/>
            <a:ext cx="8833654" cy="5123793"/>
          </a:xfrm>
        </p:spPr>
        <p:txBody>
          <a:bodyPr>
            <a:normAutofit/>
          </a:bodyPr>
          <a:lstStyle>
            <a:lvl1pPr marL="557213" indent="-557213">
              <a:buFont typeface="+mj-lt"/>
              <a:buAutoNum type="arabicParenR"/>
              <a:defRPr sz="2700"/>
            </a:lvl1pPr>
            <a:lvl2pPr marL="728663" indent="-385763">
              <a:buFont typeface="+mj-lt"/>
              <a:buAutoNum type="alphaUcPeriod"/>
              <a:defRPr sz="2400"/>
            </a:lvl2pPr>
            <a:lvl3pPr marL="1114425" indent="-428625">
              <a:buFont typeface="+mj-lt"/>
              <a:buAutoNum type="romanLcPeriod"/>
              <a:defRPr sz="2100"/>
            </a:lvl3pPr>
            <a:lvl4pPr marL="1371600" indent="-342900">
              <a:buFont typeface="+mj-lt"/>
              <a:buAutoNum type="alphaLcPeriod"/>
              <a:defRPr sz="1800"/>
            </a:lvl4pPr>
            <a:lvl5pPr marL="1714500" indent="-342900">
              <a:buFont typeface="+mj-lt"/>
              <a:buAutoNum type="arabicPeriod"/>
              <a:defRPr sz="1800"/>
            </a:lvl5pPr>
          </a:lstStyle>
          <a:p>
            <a:pPr lvl="0"/>
            <a:r>
              <a:rPr lang="en-US" dirty="0"/>
              <a:t>Click to edit Question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2">
            <a:extLst>
              <a:ext uri="{FF2B5EF4-FFF2-40B4-BE49-F238E27FC236}">
                <a16:creationId xmlns:a16="http://schemas.microsoft.com/office/drawing/2014/main" id="{745419B3-75D0-487A-A82B-DB5C316BA813}"/>
              </a:ext>
            </a:extLst>
          </p:cNvPr>
          <p:cNvSpPr>
            <a:spLocks noGrp="1"/>
          </p:cNvSpPr>
          <p:nvPr>
            <p:ph idx="10" hasCustomPrompt="1"/>
          </p:nvPr>
        </p:nvSpPr>
        <p:spPr>
          <a:xfrm>
            <a:off x="350627" y="1843936"/>
            <a:ext cx="8833654" cy="5123793"/>
          </a:xfrm>
        </p:spPr>
        <p:txBody>
          <a:bodyPr>
            <a:normAutofit/>
          </a:bodyPr>
          <a:lstStyle>
            <a:lvl1pPr marL="557213" indent="-557213">
              <a:buFont typeface="+mj-lt"/>
              <a:buAutoNum type="arabicParenR"/>
              <a:defRPr sz="2700"/>
            </a:lvl1pPr>
            <a:lvl2pPr marL="728663" indent="-385763">
              <a:buFont typeface="+mj-lt"/>
              <a:buAutoNum type="alphaUcPeriod"/>
              <a:defRPr sz="2400"/>
            </a:lvl2pPr>
            <a:lvl3pPr marL="1114425" indent="-428625">
              <a:buFont typeface="+mj-lt"/>
              <a:buAutoNum type="romanLcPeriod"/>
              <a:defRPr sz="2100"/>
            </a:lvl3pPr>
            <a:lvl4pPr marL="1371600" indent="-342900">
              <a:buFont typeface="+mj-lt"/>
              <a:buAutoNum type="alphaLcPeriod"/>
              <a:defRPr sz="1800"/>
            </a:lvl4pPr>
            <a:lvl5pPr marL="1714500" indent="-342900">
              <a:buFont typeface="+mj-lt"/>
              <a:buAutoNum type="arabicPeriod"/>
              <a:defRPr sz="1800"/>
            </a:lvl5pPr>
          </a:lstStyle>
          <a:p>
            <a:pPr lvl="0"/>
            <a:r>
              <a:rPr lang="en-US" dirty="0"/>
              <a:t>Click to edit Answer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479644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hidden"/>
                                      </p:to>
                                    </p:set>
                                  </p:childTnLst>
                                </p:cTn>
                              </p:par>
                            </p:childTnLst>
                          </p:cTn>
                        </p:par>
                        <p:par>
                          <p:cTn id="7" fill="hold">
                            <p:stCondLst>
                              <p:cond delay="0"/>
                            </p:stCondLst>
                            <p:childTnLst>
                              <p:par>
                                <p:cTn id="8" presetID="14" presetClass="entr" presetSubtype="10" fill="hold" grpId="0" nodeType="after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randombar(horizontal)">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tmplLst>
          <p:tmpl>
            <p:tnLst>
              <p:par>
                <p:cTn presetID="1" presetClass="exit" presetSubtype="0" fill="hold" nodeType="clickEffect">
                  <p:stCondLst>
                    <p:cond delay="0"/>
                  </p:stCondLst>
                  <p:childTnLst>
                    <p:set>
                      <p:cBhvr>
                        <p:cTn dur="1" fill="hold">
                          <p:stCondLst>
                            <p:cond delay="0"/>
                          </p:stCondLst>
                        </p:cTn>
                        <p:tgtEl>
                          <p:spTgt spid="5"/>
                        </p:tgtEl>
                        <p:attrNameLst>
                          <p:attrName>style.visibility</p:attrName>
                        </p:attrNameLst>
                      </p:cBhvr>
                      <p:to>
                        <p:strVal val="hidden"/>
                      </p:to>
                    </p:set>
                  </p:childTnLst>
                </p:cTn>
              </p:par>
            </p:tnLst>
          </p:tmpl>
        </p:tmplLst>
      </p:bldP>
      <p:bldP spid="6" grpId="0">
        <p:tmplLst>
          <p:tmpl>
            <p:tnLst>
              <p:par>
                <p:cTn presetID="14" presetClass="entr" presetSubtype="10"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randombar(horizontal)">
                      <p:cBhvr>
                        <p:cTn dur="500"/>
                        <p:tgtEl>
                          <p:spTgt spid="6"/>
                        </p:tgtEl>
                      </p:cBhvr>
                    </p:animEffect>
                  </p:childTnLst>
                </p:cTn>
              </p:par>
            </p:tnLst>
          </p:tmpl>
        </p:tmplLst>
      </p:bldP>
    </p:bld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Content &amp; Code">
    <p:spTree>
      <p:nvGrpSpPr>
        <p:cNvPr id="1" name=""/>
        <p:cNvGrpSpPr/>
        <p:nvPr/>
      </p:nvGrpSpPr>
      <p:grpSpPr>
        <a:xfrm>
          <a:off x="0" y="0"/>
          <a:ext cx="0" cy="0"/>
          <a:chOff x="0" y="0"/>
          <a:chExt cx="0" cy="0"/>
        </a:xfrm>
      </p:grpSpPr>
      <p:sp>
        <p:nvSpPr>
          <p:cNvPr id="2" name="Title 1"/>
          <p:cNvSpPr>
            <a:spLocks noGrp="1"/>
          </p:cNvSpPr>
          <p:nvPr>
            <p:ph type="title"/>
          </p:nvPr>
        </p:nvSpPr>
        <p:spPr>
          <a:xfrm>
            <a:off x="151194" y="353551"/>
            <a:ext cx="8833654" cy="878350"/>
          </a:xfrm>
        </p:spPr>
        <p:txBody>
          <a:bodyPr/>
          <a:lstStyle/>
          <a:p>
            <a:r>
              <a:rPr lang="en-US" dirty="0"/>
              <a:t>Click to edit Master title style</a:t>
            </a:r>
          </a:p>
        </p:txBody>
      </p:sp>
      <p:sp>
        <p:nvSpPr>
          <p:cNvPr id="3" name="Content Placeholder 2"/>
          <p:cNvSpPr>
            <a:spLocks noGrp="1"/>
          </p:cNvSpPr>
          <p:nvPr>
            <p:ph idx="1"/>
          </p:nvPr>
        </p:nvSpPr>
        <p:spPr>
          <a:xfrm>
            <a:off x="151194" y="1231902"/>
            <a:ext cx="8833654" cy="2421204"/>
          </a:xfrm>
        </p:spPr>
        <p:txBody>
          <a:bodyPr>
            <a:normAutofit/>
          </a:bodyPr>
          <a:lstStyle>
            <a:lvl1pPr marL="0" indent="0">
              <a:buFont typeface="Arial" panose="020B0604020202020204" pitchFamily="34" charset="0"/>
              <a:buNone/>
              <a:defRPr sz="2100"/>
            </a:lvl1pPr>
            <a:lvl2pPr marL="342900" indent="0">
              <a:buFont typeface="Arial" panose="020B0604020202020204" pitchFamily="34" charset="0"/>
              <a:buNone/>
              <a:defRPr sz="1800"/>
            </a:lvl2pPr>
            <a:lvl3pPr marL="685800" indent="0">
              <a:buFont typeface="Arial" panose="020B0604020202020204" pitchFamily="34" charset="0"/>
              <a:buNone/>
              <a:defRPr sz="1500"/>
            </a:lvl3pPr>
            <a:lvl4pPr marL="1028700" indent="0">
              <a:buFont typeface="Arial" panose="020B0604020202020204" pitchFamily="34" charset="0"/>
              <a:buNone/>
              <a:defRPr sz="1350"/>
            </a:lvl4pPr>
            <a:lvl5pPr marL="1371600" indent="0">
              <a:buFont typeface="Arial" panose="020B0604020202020204" pitchFamily="34" charset="0"/>
              <a:buNone/>
              <a:defRPr sz="135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a:extLst>
              <a:ext uri="{FF2B5EF4-FFF2-40B4-BE49-F238E27FC236}">
                <a16:creationId xmlns:a16="http://schemas.microsoft.com/office/drawing/2014/main" id="{06833DA2-9089-4E59-9B9D-7F3A29DCE61C}"/>
              </a:ext>
            </a:extLst>
          </p:cNvPr>
          <p:cNvSpPr/>
          <p:nvPr userDrawn="1"/>
        </p:nvSpPr>
        <p:spPr bwMode="auto">
          <a:xfrm>
            <a:off x="33849" y="3653108"/>
            <a:ext cx="9020275" cy="3129417"/>
          </a:xfrm>
          <a:prstGeom prst="rect">
            <a:avLst/>
          </a:prstGeom>
          <a:solidFill>
            <a:schemeClr val="accent1"/>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290" rIns="0" bIns="34290" numCol="1" rtlCol="0" anchor="ctr" anchorCtr="0" compatLnSpc="1">
            <a:prstTxWarp prst="textNoShape">
              <a:avLst/>
            </a:prstTxWarp>
          </a:bodyPr>
          <a:lstStyle/>
          <a:p>
            <a:pPr algn="ctr" defTabSz="685577" fontAlgn="base">
              <a:spcBef>
                <a:spcPct val="0"/>
              </a:spcBef>
              <a:spcAft>
                <a:spcPct val="0"/>
              </a:spcAft>
            </a:pPr>
            <a:endParaRPr lang="en-US" sz="1471" dirty="0">
              <a:gradFill>
                <a:gsLst>
                  <a:gs pos="0">
                    <a:srgbClr val="FFFFFF"/>
                  </a:gs>
                  <a:gs pos="100000">
                    <a:srgbClr val="FFFFFF"/>
                  </a:gs>
                </a:gsLst>
                <a:lin ang="5400000" scaled="0"/>
              </a:gradFill>
              <a:latin typeface="Segoe UI" panose="020B0502040204020203" pitchFamily="34" charset="0"/>
            </a:endParaRPr>
          </a:p>
        </p:txBody>
      </p:sp>
      <p:sp>
        <p:nvSpPr>
          <p:cNvPr id="10" name="Content Placeholder 2">
            <a:extLst>
              <a:ext uri="{FF2B5EF4-FFF2-40B4-BE49-F238E27FC236}">
                <a16:creationId xmlns:a16="http://schemas.microsoft.com/office/drawing/2014/main" id="{A7A07890-C86B-4334-9F28-D4C01C01B9F8}"/>
              </a:ext>
            </a:extLst>
          </p:cNvPr>
          <p:cNvSpPr>
            <a:spLocks noGrp="1"/>
          </p:cNvSpPr>
          <p:nvPr>
            <p:ph idx="10" hasCustomPrompt="1"/>
          </p:nvPr>
        </p:nvSpPr>
        <p:spPr>
          <a:xfrm>
            <a:off x="151194" y="3795486"/>
            <a:ext cx="8833654" cy="2910114"/>
          </a:xfrm>
          <a:solidFill>
            <a:schemeClr val="bg1"/>
          </a:solidFill>
        </p:spPr>
        <p:txBody>
          <a:bodyPr>
            <a:normAutofit/>
          </a:bodyPr>
          <a:lstStyle>
            <a:lvl1pPr marL="0" indent="0" defTabSz="0">
              <a:buFont typeface="Arial" panose="020B0604020202020204" pitchFamily="34" charset="0"/>
              <a:buNone/>
              <a:defRPr sz="750">
                <a:latin typeface="Courier New" panose="02070309020205020404" pitchFamily="49" charset="0"/>
                <a:cs typeface="Courier New" panose="02070309020205020404" pitchFamily="49" charset="0"/>
              </a:defRPr>
            </a:lvl1pPr>
            <a:lvl2pPr marL="342900" indent="0" defTabSz="0">
              <a:buFont typeface="Arial" panose="020B0604020202020204" pitchFamily="34" charset="0"/>
              <a:buNone/>
              <a:defRPr sz="750">
                <a:latin typeface="Courier New" panose="02070309020205020404" pitchFamily="49" charset="0"/>
                <a:cs typeface="Courier New" panose="02070309020205020404" pitchFamily="49" charset="0"/>
              </a:defRPr>
            </a:lvl2pPr>
            <a:lvl3pPr marL="685800" indent="0" defTabSz="0">
              <a:buFont typeface="Arial" panose="020B0604020202020204" pitchFamily="34" charset="0"/>
              <a:buNone/>
              <a:defRPr sz="750">
                <a:latin typeface="Courier New" panose="02070309020205020404" pitchFamily="49" charset="0"/>
                <a:cs typeface="Courier New" panose="02070309020205020404" pitchFamily="49" charset="0"/>
              </a:defRPr>
            </a:lvl3pPr>
            <a:lvl4pPr marL="1028700" indent="0" defTabSz="0">
              <a:buFont typeface="Arial" panose="020B0604020202020204" pitchFamily="34" charset="0"/>
              <a:buNone/>
              <a:defRPr sz="750">
                <a:latin typeface="Courier New" panose="02070309020205020404" pitchFamily="49" charset="0"/>
                <a:cs typeface="Courier New" panose="02070309020205020404" pitchFamily="49" charset="0"/>
              </a:defRPr>
            </a:lvl4pPr>
            <a:lvl5pPr marL="1371600" indent="0" defTabSz="0">
              <a:buFont typeface="Arial" panose="020B0604020202020204" pitchFamily="34" charset="0"/>
              <a:buNone/>
              <a:defRPr sz="750">
                <a:latin typeface="Courier New" panose="02070309020205020404" pitchFamily="49" charset="0"/>
                <a:cs typeface="Courier New" panose="02070309020205020404" pitchFamily="49" charset="0"/>
              </a:defRPr>
            </a:lvl5pPr>
          </a:lstStyle>
          <a:p>
            <a:pPr lvl="0"/>
            <a:r>
              <a:rPr lang="en-US" dirty="0"/>
              <a:t>Click to Edit/Paste/Insert Code or Paste/Insert Screenshot</a:t>
            </a:r>
          </a:p>
          <a:p>
            <a:pPr lvl="1"/>
            <a:r>
              <a:rPr lang="en-US" dirty="0"/>
              <a:t>	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0006452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Exam Tip">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5AA6D59-CBDC-4B28-BD8C-5E1C09B31A46}"/>
              </a:ext>
            </a:extLst>
          </p:cNvPr>
          <p:cNvSpPr/>
          <p:nvPr userDrawn="1"/>
        </p:nvSpPr>
        <p:spPr>
          <a:xfrm>
            <a:off x="0" y="0"/>
            <a:ext cx="9144000" cy="68580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Segoe UI" panose="020B0502040204020203" pitchFamily="34" charset="0"/>
            </a:endParaRPr>
          </a:p>
        </p:txBody>
      </p:sp>
      <p:sp>
        <p:nvSpPr>
          <p:cNvPr id="2" name="Title 1"/>
          <p:cNvSpPr>
            <a:spLocks noGrp="1"/>
          </p:cNvSpPr>
          <p:nvPr>
            <p:ph type="title" hasCustomPrompt="1"/>
          </p:nvPr>
        </p:nvSpPr>
        <p:spPr>
          <a:xfrm>
            <a:off x="201060" y="639601"/>
            <a:ext cx="8741879" cy="715581"/>
          </a:xfrm>
        </p:spPr>
        <p:txBody>
          <a:bodyPr>
            <a:normAutofit/>
          </a:bodyPr>
          <a:lstStyle>
            <a:lvl1pPr algn="l" defTabSz="685800" rtl="0" eaLnBrk="1" latinLnBrk="0" hangingPunct="1">
              <a:lnSpc>
                <a:spcPct val="90000"/>
              </a:lnSpc>
              <a:spcBef>
                <a:spcPct val="0"/>
              </a:spcBef>
              <a:buNone/>
              <a:defRPr lang="en-US" sz="3200" b="1" i="1" u="none" kern="1200" baseline="0" dirty="0">
                <a:solidFill>
                  <a:schemeClr val="tx1"/>
                </a:solidFill>
                <a:latin typeface="Segoe UI" panose="020B0502040204020203" pitchFamily="34" charset="0"/>
                <a:ea typeface="+mj-ea"/>
                <a:cs typeface="+mj-cs"/>
              </a:defRPr>
            </a:lvl1pPr>
          </a:lstStyle>
          <a:p>
            <a:r>
              <a:rPr lang="en-US" dirty="0"/>
              <a:t>Click to add Title</a:t>
            </a:r>
          </a:p>
        </p:txBody>
      </p:sp>
      <p:sp>
        <p:nvSpPr>
          <p:cNvPr id="4" name="Text Placeholder 3"/>
          <p:cNvSpPr>
            <a:spLocks noGrp="1"/>
          </p:cNvSpPr>
          <p:nvPr>
            <p:ph type="body" sz="quarter" idx="11" hasCustomPrompt="1"/>
          </p:nvPr>
        </p:nvSpPr>
        <p:spPr>
          <a:xfrm>
            <a:off x="201060" y="1441794"/>
            <a:ext cx="8741880" cy="4471326"/>
          </a:xfrm>
        </p:spPr>
        <p:txBody>
          <a:bodyPr>
            <a:noAutofit/>
          </a:bodyPr>
          <a:lstStyle>
            <a:lvl1pPr marL="0" indent="0">
              <a:buNone/>
              <a:defRPr sz="3000"/>
            </a:lvl1pPr>
            <a:lvl2pPr marL="21009" indent="0">
              <a:buNone/>
              <a:defRPr sz="1471"/>
            </a:lvl2pPr>
            <a:lvl3pPr marL="164571" indent="0">
              <a:buNone/>
              <a:defRPr sz="1471"/>
            </a:lvl3pPr>
            <a:lvl4pPr marL="350151" indent="0">
              <a:buNone/>
              <a:defRPr sz="1324"/>
            </a:lvl4pPr>
            <a:lvl5pPr marL="543901" indent="0">
              <a:buNone/>
              <a:defRPr sz="1324"/>
            </a:lvl5pPr>
          </a:lstStyle>
          <a:p>
            <a:pPr lvl="0"/>
            <a:r>
              <a:rPr lang="en-US" dirty="0"/>
              <a:t>Click to edit</a:t>
            </a:r>
          </a:p>
        </p:txBody>
      </p:sp>
      <p:sp>
        <p:nvSpPr>
          <p:cNvPr id="5" name="Rectangle 4"/>
          <p:cNvSpPr/>
          <p:nvPr userDrawn="1"/>
        </p:nvSpPr>
        <p:spPr>
          <a:xfrm>
            <a:off x="201060" y="86612"/>
            <a:ext cx="2774286" cy="715581"/>
          </a:xfrm>
          <a:prstGeom prst="rect">
            <a:avLst/>
          </a:prstGeom>
        </p:spPr>
        <p:txBody>
          <a:bodyPr wrap="none">
            <a:spAutoFit/>
          </a:bodyPr>
          <a:lstStyle/>
          <a:p>
            <a:pPr algn="l"/>
            <a:r>
              <a:rPr lang="en-US" sz="4050" b="1" dirty="0">
                <a:latin typeface="Segoe UI" panose="020B0502040204020203" pitchFamily="34" charset="0"/>
                <a:cs typeface="Segoe UI" panose="020B0502040204020203" pitchFamily="34" charset="0"/>
              </a:rPr>
              <a:t>EXAM TIP!</a:t>
            </a:r>
          </a:p>
        </p:txBody>
      </p:sp>
      <p:sp>
        <p:nvSpPr>
          <p:cNvPr id="6" name="Text Placeholder 4">
            <a:extLst>
              <a:ext uri="{FF2B5EF4-FFF2-40B4-BE49-F238E27FC236}">
                <a16:creationId xmlns:a16="http://schemas.microsoft.com/office/drawing/2014/main" id="{380C91C6-C6AF-40A3-AE50-C2507708BECF}"/>
              </a:ext>
            </a:extLst>
          </p:cNvPr>
          <p:cNvSpPr>
            <a:spLocks noGrp="1"/>
          </p:cNvSpPr>
          <p:nvPr>
            <p:ph type="body" sz="quarter" idx="10" hasCustomPrompt="1"/>
          </p:nvPr>
        </p:nvSpPr>
        <p:spPr>
          <a:xfrm>
            <a:off x="158354" y="5987143"/>
            <a:ext cx="8784586" cy="823460"/>
          </a:xfrm>
          <a:solidFill>
            <a:srgbClr val="00B050"/>
          </a:solidFill>
        </p:spPr>
        <p:txBody>
          <a:bodyPr>
            <a:noAutofit/>
          </a:bodyPr>
          <a:lstStyle>
            <a:lvl1pPr marL="0" indent="0">
              <a:buFontTx/>
              <a:buNone/>
              <a:defRPr sz="1500" u="sng">
                <a:solidFill>
                  <a:schemeClr val="tx1">
                    <a:lumMod val="95000"/>
                    <a:lumOff val="5000"/>
                  </a:schemeClr>
                </a:solidFill>
              </a:defRPr>
            </a:lvl1pPr>
            <a:lvl2pPr marL="342900" indent="0">
              <a:buFontTx/>
              <a:buNone/>
              <a:defRPr sz="1500" u="sng">
                <a:solidFill>
                  <a:schemeClr val="tx1">
                    <a:lumMod val="95000"/>
                    <a:lumOff val="5000"/>
                  </a:schemeClr>
                </a:solidFill>
              </a:defRPr>
            </a:lvl2pPr>
            <a:lvl3pPr marL="685800" indent="0">
              <a:buFontTx/>
              <a:buNone/>
              <a:defRPr sz="1500" u="sng">
                <a:solidFill>
                  <a:schemeClr val="tx1">
                    <a:lumMod val="95000"/>
                    <a:lumOff val="5000"/>
                  </a:schemeClr>
                </a:solidFill>
              </a:defRPr>
            </a:lvl3pPr>
            <a:lvl4pPr marL="1028700" indent="0">
              <a:buFontTx/>
              <a:buNone/>
              <a:defRPr sz="1500" u="sng">
                <a:solidFill>
                  <a:schemeClr val="tx1">
                    <a:lumMod val="95000"/>
                    <a:lumOff val="5000"/>
                  </a:schemeClr>
                </a:solidFill>
              </a:defRPr>
            </a:lvl4pPr>
            <a:lvl5pPr marL="1371600" indent="0">
              <a:buFontTx/>
              <a:buNone/>
              <a:defRPr sz="1500" u="sng">
                <a:solidFill>
                  <a:schemeClr val="tx1">
                    <a:lumMod val="95000"/>
                    <a:lumOff val="5000"/>
                  </a:schemeClr>
                </a:solidFill>
              </a:defRPr>
            </a:lvl5pPr>
          </a:lstStyle>
          <a:p>
            <a:pPr lvl="0"/>
            <a:r>
              <a:rPr lang="en-US" dirty="0"/>
              <a:t>Edit Source URL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45390758"/>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B0DD6-4E13-49C4-9A70-D98C161C8DA2}"/>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B37A826E-B16E-4C6F-99CE-2E9A071BF7C2}"/>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78457BB2-E55F-454D-97E4-364820B7A4D8}"/>
              </a:ext>
            </a:extLst>
          </p:cNvPr>
          <p:cNvSpPr>
            <a:spLocks noGrp="1"/>
          </p:cNvSpPr>
          <p:nvPr>
            <p:ph type="dt" sz="half" idx="10"/>
          </p:nvPr>
        </p:nvSpPr>
        <p:spPr/>
        <p:txBody>
          <a:bodyPr/>
          <a:lstStyle/>
          <a:p>
            <a:fld id="{2830D52A-5F20-49F5-B0E2-4E520F8A6D94}" type="datetimeFigureOut">
              <a:rPr lang="en-US" smtClean="0"/>
              <a:t>6/3/2018</a:t>
            </a:fld>
            <a:endParaRPr lang="en-US"/>
          </a:p>
        </p:txBody>
      </p:sp>
      <p:sp>
        <p:nvSpPr>
          <p:cNvPr id="5" name="Footer Placeholder 4">
            <a:extLst>
              <a:ext uri="{FF2B5EF4-FFF2-40B4-BE49-F238E27FC236}">
                <a16:creationId xmlns:a16="http://schemas.microsoft.com/office/drawing/2014/main" id="{4782507C-3967-4419-8F26-13E68DEF71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FF91C0-BAFF-4B17-B006-F028B7C589B2}"/>
              </a:ext>
            </a:extLst>
          </p:cNvPr>
          <p:cNvSpPr>
            <a:spLocks noGrp="1"/>
          </p:cNvSpPr>
          <p:nvPr>
            <p:ph type="sldNum" sz="quarter" idx="12"/>
          </p:nvPr>
        </p:nvSpPr>
        <p:spPr/>
        <p:txBody>
          <a:bodyPr/>
          <a:lstStyle/>
          <a:p>
            <a:fld id="{702693DF-7BA8-4423-8E15-3CEC68EDFBE7}" type="slidenum">
              <a:rPr lang="en-US" smtClean="0"/>
              <a:t>‹#›</a:t>
            </a:fld>
            <a:endParaRPr lang="en-US"/>
          </a:p>
        </p:txBody>
      </p:sp>
    </p:spTree>
    <p:extLst>
      <p:ext uri="{BB962C8B-B14F-4D97-AF65-F5344CB8AC3E}">
        <p14:creationId xmlns:p14="http://schemas.microsoft.com/office/powerpoint/2010/main" val="132174165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791061-0968-4914-8CC8-55FACC27E2F7}"/>
              </a:ext>
            </a:extLst>
          </p:cNvPr>
          <p:cNvSpPr>
            <a:spLocks noGrp="1"/>
          </p:cNvSpPr>
          <p:nvPr>
            <p:ph type="title"/>
          </p:nvPr>
        </p:nvSpPr>
        <p:spPr>
          <a:noFill/>
          <a:ln>
            <a:noFill/>
          </a:ln>
        </p:spPr>
        <p:style>
          <a:lnRef idx="0">
            <a:scrgbClr r="0" g="0" b="0"/>
          </a:lnRef>
          <a:fillRef idx="0">
            <a:scrgbClr r="0" g="0" b="0"/>
          </a:fillRef>
          <a:effectRef idx="0">
            <a:scrgbClr r="0" g="0" b="0"/>
          </a:effectRef>
          <a:fontRef idx="minor">
            <a:schemeClr val="accent5"/>
          </a:fontRef>
        </p:style>
        <p:txBody>
          <a:bodyPr/>
          <a:lstStyle>
            <a:lvl1pPr>
              <a:defRPr>
                <a:latin typeface="Segoe UI" panose="020B0502040204020203" pitchFamily="34" charset="0"/>
              </a:defRPr>
            </a:lvl1pPr>
          </a:lstStyle>
          <a:p>
            <a:r>
              <a:rPr lang="en-US" dirty="0"/>
              <a:t>Click to edit Master title style</a:t>
            </a:r>
          </a:p>
        </p:txBody>
      </p:sp>
      <p:sp>
        <p:nvSpPr>
          <p:cNvPr id="3" name="Content Placeholder 2">
            <a:extLst>
              <a:ext uri="{FF2B5EF4-FFF2-40B4-BE49-F238E27FC236}">
                <a16:creationId xmlns:a16="http://schemas.microsoft.com/office/drawing/2014/main" id="{5AD0C258-98F1-47AD-AFB4-8D9E8A9384F2}"/>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D52EAF4-6C87-4D07-8FA5-B5C4A16CF7C2}"/>
              </a:ext>
            </a:extLst>
          </p:cNvPr>
          <p:cNvSpPr>
            <a:spLocks noGrp="1"/>
          </p:cNvSpPr>
          <p:nvPr>
            <p:ph type="dt" sz="half" idx="10"/>
          </p:nvPr>
        </p:nvSpPr>
        <p:spPr/>
        <p:txBody>
          <a:bodyPr/>
          <a:lstStyle/>
          <a:p>
            <a:fld id="{2830D52A-5F20-49F5-B0E2-4E520F8A6D94}" type="datetimeFigureOut">
              <a:rPr lang="en-US" smtClean="0"/>
              <a:t>6/3/2018</a:t>
            </a:fld>
            <a:endParaRPr lang="en-US"/>
          </a:p>
        </p:txBody>
      </p:sp>
      <p:sp>
        <p:nvSpPr>
          <p:cNvPr id="5" name="Footer Placeholder 4">
            <a:extLst>
              <a:ext uri="{FF2B5EF4-FFF2-40B4-BE49-F238E27FC236}">
                <a16:creationId xmlns:a16="http://schemas.microsoft.com/office/drawing/2014/main" id="{72C0EDAA-1D8F-459F-A2FF-6F60568847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08E5C7-6C19-4E58-8B28-D0AD4641A83A}"/>
              </a:ext>
            </a:extLst>
          </p:cNvPr>
          <p:cNvSpPr>
            <a:spLocks noGrp="1"/>
          </p:cNvSpPr>
          <p:nvPr>
            <p:ph type="sldNum" sz="quarter" idx="12"/>
          </p:nvPr>
        </p:nvSpPr>
        <p:spPr/>
        <p:txBody>
          <a:bodyPr/>
          <a:lstStyle/>
          <a:p>
            <a:fld id="{702693DF-7BA8-4423-8E15-3CEC68EDFBE7}" type="slidenum">
              <a:rPr lang="en-US" smtClean="0"/>
              <a:t>‹#›</a:t>
            </a:fld>
            <a:endParaRPr lang="en-US"/>
          </a:p>
        </p:txBody>
      </p:sp>
    </p:spTree>
    <p:extLst>
      <p:ext uri="{BB962C8B-B14F-4D97-AF65-F5344CB8AC3E}">
        <p14:creationId xmlns:p14="http://schemas.microsoft.com/office/powerpoint/2010/main" val="1772647542"/>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01F719-B971-48B3-BB3C-FDACE096A9D6}"/>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D2F895F3-6654-4B0B-B4DF-D7261C7A815E}"/>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CE90CC53-1863-445F-B700-412477A7429F}"/>
              </a:ext>
            </a:extLst>
          </p:cNvPr>
          <p:cNvSpPr>
            <a:spLocks noGrp="1"/>
          </p:cNvSpPr>
          <p:nvPr>
            <p:ph type="dt" sz="half" idx="10"/>
          </p:nvPr>
        </p:nvSpPr>
        <p:spPr/>
        <p:txBody>
          <a:bodyPr/>
          <a:lstStyle/>
          <a:p>
            <a:fld id="{2830D52A-5F20-49F5-B0E2-4E520F8A6D94}" type="datetimeFigureOut">
              <a:rPr lang="en-US" smtClean="0"/>
              <a:t>6/3/2018</a:t>
            </a:fld>
            <a:endParaRPr lang="en-US"/>
          </a:p>
        </p:txBody>
      </p:sp>
      <p:sp>
        <p:nvSpPr>
          <p:cNvPr id="5" name="Footer Placeholder 4">
            <a:extLst>
              <a:ext uri="{FF2B5EF4-FFF2-40B4-BE49-F238E27FC236}">
                <a16:creationId xmlns:a16="http://schemas.microsoft.com/office/drawing/2014/main" id="{F20BD010-914B-4B1D-B2E9-918154C797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35AB0C9-767B-4422-A888-4F5F2DD21E4D}"/>
              </a:ext>
            </a:extLst>
          </p:cNvPr>
          <p:cNvSpPr>
            <a:spLocks noGrp="1"/>
          </p:cNvSpPr>
          <p:nvPr>
            <p:ph type="sldNum" sz="quarter" idx="12"/>
          </p:nvPr>
        </p:nvSpPr>
        <p:spPr/>
        <p:txBody>
          <a:bodyPr/>
          <a:lstStyle/>
          <a:p>
            <a:fld id="{702693DF-7BA8-4423-8E15-3CEC68EDFBE7}" type="slidenum">
              <a:rPr lang="en-US" smtClean="0"/>
              <a:t>‹#›</a:t>
            </a:fld>
            <a:endParaRPr lang="en-US"/>
          </a:p>
        </p:txBody>
      </p:sp>
    </p:spTree>
    <p:extLst>
      <p:ext uri="{BB962C8B-B14F-4D97-AF65-F5344CB8AC3E}">
        <p14:creationId xmlns:p14="http://schemas.microsoft.com/office/powerpoint/2010/main" val="374925863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59A6F9-746D-45B1-B086-2F4E604ACB3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C71BC7C-4B78-4CBB-8C9A-568A0F0FF3DB}"/>
              </a:ext>
            </a:extLst>
          </p:cNvPr>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86A9EBB-2D7A-46FB-97BF-0BEB0B9237C1}"/>
              </a:ext>
            </a:extLst>
          </p:cNvPr>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3635AC8-78D0-48ED-AD53-C02947976843}"/>
              </a:ext>
            </a:extLst>
          </p:cNvPr>
          <p:cNvSpPr>
            <a:spLocks noGrp="1"/>
          </p:cNvSpPr>
          <p:nvPr>
            <p:ph type="dt" sz="half" idx="10"/>
          </p:nvPr>
        </p:nvSpPr>
        <p:spPr/>
        <p:txBody>
          <a:bodyPr/>
          <a:lstStyle/>
          <a:p>
            <a:fld id="{2830D52A-5F20-49F5-B0E2-4E520F8A6D94}" type="datetimeFigureOut">
              <a:rPr lang="en-US" smtClean="0"/>
              <a:t>6/3/2018</a:t>
            </a:fld>
            <a:endParaRPr lang="en-US"/>
          </a:p>
        </p:txBody>
      </p:sp>
      <p:sp>
        <p:nvSpPr>
          <p:cNvPr id="6" name="Footer Placeholder 5">
            <a:extLst>
              <a:ext uri="{FF2B5EF4-FFF2-40B4-BE49-F238E27FC236}">
                <a16:creationId xmlns:a16="http://schemas.microsoft.com/office/drawing/2014/main" id="{AE84FA83-6EBE-429E-A5C1-E95F389C4B4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480274C-F123-44A8-9288-181E45411977}"/>
              </a:ext>
            </a:extLst>
          </p:cNvPr>
          <p:cNvSpPr>
            <a:spLocks noGrp="1"/>
          </p:cNvSpPr>
          <p:nvPr>
            <p:ph type="sldNum" sz="quarter" idx="12"/>
          </p:nvPr>
        </p:nvSpPr>
        <p:spPr/>
        <p:txBody>
          <a:bodyPr/>
          <a:lstStyle/>
          <a:p>
            <a:fld id="{702693DF-7BA8-4423-8E15-3CEC68EDFBE7}" type="slidenum">
              <a:rPr lang="en-US" smtClean="0"/>
              <a:t>‹#›</a:t>
            </a:fld>
            <a:endParaRPr lang="en-US"/>
          </a:p>
        </p:txBody>
      </p:sp>
    </p:spTree>
    <p:extLst>
      <p:ext uri="{BB962C8B-B14F-4D97-AF65-F5344CB8AC3E}">
        <p14:creationId xmlns:p14="http://schemas.microsoft.com/office/powerpoint/2010/main" val="129670949"/>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97828D-B33B-4E15-B858-F3BC5C74FB93}"/>
              </a:ext>
            </a:extLst>
          </p:cNvPr>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E1E93DD-C325-459D-94A2-5B2ACD9ED40C}"/>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a:extLst>
              <a:ext uri="{FF2B5EF4-FFF2-40B4-BE49-F238E27FC236}">
                <a16:creationId xmlns:a16="http://schemas.microsoft.com/office/drawing/2014/main" id="{3815F098-5E41-4BFF-842A-0AA0BED98175}"/>
              </a:ext>
            </a:extLst>
          </p:cNvPr>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C0A17BF-6A05-4C5B-9950-579B0B89B457}"/>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a:extLst>
              <a:ext uri="{FF2B5EF4-FFF2-40B4-BE49-F238E27FC236}">
                <a16:creationId xmlns:a16="http://schemas.microsoft.com/office/drawing/2014/main" id="{98FB8C13-CBFD-4D17-8532-153FAC61665C}"/>
              </a:ext>
            </a:extLst>
          </p:cNvPr>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9395BCA-54C0-4D78-9DD1-610F4933E170}"/>
              </a:ext>
            </a:extLst>
          </p:cNvPr>
          <p:cNvSpPr>
            <a:spLocks noGrp="1"/>
          </p:cNvSpPr>
          <p:nvPr>
            <p:ph type="dt" sz="half" idx="10"/>
          </p:nvPr>
        </p:nvSpPr>
        <p:spPr/>
        <p:txBody>
          <a:bodyPr/>
          <a:lstStyle/>
          <a:p>
            <a:fld id="{2830D52A-5F20-49F5-B0E2-4E520F8A6D94}" type="datetimeFigureOut">
              <a:rPr lang="en-US" smtClean="0"/>
              <a:t>6/3/2018</a:t>
            </a:fld>
            <a:endParaRPr lang="en-US"/>
          </a:p>
        </p:txBody>
      </p:sp>
      <p:sp>
        <p:nvSpPr>
          <p:cNvPr id="8" name="Footer Placeholder 7">
            <a:extLst>
              <a:ext uri="{FF2B5EF4-FFF2-40B4-BE49-F238E27FC236}">
                <a16:creationId xmlns:a16="http://schemas.microsoft.com/office/drawing/2014/main" id="{4361483C-0511-4283-B879-5863839281C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2AFC59F-5891-4017-A991-2AA425B7806C}"/>
              </a:ext>
            </a:extLst>
          </p:cNvPr>
          <p:cNvSpPr>
            <a:spLocks noGrp="1"/>
          </p:cNvSpPr>
          <p:nvPr>
            <p:ph type="sldNum" sz="quarter" idx="12"/>
          </p:nvPr>
        </p:nvSpPr>
        <p:spPr/>
        <p:txBody>
          <a:bodyPr/>
          <a:lstStyle/>
          <a:p>
            <a:fld id="{702693DF-7BA8-4423-8E15-3CEC68EDFBE7}" type="slidenum">
              <a:rPr lang="en-US" smtClean="0"/>
              <a:t>‹#›</a:t>
            </a:fld>
            <a:endParaRPr lang="en-US"/>
          </a:p>
        </p:txBody>
      </p:sp>
    </p:spTree>
    <p:extLst>
      <p:ext uri="{BB962C8B-B14F-4D97-AF65-F5344CB8AC3E}">
        <p14:creationId xmlns:p14="http://schemas.microsoft.com/office/powerpoint/2010/main" val="2235489443"/>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AB40E-AF67-4BA7-84F1-3670F037296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46A58ED-104A-424C-BDF6-0EA720F892DE}"/>
              </a:ext>
            </a:extLst>
          </p:cNvPr>
          <p:cNvSpPr>
            <a:spLocks noGrp="1"/>
          </p:cNvSpPr>
          <p:nvPr>
            <p:ph type="dt" sz="half" idx="10"/>
          </p:nvPr>
        </p:nvSpPr>
        <p:spPr/>
        <p:txBody>
          <a:bodyPr/>
          <a:lstStyle/>
          <a:p>
            <a:fld id="{2830D52A-5F20-49F5-B0E2-4E520F8A6D94}" type="datetimeFigureOut">
              <a:rPr lang="en-US" smtClean="0"/>
              <a:t>6/3/2018</a:t>
            </a:fld>
            <a:endParaRPr lang="en-US"/>
          </a:p>
        </p:txBody>
      </p:sp>
      <p:sp>
        <p:nvSpPr>
          <p:cNvPr id="4" name="Footer Placeholder 3">
            <a:extLst>
              <a:ext uri="{FF2B5EF4-FFF2-40B4-BE49-F238E27FC236}">
                <a16:creationId xmlns:a16="http://schemas.microsoft.com/office/drawing/2014/main" id="{E110AF60-75DF-4A0B-B16C-DD22E04AFB0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F8D98D7-EA8E-4306-A063-3A4EEBDEB2C4}"/>
              </a:ext>
            </a:extLst>
          </p:cNvPr>
          <p:cNvSpPr>
            <a:spLocks noGrp="1"/>
          </p:cNvSpPr>
          <p:nvPr>
            <p:ph type="sldNum" sz="quarter" idx="12"/>
          </p:nvPr>
        </p:nvSpPr>
        <p:spPr/>
        <p:txBody>
          <a:bodyPr/>
          <a:lstStyle/>
          <a:p>
            <a:fld id="{702693DF-7BA8-4423-8E15-3CEC68EDFBE7}" type="slidenum">
              <a:rPr lang="en-US" smtClean="0"/>
              <a:t>‹#›</a:t>
            </a:fld>
            <a:endParaRPr lang="en-US"/>
          </a:p>
        </p:txBody>
      </p:sp>
    </p:spTree>
    <p:extLst>
      <p:ext uri="{BB962C8B-B14F-4D97-AF65-F5344CB8AC3E}">
        <p14:creationId xmlns:p14="http://schemas.microsoft.com/office/powerpoint/2010/main" val="382035285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3151AFF-1CEB-41B0-866D-D8FD275A6B63}"/>
              </a:ext>
            </a:extLst>
          </p:cNvPr>
          <p:cNvSpPr>
            <a:spLocks noGrp="1"/>
          </p:cNvSpPr>
          <p:nvPr>
            <p:ph type="dt" sz="half" idx="10"/>
          </p:nvPr>
        </p:nvSpPr>
        <p:spPr/>
        <p:txBody>
          <a:bodyPr/>
          <a:lstStyle/>
          <a:p>
            <a:fld id="{2830D52A-5F20-49F5-B0E2-4E520F8A6D94}" type="datetimeFigureOut">
              <a:rPr lang="en-US" smtClean="0"/>
              <a:t>6/3/2018</a:t>
            </a:fld>
            <a:endParaRPr lang="en-US"/>
          </a:p>
        </p:txBody>
      </p:sp>
      <p:sp>
        <p:nvSpPr>
          <p:cNvPr id="3" name="Footer Placeholder 2">
            <a:extLst>
              <a:ext uri="{FF2B5EF4-FFF2-40B4-BE49-F238E27FC236}">
                <a16:creationId xmlns:a16="http://schemas.microsoft.com/office/drawing/2014/main" id="{36DC7DE4-847E-49A7-B908-5C903900555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A3922C7-12D1-4765-871C-BA3593C19DE7}"/>
              </a:ext>
            </a:extLst>
          </p:cNvPr>
          <p:cNvSpPr>
            <a:spLocks noGrp="1"/>
          </p:cNvSpPr>
          <p:nvPr>
            <p:ph type="sldNum" sz="quarter" idx="12"/>
          </p:nvPr>
        </p:nvSpPr>
        <p:spPr/>
        <p:txBody>
          <a:bodyPr/>
          <a:lstStyle/>
          <a:p>
            <a:fld id="{702693DF-7BA8-4423-8E15-3CEC68EDFBE7}" type="slidenum">
              <a:rPr lang="en-US" smtClean="0"/>
              <a:t>‹#›</a:t>
            </a:fld>
            <a:endParaRPr lang="en-US"/>
          </a:p>
        </p:txBody>
      </p:sp>
    </p:spTree>
    <p:extLst>
      <p:ext uri="{BB962C8B-B14F-4D97-AF65-F5344CB8AC3E}">
        <p14:creationId xmlns:p14="http://schemas.microsoft.com/office/powerpoint/2010/main" val="1057879587"/>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DFCD53-ED59-4D21-B680-BAD4B5932A5D}"/>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64CE2B8E-9FEA-4616-B71E-534682F37B05}"/>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757B19D-7AA1-4957-8152-2379EE4C9B99}"/>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a:extLst>
              <a:ext uri="{FF2B5EF4-FFF2-40B4-BE49-F238E27FC236}">
                <a16:creationId xmlns:a16="http://schemas.microsoft.com/office/drawing/2014/main" id="{03EA3AD8-F626-4972-9BFE-628D46C32573}"/>
              </a:ext>
            </a:extLst>
          </p:cNvPr>
          <p:cNvSpPr>
            <a:spLocks noGrp="1"/>
          </p:cNvSpPr>
          <p:nvPr>
            <p:ph type="dt" sz="half" idx="10"/>
          </p:nvPr>
        </p:nvSpPr>
        <p:spPr/>
        <p:txBody>
          <a:bodyPr/>
          <a:lstStyle/>
          <a:p>
            <a:fld id="{2830D52A-5F20-49F5-B0E2-4E520F8A6D94}" type="datetimeFigureOut">
              <a:rPr lang="en-US" smtClean="0"/>
              <a:t>6/3/2018</a:t>
            </a:fld>
            <a:endParaRPr lang="en-US"/>
          </a:p>
        </p:txBody>
      </p:sp>
      <p:sp>
        <p:nvSpPr>
          <p:cNvPr id="6" name="Footer Placeholder 5">
            <a:extLst>
              <a:ext uri="{FF2B5EF4-FFF2-40B4-BE49-F238E27FC236}">
                <a16:creationId xmlns:a16="http://schemas.microsoft.com/office/drawing/2014/main" id="{581003AE-B33D-4FBE-898C-8E86C2CEEB7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3A25726-5A1F-484A-8546-B63AFC91132A}"/>
              </a:ext>
            </a:extLst>
          </p:cNvPr>
          <p:cNvSpPr>
            <a:spLocks noGrp="1"/>
          </p:cNvSpPr>
          <p:nvPr>
            <p:ph type="sldNum" sz="quarter" idx="12"/>
          </p:nvPr>
        </p:nvSpPr>
        <p:spPr/>
        <p:txBody>
          <a:bodyPr/>
          <a:lstStyle/>
          <a:p>
            <a:fld id="{702693DF-7BA8-4423-8E15-3CEC68EDFBE7}" type="slidenum">
              <a:rPr lang="en-US" smtClean="0"/>
              <a:t>‹#›</a:t>
            </a:fld>
            <a:endParaRPr lang="en-US"/>
          </a:p>
        </p:txBody>
      </p:sp>
    </p:spTree>
    <p:extLst>
      <p:ext uri="{BB962C8B-B14F-4D97-AF65-F5344CB8AC3E}">
        <p14:creationId xmlns:p14="http://schemas.microsoft.com/office/powerpoint/2010/main" val="745559321"/>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81D06F-5485-44E7-A87E-40478BB66DDB}"/>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A6808487-B848-4D6A-8130-31A70162AE51}"/>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a:extLst>
              <a:ext uri="{FF2B5EF4-FFF2-40B4-BE49-F238E27FC236}">
                <a16:creationId xmlns:a16="http://schemas.microsoft.com/office/drawing/2014/main" id="{CA43B7C5-DB38-4523-8237-6B1CBAC2B685}"/>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a:extLst>
              <a:ext uri="{FF2B5EF4-FFF2-40B4-BE49-F238E27FC236}">
                <a16:creationId xmlns:a16="http://schemas.microsoft.com/office/drawing/2014/main" id="{F08AD318-E8F2-4A96-B3D4-2BC67496E785}"/>
              </a:ext>
            </a:extLst>
          </p:cNvPr>
          <p:cNvSpPr>
            <a:spLocks noGrp="1"/>
          </p:cNvSpPr>
          <p:nvPr>
            <p:ph type="dt" sz="half" idx="10"/>
          </p:nvPr>
        </p:nvSpPr>
        <p:spPr/>
        <p:txBody>
          <a:bodyPr/>
          <a:lstStyle/>
          <a:p>
            <a:fld id="{2830D52A-5F20-49F5-B0E2-4E520F8A6D94}" type="datetimeFigureOut">
              <a:rPr lang="en-US" smtClean="0"/>
              <a:t>6/3/2018</a:t>
            </a:fld>
            <a:endParaRPr lang="en-US"/>
          </a:p>
        </p:txBody>
      </p:sp>
      <p:sp>
        <p:nvSpPr>
          <p:cNvPr id="6" name="Footer Placeholder 5">
            <a:extLst>
              <a:ext uri="{FF2B5EF4-FFF2-40B4-BE49-F238E27FC236}">
                <a16:creationId xmlns:a16="http://schemas.microsoft.com/office/drawing/2014/main" id="{64E2CA28-8311-4AFD-A9A9-08BF694EF5C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6882E3F-291C-4858-8EA8-7C6C6F737FF9}"/>
              </a:ext>
            </a:extLst>
          </p:cNvPr>
          <p:cNvSpPr>
            <a:spLocks noGrp="1"/>
          </p:cNvSpPr>
          <p:nvPr>
            <p:ph type="sldNum" sz="quarter" idx="12"/>
          </p:nvPr>
        </p:nvSpPr>
        <p:spPr/>
        <p:txBody>
          <a:bodyPr/>
          <a:lstStyle/>
          <a:p>
            <a:fld id="{702693DF-7BA8-4423-8E15-3CEC68EDFBE7}" type="slidenum">
              <a:rPr lang="en-US" smtClean="0"/>
              <a:t>‹#›</a:t>
            </a:fld>
            <a:endParaRPr lang="en-US"/>
          </a:p>
        </p:txBody>
      </p:sp>
    </p:spTree>
    <p:extLst>
      <p:ext uri="{BB962C8B-B14F-4D97-AF65-F5344CB8AC3E}">
        <p14:creationId xmlns:p14="http://schemas.microsoft.com/office/powerpoint/2010/main" val="4119232031"/>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6B233E-F21A-4595-B654-93C69F6C09B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143C054-A0C1-4E3C-9A2B-0274992B77F7}"/>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D99ACFF-2BB4-4E3F-9993-5D73DF76297A}"/>
              </a:ext>
            </a:extLst>
          </p:cNvPr>
          <p:cNvSpPr>
            <a:spLocks noGrp="1"/>
          </p:cNvSpPr>
          <p:nvPr>
            <p:ph type="dt" sz="half" idx="10"/>
          </p:nvPr>
        </p:nvSpPr>
        <p:spPr/>
        <p:txBody>
          <a:bodyPr/>
          <a:lstStyle/>
          <a:p>
            <a:fld id="{2830D52A-5F20-49F5-B0E2-4E520F8A6D94}" type="datetimeFigureOut">
              <a:rPr lang="en-US" smtClean="0"/>
              <a:t>6/3/2018</a:t>
            </a:fld>
            <a:endParaRPr lang="en-US"/>
          </a:p>
        </p:txBody>
      </p:sp>
      <p:sp>
        <p:nvSpPr>
          <p:cNvPr id="5" name="Footer Placeholder 4">
            <a:extLst>
              <a:ext uri="{FF2B5EF4-FFF2-40B4-BE49-F238E27FC236}">
                <a16:creationId xmlns:a16="http://schemas.microsoft.com/office/drawing/2014/main" id="{6114CAFB-E186-4994-B0FE-0D160DC686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894BFB5-5E75-4AA5-8420-8C5F18A3635F}"/>
              </a:ext>
            </a:extLst>
          </p:cNvPr>
          <p:cNvSpPr>
            <a:spLocks noGrp="1"/>
          </p:cNvSpPr>
          <p:nvPr>
            <p:ph type="sldNum" sz="quarter" idx="12"/>
          </p:nvPr>
        </p:nvSpPr>
        <p:spPr/>
        <p:txBody>
          <a:bodyPr/>
          <a:lstStyle/>
          <a:p>
            <a:fld id="{702693DF-7BA8-4423-8E15-3CEC68EDFBE7}" type="slidenum">
              <a:rPr lang="en-US" smtClean="0"/>
              <a:t>‹#›</a:t>
            </a:fld>
            <a:endParaRPr lang="en-US"/>
          </a:p>
        </p:txBody>
      </p:sp>
    </p:spTree>
    <p:extLst>
      <p:ext uri="{BB962C8B-B14F-4D97-AF65-F5344CB8AC3E}">
        <p14:creationId xmlns:p14="http://schemas.microsoft.com/office/powerpoint/2010/main" val="11225334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ase Study Question">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5B7C354-0C5C-4196-BE29-DBA8ABB17A4F}"/>
              </a:ext>
            </a:extLst>
          </p:cNvPr>
          <p:cNvSpPr/>
          <p:nvPr userDrawn="1"/>
        </p:nvSpPr>
        <p:spPr>
          <a:xfrm>
            <a:off x="0" y="0"/>
            <a:ext cx="9144000" cy="6172200"/>
          </a:xfrm>
          <a:prstGeom prst="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Segoe UI" panose="020B0502040204020203" pitchFamily="34" charset="0"/>
            </a:endParaRPr>
          </a:p>
        </p:txBody>
      </p:sp>
      <p:sp>
        <p:nvSpPr>
          <p:cNvPr id="2" name="Title 1">
            <a:extLst>
              <a:ext uri="{FF2B5EF4-FFF2-40B4-BE49-F238E27FC236}">
                <a16:creationId xmlns:a16="http://schemas.microsoft.com/office/drawing/2014/main" id="{E7744812-071B-4DDA-A498-60D67CDBA951}"/>
              </a:ext>
            </a:extLst>
          </p:cNvPr>
          <p:cNvSpPr>
            <a:spLocks noGrp="1"/>
          </p:cNvSpPr>
          <p:nvPr>
            <p:ph type="title" hasCustomPrompt="1"/>
          </p:nvPr>
        </p:nvSpPr>
        <p:spPr/>
        <p:txBody>
          <a:bodyPr/>
          <a:lstStyle>
            <a:lvl1pPr>
              <a:defRPr/>
            </a:lvl1pPr>
          </a:lstStyle>
          <a:p>
            <a:r>
              <a:rPr lang="en-US" dirty="0"/>
              <a:t>Click to edit Scenario Case Study Title</a:t>
            </a:r>
          </a:p>
        </p:txBody>
      </p:sp>
      <p:sp>
        <p:nvSpPr>
          <p:cNvPr id="4" name="Content Placeholder 2">
            <a:extLst>
              <a:ext uri="{FF2B5EF4-FFF2-40B4-BE49-F238E27FC236}">
                <a16:creationId xmlns:a16="http://schemas.microsoft.com/office/drawing/2014/main" id="{428BF76E-A867-413D-99D3-38C859FD2EBE}"/>
              </a:ext>
            </a:extLst>
          </p:cNvPr>
          <p:cNvSpPr>
            <a:spLocks noGrp="1"/>
          </p:cNvSpPr>
          <p:nvPr>
            <p:ph idx="1" hasCustomPrompt="1"/>
          </p:nvPr>
        </p:nvSpPr>
        <p:spPr>
          <a:xfrm>
            <a:off x="279475" y="868681"/>
            <a:ext cx="8574837" cy="5212080"/>
          </a:xfrm>
        </p:spPr>
        <p:txBody>
          <a:bodyPr/>
          <a:lstStyle>
            <a:lvl1pPr marL="0" indent="0">
              <a:buFont typeface="+mj-lt"/>
              <a:buNone/>
              <a:defRPr/>
            </a:lvl1pPr>
          </a:lstStyle>
          <a:p>
            <a:pPr lvl="0"/>
            <a:r>
              <a:rPr lang="en-US" dirty="0"/>
              <a:t>Edit Scenario Case Study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4A939B04-3C34-406A-BE95-60EE5E849FD0}"/>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4025255760"/>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70D8942-18DE-4162-BFC1-A43DC681AD66}"/>
              </a:ext>
            </a:extLst>
          </p:cNvPr>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F68544D-679F-4072-BA8D-6C7EAFAF069E}"/>
              </a:ext>
            </a:extLst>
          </p:cNvPr>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26B7624-9FCE-47B6-8E56-9FB61B9194CB}"/>
              </a:ext>
            </a:extLst>
          </p:cNvPr>
          <p:cNvSpPr>
            <a:spLocks noGrp="1"/>
          </p:cNvSpPr>
          <p:nvPr>
            <p:ph type="dt" sz="half" idx="10"/>
          </p:nvPr>
        </p:nvSpPr>
        <p:spPr/>
        <p:txBody>
          <a:bodyPr/>
          <a:lstStyle/>
          <a:p>
            <a:fld id="{2830D52A-5F20-49F5-B0E2-4E520F8A6D94}" type="datetimeFigureOut">
              <a:rPr lang="en-US" smtClean="0"/>
              <a:t>6/3/2018</a:t>
            </a:fld>
            <a:endParaRPr lang="en-US"/>
          </a:p>
        </p:txBody>
      </p:sp>
      <p:sp>
        <p:nvSpPr>
          <p:cNvPr id="5" name="Footer Placeholder 4">
            <a:extLst>
              <a:ext uri="{FF2B5EF4-FFF2-40B4-BE49-F238E27FC236}">
                <a16:creationId xmlns:a16="http://schemas.microsoft.com/office/drawing/2014/main" id="{375749F6-49EC-4C01-ABE1-175D0C4ECC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8948C9-0156-4943-9331-F46A977CB79E}"/>
              </a:ext>
            </a:extLst>
          </p:cNvPr>
          <p:cNvSpPr>
            <a:spLocks noGrp="1"/>
          </p:cNvSpPr>
          <p:nvPr>
            <p:ph type="sldNum" sz="quarter" idx="12"/>
          </p:nvPr>
        </p:nvSpPr>
        <p:spPr/>
        <p:txBody>
          <a:bodyPr/>
          <a:lstStyle/>
          <a:p>
            <a:fld id="{702693DF-7BA8-4423-8E15-3CEC68EDFBE7}" type="slidenum">
              <a:rPr lang="en-US" smtClean="0"/>
              <a:t>‹#›</a:t>
            </a:fld>
            <a:endParaRPr lang="en-US"/>
          </a:p>
        </p:txBody>
      </p:sp>
    </p:spTree>
    <p:extLst>
      <p:ext uri="{BB962C8B-B14F-4D97-AF65-F5344CB8AC3E}">
        <p14:creationId xmlns:p14="http://schemas.microsoft.com/office/powerpoint/2010/main" val="191953326"/>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rgbClr val="0070C0"/>
        </a:solidFill>
        <a:effectLst/>
      </p:bgPr>
    </p:bg>
    <p:spTree>
      <p:nvGrpSpPr>
        <p:cNvPr id="1" name=""/>
        <p:cNvGrpSpPr/>
        <p:nvPr/>
      </p:nvGrpSpPr>
      <p:grpSpPr>
        <a:xfrm>
          <a:off x="0" y="0"/>
          <a:ext cx="0" cy="0"/>
          <a:chOff x="0" y="0"/>
          <a:chExt cx="0" cy="0"/>
        </a:xfrm>
      </p:grpSpPr>
      <p:sp>
        <p:nvSpPr>
          <p:cNvPr id="726019" name="Rectangle 3"/>
          <p:cNvSpPr>
            <a:spLocks noGrp="1" noChangeArrowheads="1"/>
          </p:cNvSpPr>
          <p:nvPr>
            <p:ph type="ctrTitle" sz="quarter" hasCustomPrompt="1"/>
          </p:nvPr>
        </p:nvSpPr>
        <p:spPr>
          <a:xfrm>
            <a:off x="597160" y="508962"/>
            <a:ext cx="8379200" cy="1011928"/>
          </a:xfrm>
          <a:solidFill>
            <a:srgbClr val="3399FF"/>
          </a:solidFill>
          <a:ln algn="ctr"/>
        </p:spPr>
        <p:txBody>
          <a:bodyPr wrap="square" tIns="0" rIns="0" bIns="0" anchor="t" anchorCtr="0">
            <a:noAutofit/>
          </a:bodyPr>
          <a:lstStyle>
            <a:lvl1pPr algn="l">
              <a:spcBef>
                <a:spcPct val="60000"/>
              </a:spcBef>
              <a:buClr>
                <a:schemeClr val="hlink"/>
              </a:buClr>
              <a:buSzPct val="90000"/>
              <a:buFontTx/>
              <a:buNone/>
              <a:defRPr sz="2850" baseline="0">
                <a:solidFill>
                  <a:schemeClr val="bg1"/>
                </a:solidFill>
                <a:latin typeface="Segoe UI" pitchFamily="34" charset="0"/>
                <a:ea typeface="Segoe UI" pitchFamily="34" charset="0"/>
                <a:cs typeface="Segoe UI" pitchFamily="34" charset="0"/>
              </a:defRPr>
            </a:lvl1pPr>
          </a:lstStyle>
          <a:p>
            <a:r>
              <a:rPr lang="en-US" dirty="0"/>
              <a:t>Topic</a:t>
            </a:r>
          </a:p>
        </p:txBody>
      </p:sp>
      <p:sp>
        <p:nvSpPr>
          <p:cNvPr id="726020" name="Rectangle 4"/>
          <p:cNvSpPr>
            <a:spLocks noGrp="1" noChangeArrowheads="1"/>
          </p:cNvSpPr>
          <p:nvPr>
            <p:ph type="subTitle" sz="quarter" idx="1" hasCustomPrompt="1"/>
          </p:nvPr>
        </p:nvSpPr>
        <p:spPr>
          <a:xfrm>
            <a:off x="3685593" y="2110583"/>
            <a:ext cx="5290768" cy="3722293"/>
          </a:xfrm>
        </p:spPr>
        <p:txBody>
          <a:bodyPr lIns="91440" tIns="45720" rIns="91440" bIns="45720"/>
          <a:lstStyle>
            <a:lvl1pPr marL="214313" indent="-214313" algn="l">
              <a:lnSpc>
                <a:spcPct val="95000"/>
              </a:lnSpc>
              <a:spcBef>
                <a:spcPct val="60000"/>
              </a:spcBef>
              <a:buClr>
                <a:schemeClr val="bg1"/>
              </a:buClr>
              <a:buFont typeface="Wingdings" panose="05000000000000000000" pitchFamily="2" charset="2"/>
              <a:buChar char="Ø"/>
              <a:defRPr sz="1350">
                <a:solidFill>
                  <a:schemeClr val="bg1"/>
                </a:solidFill>
                <a:latin typeface="Segoe UI" pitchFamily="34" charset="0"/>
                <a:ea typeface="Segoe UI" pitchFamily="34" charset="0"/>
                <a:cs typeface="Segoe UI" pitchFamily="34" charset="0"/>
              </a:defRPr>
            </a:lvl1pPr>
          </a:lstStyle>
          <a:p>
            <a:r>
              <a:rPr lang="en-US" dirty="0"/>
              <a:t>Topic Description</a:t>
            </a:r>
          </a:p>
          <a:p>
            <a:endParaRPr lang="en-US" dirty="0"/>
          </a:p>
        </p:txBody>
      </p:sp>
      <p:sp>
        <p:nvSpPr>
          <p:cNvPr id="7" name="Text Placeholder 6">
            <a:extLst>
              <a:ext uri="{FF2B5EF4-FFF2-40B4-BE49-F238E27FC236}">
                <a16:creationId xmlns:a16="http://schemas.microsoft.com/office/drawing/2014/main" id="{05E1913A-614D-4F38-AB69-5348B29CCD5D}"/>
              </a:ext>
            </a:extLst>
          </p:cNvPr>
          <p:cNvSpPr>
            <a:spLocks noGrp="1"/>
          </p:cNvSpPr>
          <p:nvPr>
            <p:ph type="body" sz="quarter" idx="10"/>
          </p:nvPr>
        </p:nvSpPr>
        <p:spPr>
          <a:xfrm>
            <a:off x="261939" y="2756542"/>
            <a:ext cx="3241675" cy="2851150"/>
          </a:xfrm>
        </p:spPr>
        <p:txBody>
          <a:bodyPr/>
          <a:lstStyle>
            <a:lvl1pPr>
              <a:defRPr sz="1500">
                <a:solidFill>
                  <a:schemeClr val="bg1"/>
                </a:solidFill>
              </a:defRPr>
            </a:lvl1pPr>
          </a:lstStyle>
          <a:p>
            <a:pPr lvl="0"/>
            <a:r>
              <a:rPr lang="en-US" dirty="0"/>
              <a:t>Edit Master text</a:t>
            </a:r>
          </a:p>
        </p:txBody>
      </p:sp>
      <p:sp>
        <p:nvSpPr>
          <p:cNvPr id="11" name="Text Placeholder 10">
            <a:extLst>
              <a:ext uri="{FF2B5EF4-FFF2-40B4-BE49-F238E27FC236}">
                <a16:creationId xmlns:a16="http://schemas.microsoft.com/office/drawing/2014/main" id="{6A2AE784-2CA5-4194-B30C-8D50C676A59B}"/>
              </a:ext>
            </a:extLst>
          </p:cNvPr>
          <p:cNvSpPr>
            <a:spLocks noGrp="1"/>
          </p:cNvSpPr>
          <p:nvPr>
            <p:ph type="body" sz="quarter" idx="11" hasCustomPrompt="1"/>
          </p:nvPr>
        </p:nvSpPr>
        <p:spPr>
          <a:xfrm>
            <a:off x="261938" y="6018240"/>
            <a:ext cx="8714421" cy="391882"/>
          </a:xfrm>
          <a:solidFill>
            <a:schemeClr val="bg1"/>
          </a:solidFill>
        </p:spPr>
        <p:txBody>
          <a:bodyPr/>
          <a:lstStyle>
            <a:lvl1pPr marL="0" indent="0">
              <a:buNone/>
              <a:defRPr sz="1050">
                <a:solidFill>
                  <a:srgbClr val="3399FF"/>
                </a:solidFill>
              </a:defRPr>
            </a:lvl1pPr>
            <a:lvl2pPr>
              <a:defRPr>
                <a:solidFill>
                  <a:schemeClr val="bg1">
                    <a:lumMod val="75000"/>
                  </a:schemeClr>
                </a:solidFill>
              </a:defRPr>
            </a:lvl2pPr>
            <a:lvl3pPr>
              <a:defRPr>
                <a:solidFill>
                  <a:schemeClr val="bg1">
                    <a:lumMod val="75000"/>
                  </a:schemeClr>
                </a:solidFill>
              </a:defRPr>
            </a:lvl3pPr>
            <a:lvl4pPr>
              <a:defRPr>
                <a:solidFill>
                  <a:schemeClr val="bg1">
                    <a:lumMod val="75000"/>
                  </a:schemeClr>
                </a:solidFill>
              </a:defRPr>
            </a:lvl4pPr>
            <a:lvl5pPr>
              <a:defRPr>
                <a:solidFill>
                  <a:schemeClr val="bg1">
                    <a:lumMod val="75000"/>
                  </a:schemeClr>
                </a:solidFill>
              </a:defRPr>
            </a:lvl5pPr>
          </a:lstStyle>
          <a:p>
            <a:pPr lvl="0"/>
            <a:r>
              <a:rPr lang="en-US" dirty="0"/>
              <a:t>URL</a:t>
            </a:r>
          </a:p>
        </p:txBody>
      </p:sp>
      <p:sp>
        <p:nvSpPr>
          <p:cNvPr id="12" name="TextBox 11">
            <a:extLst>
              <a:ext uri="{FF2B5EF4-FFF2-40B4-BE49-F238E27FC236}">
                <a16:creationId xmlns:a16="http://schemas.microsoft.com/office/drawing/2014/main" id="{E1C05B86-1160-4370-A04A-9508198B968C}"/>
              </a:ext>
            </a:extLst>
          </p:cNvPr>
          <p:cNvSpPr txBox="1"/>
          <p:nvPr userDrawn="1"/>
        </p:nvSpPr>
        <p:spPr>
          <a:xfrm>
            <a:off x="6662058" y="6512894"/>
            <a:ext cx="2388641" cy="253916"/>
          </a:xfrm>
          <a:prstGeom prst="rect">
            <a:avLst/>
          </a:prstGeom>
          <a:noFill/>
        </p:spPr>
        <p:txBody>
          <a:bodyPr wrap="square" rtlCol="0">
            <a:spAutoFit/>
          </a:bodyPr>
          <a:lstStyle/>
          <a:p>
            <a:r>
              <a:rPr lang="en-US" sz="1050" dirty="0"/>
              <a:t>#70-533 @ITProGuru</a:t>
            </a:r>
          </a:p>
        </p:txBody>
      </p:sp>
    </p:spTree>
    <p:extLst>
      <p:ext uri="{BB962C8B-B14F-4D97-AF65-F5344CB8AC3E}">
        <p14:creationId xmlns:p14="http://schemas.microsoft.com/office/powerpoint/2010/main" val="2887096098"/>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4">
            <a:extLst>
              <a:ext uri="{FF2B5EF4-FFF2-40B4-BE49-F238E27FC236}">
                <a16:creationId xmlns:a16="http://schemas.microsoft.com/office/drawing/2014/main" id="{1E308FE5-C3CD-4C2B-84FD-DAE006C3200F}"/>
              </a:ext>
            </a:extLst>
          </p:cNvPr>
          <p:cNvSpPr>
            <a:spLocks noGrp="1"/>
          </p:cNvSpPr>
          <p:nvPr>
            <p:ph type="body" sz="quarter" idx="10" hasCustomPrompt="1"/>
          </p:nvPr>
        </p:nvSpPr>
        <p:spPr>
          <a:xfrm>
            <a:off x="261188" y="6307139"/>
            <a:ext cx="8574837" cy="410903"/>
          </a:xfrm>
        </p:spPr>
        <p:txBody>
          <a:bodyPr/>
          <a:lstStyle>
            <a:lvl1pPr marL="0" indent="0">
              <a:buFont typeface="Arial" panose="020B0604020202020204" pitchFamily="34" charset="0"/>
              <a:buNone/>
              <a:defRPr sz="1050"/>
            </a:lvl1pPr>
            <a:lvl2pPr marL="431006" indent="-214313">
              <a:buFont typeface="Arial" panose="020B0604020202020204" pitchFamily="34" charset="0"/>
              <a:buChar char="•"/>
              <a:defRPr sz="1200"/>
            </a:lvl2pPr>
            <a:lvl3pPr marL="725090" indent="-214313">
              <a:buFont typeface="Arial" panose="020B0604020202020204" pitchFamily="34" charset="0"/>
              <a:buChar char="•"/>
              <a:defRPr sz="1050"/>
            </a:lvl3pPr>
            <a:lvl4pPr marL="945356" indent="-128588">
              <a:buFont typeface="Arial" panose="020B0604020202020204" pitchFamily="34" charset="0"/>
              <a:buChar char="•"/>
              <a:defRPr sz="900"/>
            </a:lvl4pPr>
            <a:lvl5pPr marL="1160860" indent="-128588">
              <a:buFont typeface="Arial" panose="020B0604020202020204" pitchFamily="34" charset="0"/>
              <a:buChar char="•"/>
              <a:defRPr sz="900"/>
            </a:lvl5pPr>
          </a:lstStyle>
          <a:p>
            <a:pPr lvl="0"/>
            <a:r>
              <a:rPr lang="en-US" dirty="0"/>
              <a:t>Edit URL</a:t>
            </a:r>
          </a:p>
        </p:txBody>
      </p:sp>
    </p:spTree>
    <p:extLst>
      <p:ext uri="{BB962C8B-B14F-4D97-AF65-F5344CB8AC3E}">
        <p14:creationId xmlns:p14="http://schemas.microsoft.com/office/powerpoint/2010/main" val="2905521029"/>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4">
            <a:extLst>
              <a:ext uri="{FF2B5EF4-FFF2-40B4-BE49-F238E27FC236}">
                <a16:creationId xmlns:a16="http://schemas.microsoft.com/office/drawing/2014/main" id="{0FDE037B-5AC3-4803-B046-88D8FAB98146}"/>
              </a:ext>
            </a:extLst>
          </p:cNvPr>
          <p:cNvSpPr>
            <a:spLocks noGrp="1"/>
          </p:cNvSpPr>
          <p:nvPr>
            <p:ph type="body" sz="quarter" idx="10" hasCustomPrompt="1"/>
          </p:nvPr>
        </p:nvSpPr>
        <p:spPr>
          <a:xfrm>
            <a:off x="261188" y="6307139"/>
            <a:ext cx="8574837" cy="410903"/>
          </a:xfrm>
        </p:spPr>
        <p:txBody>
          <a:bodyPr/>
          <a:lstStyle>
            <a:lvl1pPr marL="0" indent="0">
              <a:buFont typeface="Arial" panose="020B0604020202020204" pitchFamily="34" charset="0"/>
              <a:buNone/>
              <a:defRPr sz="1050"/>
            </a:lvl1pPr>
            <a:lvl2pPr marL="431006" indent="-214313">
              <a:buFont typeface="Arial" panose="020B0604020202020204" pitchFamily="34" charset="0"/>
              <a:buChar char="•"/>
              <a:defRPr sz="1200"/>
            </a:lvl2pPr>
            <a:lvl3pPr marL="725090" indent="-214313">
              <a:buFont typeface="Arial" panose="020B0604020202020204" pitchFamily="34" charset="0"/>
              <a:buChar char="•"/>
              <a:defRPr sz="1050"/>
            </a:lvl3pPr>
            <a:lvl4pPr marL="945356" indent="-128588">
              <a:buFont typeface="Arial" panose="020B0604020202020204" pitchFamily="34" charset="0"/>
              <a:buChar char="•"/>
              <a:defRPr sz="900"/>
            </a:lvl4pPr>
            <a:lvl5pPr marL="1160860" indent="-128588">
              <a:buFont typeface="Arial" panose="020B0604020202020204" pitchFamily="34" charset="0"/>
              <a:buChar char="•"/>
              <a:defRPr sz="900"/>
            </a:lvl5pPr>
          </a:lstStyle>
          <a:p>
            <a:pPr lvl="0"/>
            <a:r>
              <a:rPr lang="en-US" dirty="0"/>
              <a:t>Edit URL</a:t>
            </a:r>
          </a:p>
        </p:txBody>
      </p:sp>
    </p:spTree>
    <p:extLst>
      <p:ext uri="{BB962C8B-B14F-4D97-AF65-F5344CB8AC3E}">
        <p14:creationId xmlns:p14="http://schemas.microsoft.com/office/powerpoint/2010/main" val="82800367"/>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Exam Tip">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5AA6D59-CBDC-4B28-BD8C-5E1C09B31A46}"/>
              </a:ext>
            </a:extLst>
          </p:cNvPr>
          <p:cNvSpPr/>
          <p:nvPr userDrawn="1"/>
        </p:nvSpPr>
        <p:spPr>
          <a:xfrm>
            <a:off x="0" y="0"/>
            <a:ext cx="9144000" cy="68580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2" name="Title 1"/>
          <p:cNvSpPr>
            <a:spLocks noGrp="1"/>
          </p:cNvSpPr>
          <p:nvPr>
            <p:ph type="title" hasCustomPrompt="1"/>
          </p:nvPr>
        </p:nvSpPr>
        <p:spPr>
          <a:xfrm>
            <a:off x="201061" y="639603"/>
            <a:ext cx="8741879" cy="715581"/>
          </a:xfrm>
        </p:spPr>
        <p:txBody>
          <a:bodyPr>
            <a:normAutofit/>
          </a:bodyPr>
          <a:lstStyle>
            <a:lvl1pPr algn="l" defTabSz="514350" rtl="0" eaLnBrk="1" latinLnBrk="0" hangingPunct="1">
              <a:lnSpc>
                <a:spcPct val="90000"/>
              </a:lnSpc>
              <a:spcBef>
                <a:spcPct val="0"/>
              </a:spcBef>
              <a:buNone/>
              <a:defRPr lang="en-US" sz="2400" b="1" i="1" u="none" kern="1200" baseline="0" dirty="0">
                <a:solidFill>
                  <a:schemeClr val="tx1"/>
                </a:solidFill>
                <a:latin typeface="+mj-lt"/>
                <a:ea typeface="+mj-ea"/>
                <a:cs typeface="+mj-cs"/>
              </a:defRPr>
            </a:lvl1pPr>
          </a:lstStyle>
          <a:p>
            <a:r>
              <a:rPr lang="en-US" dirty="0"/>
              <a:t>Click to add Title</a:t>
            </a:r>
          </a:p>
        </p:txBody>
      </p:sp>
      <p:sp>
        <p:nvSpPr>
          <p:cNvPr id="4" name="Text Placeholder 3"/>
          <p:cNvSpPr>
            <a:spLocks noGrp="1"/>
          </p:cNvSpPr>
          <p:nvPr>
            <p:ph type="body" sz="quarter" idx="11" hasCustomPrompt="1"/>
          </p:nvPr>
        </p:nvSpPr>
        <p:spPr>
          <a:xfrm>
            <a:off x="201060" y="1441794"/>
            <a:ext cx="8741880" cy="4471326"/>
          </a:xfrm>
        </p:spPr>
        <p:txBody>
          <a:bodyPr>
            <a:noAutofit/>
          </a:bodyPr>
          <a:lstStyle>
            <a:lvl1pPr marL="0" indent="0">
              <a:buNone/>
              <a:defRPr sz="2250"/>
            </a:lvl1pPr>
            <a:lvl2pPr marL="15757" indent="0">
              <a:buNone/>
              <a:defRPr sz="1103"/>
            </a:lvl2pPr>
            <a:lvl3pPr marL="123428" indent="0">
              <a:buNone/>
              <a:defRPr sz="1103"/>
            </a:lvl3pPr>
            <a:lvl4pPr marL="262613" indent="0">
              <a:buNone/>
              <a:defRPr sz="993"/>
            </a:lvl4pPr>
            <a:lvl5pPr marL="407926" indent="0">
              <a:buNone/>
              <a:defRPr sz="993"/>
            </a:lvl5pPr>
          </a:lstStyle>
          <a:p>
            <a:pPr lvl="0"/>
            <a:r>
              <a:rPr lang="en-US" dirty="0"/>
              <a:t>Click to edit</a:t>
            </a:r>
          </a:p>
        </p:txBody>
      </p:sp>
      <p:sp>
        <p:nvSpPr>
          <p:cNvPr id="5" name="Rectangle 4"/>
          <p:cNvSpPr/>
          <p:nvPr userDrawn="1"/>
        </p:nvSpPr>
        <p:spPr>
          <a:xfrm>
            <a:off x="201061" y="86613"/>
            <a:ext cx="2475358" cy="559833"/>
          </a:xfrm>
          <a:prstGeom prst="rect">
            <a:avLst/>
          </a:prstGeom>
        </p:spPr>
        <p:txBody>
          <a:bodyPr wrap="none">
            <a:spAutoFit/>
          </a:bodyPr>
          <a:lstStyle/>
          <a:p>
            <a:pPr algn="l"/>
            <a:r>
              <a:rPr lang="en-US" sz="3038" b="1" dirty="0"/>
              <a:t>EXAM TIP!</a:t>
            </a:r>
          </a:p>
        </p:txBody>
      </p:sp>
      <p:sp>
        <p:nvSpPr>
          <p:cNvPr id="6" name="Text Placeholder 4">
            <a:extLst>
              <a:ext uri="{FF2B5EF4-FFF2-40B4-BE49-F238E27FC236}">
                <a16:creationId xmlns:a16="http://schemas.microsoft.com/office/drawing/2014/main" id="{380C91C6-C6AF-40A3-AE50-C2507708BECF}"/>
              </a:ext>
            </a:extLst>
          </p:cNvPr>
          <p:cNvSpPr>
            <a:spLocks noGrp="1"/>
          </p:cNvSpPr>
          <p:nvPr>
            <p:ph type="body" sz="quarter" idx="10" hasCustomPrompt="1"/>
          </p:nvPr>
        </p:nvSpPr>
        <p:spPr>
          <a:xfrm>
            <a:off x="158355" y="5987143"/>
            <a:ext cx="8784586" cy="823460"/>
          </a:xfrm>
          <a:solidFill>
            <a:srgbClr val="00B050"/>
          </a:solidFill>
        </p:spPr>
        <p:txBody>
          <a:bodyPr>
            <a:noAutofit/>
          </a:bodyPr>
          <a:lstStyle>
            <a:lvl1pPr marL="0" indent="0">
              <a:buFontTx/>
              <a:buNone/>
              <a:defRPr sz="1125" u="sng">
                <a:solidFill>
                  <a:schemeClr val="tx1">
                    <a:lumMod val="95000"/>
                    <a:lumOff val="5000"/>
                  </a:schemeClr>
                </a:solidFill>
              </a:defRPr>
            </a:lvl1pPr>
            <a:lvl2pPr marL="257175" indent="0">
              <a:buFontTx/>
              <a:buNone/>
              <a:defRPr sz="1125" u="sng">
                <a:solidFill>
                  <a:schemeClr val="tx1">
                    <a:lumMod val="95000"/>
                    <a:lumOff val="5000"/>
                  </a:schemeClr>
                </a:solidFill>
              </a:defRPr>
            </a:lvl2pPr>
            <a:lvl3pPr marL="514350" indent="0">
              <a:buFontTx/>
              <a:buNone/>
              <a:defRPr sz="1125" u="sng">
                <a:solidFill>
                  <a:schemeClr val="tx1">
                    <a:lumMod val="95000"/>
                    <a:lumOff val="5000"/>
                  </a:schemeClr>
                </a:solidFill>
              </a:defRPr>
            </a:lvl3pPr>
            <a:lvl4pPr marL="771525" indent="0">
              <a:buFontTx/>
              <a:buNone/>
              <a:defRPr sz="1125" u="sng">
                <a:solidFill>
                  <a:schemeClr val="tx1">
                    <a:lumMod val="95000"/>
                    <a:lumOff val="5000"/>
                  </a:schemeClr>
                </a:solidFill>
              </a:defRPr>
            </a:lvl4pPr>
            <a:lvl5pPr marL="1028700" indent="0">
              <a:buFontTx/>
              <a:buNone/>
              <a:defRPr sz="1125" u="sng">
                <a:solidFill>
                  <a:schemeClr val="tx1">
                    <a:lumMod val="95000"/>
                    <a:lumOff val="5000"/>
                  </a:schemeClr>
                </a:solidFill>
              </a:defRPr>
            </a:lvl5pPr>
          </a:lstStyle>
          <a:p>
            <a:pPr lvl="0"/>
            <a:r>
              <a:rPr lang="en-US" dirty="0"/>
              <a:t>Edit Source URL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031577547"/>
      </p:ext>
    </p:extLst>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Question">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074CDC-0128-42E8-B232-786D9C2CD277}"/>
              </a:ext>
            </a:extLst>
          </p:cNvPr>
          <p:cNvSpPr/>
          <p:nvPr userDrawn="1"/>
        </p:nvSpPr>
        <p:spPr>
          <a:xfrm>
            <a:off x="0" y="0"/>
            <a:ext cx="9144000" cy="1371600"/>
          </a:xfrm>
          <a:prstGeom prst="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2" name="Title 1"/>
          <p:cNvSpPr>
            <a:spLocks noGrp="1"/>
          </p:cNvSpPr>
          <p:nvPr>
            <p:ph type="title" hasCustomPrompt="1"/>
          </p:nvPr>
        </p:nvSpPr>
        <p:spPr>
          <a:xfrm>
            <a:off x="460376" y="-3"/>
            <a:ext cx="7773988" cy="1296957"/>
          </a:xfrm>
        </p:spPr>
        <p:txBody>
          <a:bodyPr/>
          <a:lstStyle>
            <a:lvl1pPr>
              <a:defRPr/>
            </a:lvl1pPr>
          </a:lstStyle>
          <a:p>
            <a:r>
              <a:rPr lang="en-US" dirty="0"/>
              <a:t>Question….</a:t>
            </a:r>
          </a:p>
        </p:txBody>
      </p:sp>
      <p:sp>
        <p:nvSpPr>
          <p:cNvPr id="3" name="Content Placeholder 2"/>
          <p:cNvSpPr>
            <a:spLocks noGrp="1"/>
          </p:cNvSpPr>
          <p:nvPr>
            <p:ph idx="1"/>
          </p:nvPr>
        </p:nvSpPr>
        <p:spPr>
          <a:xfrm>
            <a:off x="261188" y="1482873"/>
            <a:ext cx="8574837" cy="4712995"/>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7F35744D-EF33-49FA-9A3C-2D7BFFC7876A}"/>
              </a:ext>
            </a:extLst>
          </p:cNvPr>
          <p:cNvSpPr>
            <a:spLocks noGrp="1"/>
          </p:cNvSpPr>
          <p:nvPr>
            <p:ph type="body" sz="quarter" idx="10" hasCustomPrompt="1"/>
          </p:nvPr>
        </p:nvSpPr>
        <p:spPr>
          <a:xfrm>
            <a:off x="261188" y="6307139"/>
            <a:ext cx="8574837" cy="410903"/>
          </a:xfrm>
        </p:spPr>
        <p:txBody>
          <a:bodyPr/>
          <a:lstStyle>
            <a:lvl1pPr marL="0" indent="0">
              <a:buFont typeface="Arial" panose="020B0604020202020204" pitchFamily="34" charset="0"/>
              <a:buNone/>
              <a:defRPr sz="1050"/>
            </a:lvl1pPr>
            <a:lvl2pPr marL="431006" indent="-214313">
              <a:buFont typeface="Arial" panose="020B0604020202020204" pitchFamily="34" charset="0"/>
              <a:buChar char="•"/>
              <a:defRPr sz="1200"/>
            </a:lvl2pPr>
            <a:lvl3pPr marL="725090" indent="-214313">
              <a:buFont typeface="Arial" panose="020B0604020202020204" pitchFamily="34" charset="0"/>
              <a:buChar char="•"/>
              <a:defRPr sz="1050"/>
            </a:lvl3pPr>
            <a:lvl4pPr marL="945356" indent="-128588">
              <a:buFont typeface="Arial" panose="020B0604020202020204" pitchFamily="34" charset="0"/>
              <a:buChar char="•"/>
              <a:defRPr sz="900"/>
            </a:lvl4pPr>
            <a:lvl5pPr marL="1160860" indent="-128588">
              <a:buFont typeface="Arial" panose="020B0604020202020204" pitchFamily="34" charset="0"/>
              <a:buChar char="•"/>
              <a:defRPr sz="900"/>
            </a:lvl5pPr>
          </a:lstStyle>
          <a:p>
            <a:pPr lvl="0"/>
            <a:r>
              <a:rPr lang="en-US" dirty="0"/>
              <a:t>Edit URL</a:t>
            </a:r>
          </a:p>
        </p:txBody>
      </p:sp>
    </p:spTree>
    <p:extLst>
      <p:ext uri="{BB962C8B-B14F-4D97-AF65-F5344CB8AC3E}">
        <p14:creationId xmlns:p14="http://schemas.microsoft.com/office/powerpoint/2010/main" val="1351954757"/>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Answer">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074CDC-0128-42E8-B232-786D9C2CD277}"/>
              </a:ext>
            </a:extLst>
          </p:cNvPr>
          <p:cNvSpPr/>
          <p:nvPr userDrawn="1"/>
        </p:nvSpPr>
        <p:spPr>
          <a:xfrm>
            <a:off x="0" y="0"/>
            <a:ext cx="9144000" cy="13716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2" name="Title 1"/>
          <p:cNvSpPr>
            <a:spLocks noGrp="1"/>
          </p:cNvSpPr>
          <p:nvPr>
            <p:ph type="title" hasCustomPrompt="1"/>
          </p:nvPr>
        </p:nvSpPr>
        <p:spPr>
          <a:xfrm>
            <a:off x="460376" y="-3"/>
            <a:ext cx="7773988" cy="1296957"/>
          </a:xfrm>
        </p:spPr>
        <p:txBody>
          <a:bodyPr/>
          <a:lstStyle>
            <a:lvl1pPr>
              <a:defRPr/>
            </a:lvl1pPr>
          </a:lstStyle>
          <a:p>
            <a:r>
              <a:rPr lang="en-US" dirty="0"/>
              <a:t>Answer…</a:t>
            </a:r>
          </a:p>
        </p:txBody>
      </p:sp>
      <p:sp>
        <p:nvSpPr>
          <p:cNvPr id="3" name="Content Placeholder 2"/>
          <p:cNvSpPr>
            <a:spLocks noGrp="1"/>
          </p:cNvSpPr>
          <p:nvPr>
            <p:ph idx="1"/>
          </p:nvPr>
        </p:nvSpPr>
        <p:spPr>
          <a:xfrm>
            <a:off x="261188" y="1482873"/>
            <a:ext cx="8574837" cy="4712995"/>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7F35744D-EF33-49FA-9A3C-2D7BFFC7876A}"/>
              </a:ext>
            </a:extLst>
          </p:cNvPr>
          <p:cNvSpPr>
            <a:spLocks noGrp="1"/>
          </p:cNvSpPr>
          <p:nvPr>
            <p:ph type="body" sz="quarter" idx="10" hasCustomPrompt="1"/>
          </p:nvPr>
        </p:nvSpPr>
        <p:spPr>
          <a:xfrm>
            <a:off x="261188" y="6307139"/>
            <a:ext cx="8574837" cy="410903"/>
          </a:xfrm>
        </p:spPr>
        <p:txBody>
          <a:bodyPr/>
          <a:lstStyle>
            <a:lvl1pPr marL="0" indent="0">
              <a:buFont typeface="Arial" panose="020B0604020202020204" pitchFamily="34" charset="0"/>
              <a:buNone/>
              <a:defRPr sz="1050"/>
            </a:lvl1pPr>
            <a:lvl2pPr marL="431006" indent="-214313">
              <a:buFont typeface="Arial" panose="020B0604020202020204" pitchFamily="34" charset="0"/>
              <a:buChar char="•"/>
              <a:defRPr sz="1200"/>
            </a:lvl2pPr>
            <a:lvl3pPr marL="725090" indent="-214313">
              <a:buFont typeface="Arial" panose="020B0604020202020204" pitchFamily="34" charset="0"/>
              <a:buChar char="•"/>
              <a:defRPr sz="1050"/>
            </a:lvl3pPr>
            <a:lvl4pPr marL="945356" indent="-128588">
              <a:buFont typeface="Arial" panose="020B0604020202020204" pitchFamily="34" charset="0"/>
              <a:buChar char="•"/>
              <a:defRPr sz="900"/>
            </a:lvl4pPr>
            <a:lvl5pPr marL="1160860" indent="-128588">
              <a:buFont typeface="Arial" panose="020B0604020202020204" pitchFamily="34" charset="0"/>
              <a:buChar char="•"/>
              <a:defRPr sz="900"/>
            </a:lvl5pPr>
          </a:lstStyle>
          <a:p>
            <a:pPr lvl="0"/>
            <a:r>
              <a:rPr lang="en-US" dirty="0"/>
              <a:t>Edit URL</a:t>
            </a:r>
          </a:p>
        </p:txBody>
      </p:sp>
    </p:spTree>
    <p:extLst>
      <p:ext uri="{BB962C8B-B14F-4D97-AF65-F5344CB8AC3E}">
        <p14:creationId xmlns:p14="http://schemas.microsoft.com/office/powerpoint/2010/main" val="38985923"/>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preserve="1" userDrawn="1">
  <p:cSld name="Demo">
    <p:bg>
      <p:bgPr>
        <a:solidFill>
          <a:srgbClr val="7030A0"/>
        </a:solidFill>
        <a:effectLst/>
      </p:bgPr>
    </p:bg>
    <p:spTree>
      <p:nvGrpSpPr>
        <p:cNvPr id="1" name=""/>
        <p:cNvGrpSpPr/>
        <p:nvPr/>
      </p:nvGrpSpPr>
      <p:grpSpPr>
        <a:xfrm>
          <a:off x="0" y="0"/>
          <a:ext cx="0" cy="0"/>
          <a:chOff x="0" y="0"/>
          <a:chExt cx="0" cy="0"/>
        </a:xfrm>
      </p:grpSpPr>
      <p:sp>
        <p:nvSpPr>
          <p:cNvPr id="726019" name="Rectangle 3"/>
          <p:cNvSpPr>
            <a:spLocks noGrp="1" noChangeArrowheads="1"/>
          </p:cNvSpPr>
          <p:nvPr>
            <p:ph type="ctrTitle" sz="quarter" hasCustomPrompt="1"/>
          </p:nvPr>
        </p:nvSpPr>
        <p:spPr>
          <a:xfrm>
            <a:off x="307912" y="770219"/>
            <a:ext cx="8379200" cy="1011928"/>
          </a:xfrm>
          <a:solidFill>
            <a:srgbClr val="7030A0"/>
          </a:solidFill>
          <a:ln algn="ctr"/>
        </p:spPr>
        <p:txBody>
          <a:bodyPr wrap="square" tIns="0" rIns="0" bIns="0" anchor="t" anchorCtr="0">
            <a:noAutofit/>
          </a:bodyPr>
          <a:lstStyle>
            <a:lvl1pPr algn="l">
              <a:spcBef>
                <a:spcPct val="60000"/>
              </a:spcBef>
              <a:buClr>
                <a:schemeClr val="hlink"/>
              </a:buClr>
              <a:buSzPct val="90000"/>
              <a:buFontTx/>
              <a:buNone/>
              <a:defRPr sz="2850" baseline="0">
                <a:solidFill>
                  <a:schemeClr val="bg1"/>
                </a:solidFill>
                <a:latin typeface="Segoe UI" pitchFamily="34" charset="0"/>
                <a:ea typeface="Segoe UI" pitchFamily="34" charset="0"/>
                <a:cs typeface="Segoe UI" pitchFamily="34" charset="0"/>
              </a:defRPr>
            </a:lvl1pPr>
          </a:lstStyle>
          <a:p>
            <a:r>
              <a:rPr lang="en-US" dirty="0"/>
              <a:t>Demo Title</a:t>
            </a:r>
          </a:p>
        </p:txBody>
      </p:sp>
      <p:sp>
        <p:nvSpPr>
          <p:cNvPr id="726020" name="Rectangle 4"/>
          <p:cNvSpPr>
            <a:spLocks noGrp="1" noChangeArrowheads="1"/>
          </p:cNvSpPr>
          <p:nvPr>
            <p:ph type="subTitle" sz="quarter" idx="1" hasCustomPrompt="1"/>
          </p:nvPr>
        </p:nvSpPr>
        <p:spPr>
          <a:xfrm>
            <a:off x="3685593" y="2110583"/>
            <a:ext cx="5290768" cy="3722293"/>
          </a:xfrm>
          <a:solidFill>
            <a:srgbClr val="7030A0"/>
          </a:solidFill>
        </p:spPr>
        <p:txBody>
          <a:bodyPr lIns="91440" tIns="45720" rIns="91440" bIns="45720"/>
          <a:lstStyle>
            <a:lvl1pPr marL="214313" indent="-214313" algn="l">
              <a:lnSpc>
                <a:spcPct val="95000"/>
              </a:lnSpc>
              <a:spcBef>
                <a:spcPct val="60000"/>
              </a:spcBef>
              <a:buClr>
                <a:schemeClr val="bg1"/>
              </a:buClr>
              <a:buFont typeface="Wingdings" panose="05000000000000000000" pitchFamily="2" charset="2"/>
              <a:buChar char="Ø"/>
              <a:defRPr sz="1350">
                <a:solidFill>
                  <a:schemeClr val="bg1"/>
                </a:solidFill>
                <a:latin typeface="Segoe UI" pitchFamily="34" charset="0"/>
                <a:ea typeface="Segoe UI" pitchFamily="34" charset="0"/>
                <a:cs typeface="Segoe UI" pitchFamily="34" charset="0"/>
              </a:defRPr>
            </a:lvl1pPr>
            <a:lvl2pPr marL="216694" indent="0">
              <a:buNone/>
              <a:defRPr/>
            </a:lvl2pPr>
          </a:lstStyle>
          <a:p>
            <a:r>
              <a:rPr lang="en-US" dirty="0"/>
              <a:t>Enter Description(s)</a:t>
            </a:r>
          </a:p>
          <a:p>
            <a:endParaRPr lang="en-US" dirty="0"/>
          </a:p>
        </p:txBody>
      </p:sp>
      <p:sp>
        <p:nvSpPr>
          <p:cNvPr id="7" name="Text Placeholder 6">
            <a:extLst>
              <a:ext uri="{FF2B5EF4-FFF2-40B4-BE49-F238E27FC236}">
                <a16:creationId xmlns:a16="http://schemas.microsoft.com/office/drawing/2014/main" id="{05E1913A-614D-4F38-AB69-5348B29CCD5D}"/>
              </a:ext>
            </a:extLst>
          </p:cNvPr>
          <p:cNvSpPr>
            <a:spLocks noGrp="1"/>
          </p:cNvSpPr>
          <p:nvPr>
            <p:ph type="body" sz="quarter" idx="10"/>
          </p:nvPr>
        </p:nvSpPr>
        <p:spPr>
          <a:xfrm>
            <a:off x="261939" y="2756542"/>
            <a:ext cx="3241675" cy="2851150"/>
          </a:xfrm>
        </p:spPr>
        <p:txBody>
          <a:bodyPr/>
          <a:lstStyle>
            <a:lvl1pPr>
              <a:defRPr sz="1500">
                <a:solidFill>
                  <a:schemeClr val="bg1"/>
                </a:solidFill>
              </a:defRPr>
            </a:lvl1pPr>
          </a:lstStyle>
          <a:p>
            <a:pPr lvl="0"/>
            <a:r>
              <a:rPr lang="en-US" dirty="0"/>
              <a:t>Edit Master text</a:t>
            </a:r>
          </a:p>
        </p:txBody>
      </p:sp>
      <p:sp>
        <p:nvSpPr>
          <p:cNvPr id="11" name="Text Placeholder 10">
            <a:extLst>
              <a:ext uri="{FF2B5EF4-FFF2-40B4-BE49-F238E27FC236}">
                <a16:creationId xmlns:a16="http://schemas.microsoft.com/office/drawing/2014/main" id="{6A2AE784-2CA5-4194-B30C-8D50C676A59B}"/>
              </a:ext>
            </a:extLst>
          </p:cNvPr>
          <p:cNvSpPr>
            <a:spLocks noGrp="1"/>
          </p:cNvSpPr>
          <p:nvPr>
            <p:ph type="body" sz="quarter" idx="11" hasCustomPrompt="1"/>
          </p:nvPr>
        </p:nvSpPr>
        <p:spPr>
          <a:xfrm>
            <a:off x="261938" y="6018240"/>
            <a:ext cx="8714421" cy="391882"/>
          </a:xfrm>
          <a:solidFill>
            <a:schemeClr val="bg1"/>
          </a:solidFill>
        </p:spPr>
        <p:txBody>
          <a:bodyPr/>
          <a:lstStyle>
            <a:lvl1pPr marL="0" indent="0">
              <a:buNone/>
              <a:defRPr sz="1050">
                <a:solidFill>
                  <a:srgbClr val="3399FF"/>
                </a:solidFill>
              </a:defRPr>
            </a:lvl1pPr>
            <a:lvl2pPr>
              <a:defRPr>
                <a:solidFill>
                  <a:schemeClr val="bg1">
                    <a:lumMod val="75000"/>
                  </a:schemeClr>
                </a:solidFill>
              </a:defRPr>
            </a:lvl2pPr>
            <a:lvl3pPr>
              <a:defRPr>
                <a:solidFill>
                  <a:schemeClr val="bg1">
                    <a:lumMod val="75000"/>
                  </a:schemeClr>
                </a:solidFill>
              </a:defRPr>
            </a:lvl3pPr>
            <a:lvl4pPr>
              <a:defRPr>
                <a:solidFill>
                  <a:schemeClr val="bg1">
                    <a:lumMod val="75000"/>
                  </a:schemeClr>
                </a:solidFill>
              </a:defRPr>
            </a:lvl4pPr>
            <a:lvl5pPr>
              <a:defRPr>
                <a:solidFill>
                  <a:schemeClr val="bg1">
                    <a:lumMod val="75000"/>
                  </a:schemeClr>
                </a:solidFill>
              </a:defRPr>
            </a:lvl5pPr>
          </a:lstStyle>
          <a:p>
            <a:pPr lvl="0"/>
            <a:r>
              <a:rPr lang="en-US" dirty="0"/>
              <a:t>URL</a:t>
            </a:r>
          </a:p>
        </p:txBody>
      </p:sp>
      <p:sp>
        <p:nvSpPr>
          <p:cNvPr id="8" name="Rectangle 7">
            <a:extLst>
              <a:ext uri="{FF2B5EF4-FFF2-40B4-BE49-F238E27FC236}">
                <a16:creationId xmlns:a16="http://schemas.microsoft.com/office/drawing/2014/main" id="{2E5CD9C4-3903-4CFA-9CED-0878686ABD1A}"/>
              </a:ext>
            </a:extLst>
          </p:cNvPr>
          <p:cNvSpPr/>
          <p:nvPr userDrawn="1"/>
        </p:nvSpPr>
        <p:spPr>
          <a:xfrm>
            <a:off x="158449" y="117611"/>
            <a:ext cx="1475084" cy="559833"/>
          </a:xfrm>
          <a:prstGeom prst="rect">
            <a:avLst/>
          </a:prstGeom>
        </p:spPr>
        <p:txBody>
          <a:bodyPr wrap="none">
            <a:spAutoFit/>
          </a:bodyPr>
          <a:lstStyle/>
          <a:p>
            <a:r>
              <a:rPr lang="en-US" sz="3038" dirty="0">
                <a:solidFill>
                  <a:srgbClr val="00B0F0"/>
                </a:solidFill>
              </a:rPr>
              <a:t>DEMO</a:t>
            </a:r>
          </a:p>
        </p:txBody>
      </p:sp>
    </p:spTree>
    <p:extLst>
      <p:ext uri="{BB962C8B-B14F-4D97-AF65-F5344CB8AC3E}">
        <p14:creationId xmlns:p14="http://schemas.microsoft.com/office/powerpoint/2010/main" val="843513637"/>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 preserve="1">
  <p:cSld name="Lab">
    <p:bg>
      <p:bgPr>
        <a:solidFill>
          <a:schemeClr val="bg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55B8EEB-D399-4AF3-B7D1-E78E1898CC1F}"/>
              </a:ext>
            </a:extLst>
          </p:cNvPr>
          <p:cNvSpPr/>
          <p:nvPr userDrawn="1"/>
        </p:nvSpPr>
        <p:spPr>
          <a:xfrm>
            <a:off x="0" y="0"/>
            <a:ext cx="9144000" cy="1371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2" name="Title 1"/>
          <p:cNvSpPr>
            <a:spLocks noGrp="1"/>
          </p:cNvSpPr>
          <p:nvPr>
            <p:ph type="title" hasCustomPrompt="1"/>
          </p:nvPr>
        </p:nvSpPr>
        <p:spPr>
          <a:xfrm>
            <a:off x="1473233" y="3"/>
            <a:ext cx="7511614" cy="1231901"/>
          </a:xfrm>
        </p:spPr>
        <p:txBody>
          <a:bodyPr/>
          <a:lstStyle>
            <a:lvl1pPr>
              <a:defRPr/>
            </a:lvl1pPr>
          </a:lstStyle>
          <a:p>
            <a:r>
              <a:rPr lang="en-US" dirty="0"/>
              <a:t>Click to edit Lab title</a:t>
            </a:r>
          </a:p>
        </p:txBody>
      </p:sp>
      <p:sp>
        <p:nvSpPr>
          <p:cNvPr id="3" name="Content Placeholder 2"/>
          <p:cNvSpPr>
            <a:spLocks noGrp="1"/>
          </p:cNvSpPr>
          <p:nvPr>
            <p:ph idx="1" hasCustomPrompt="1"/>
          </p:nvPr>
        </p:nvSpPr>
        <p:spPr>
          <a:xfrm>
            <a:off x="151194" y="1371602"/>
            <a:ext cx="8833654" cy="4793789"/>
          </a:xfrm>
        </p:spPr>
        <p:txBody>
          <a:bodyPr>
            <a:normAutofit/>
          </a:bodyPr>
          <a:lstStyle>
            <a:lvl1pPr marL="0" indent="0">
              <a:buFontTx/>
              <a:buNone/>
              <a:defRPr sz="2025"/>
            </a:lvl1pPr>
            <a:lvl2pPr marL="257175" indent="0">
              <a:buFontTx/>
              <a:buNone/>
              <a:defRPr sz="1800"/>
            </a:lvl2pPr>
            <a:lvl3pPr marL="514350" indent="0">
              <a:buFontTx/>
              <a:buNone/>
              <a:defRPr sz="1575"/>
            </a:lvl3pPr>
            <a:lvl4pPr marL="771525" indent="0">
              <a:buFontTx/>
              <a:buNone/>
              <a:defRPr sz="1350"/>
            </a:lvl4pPr>
            <a:lvl5pPr marL="1028700" indent="0">
              <a:buFontTx/>
              <a:buNone/>
              <a:defRPr sz="1350"/>
            </a:lvl5pPr>
          </a:lstStyle>
          <a:p>
            <a:pPr lvl="0"/>
            <a:r>
              <a:rPr lang="en-US" dirty="0"/>
              <a:t>Click to edit Master text styles</a:t>
            </a:r>
          </a:p>
          <a:p>
            <a:pPr lvl="1"/>
            <a:r>
              <a:rPr lang="en-US" dirty="0"/>
              <a:t>Second level </a:t>
            </a:r>
          </a:p>
          <a:p>
            <a:pPr lvl="1"/>
            <a:r>
              <a:rPr lang="en-US" dirty="0"/>
              <a:t>	Third level</a:t>
            </a:r>
          </a:p>
          <a:p>
            <a:pPr lvl="3"/>
            <a:r>
              <a:rPr lang="en-US" dirty="0"/>
              <a:t>Fourth level</a:t>
            </a:r>
          </a:p>
          <a:p>
            <a:pPr lvl="4"/>
            <a:r>
              <a:rPr lang="en-US" dirty="0"/>
              <a:t>Fifth level</a:t>
            </a:r>
          </a:p>
        </p:txBody>
      </p:sp>
      <p:sp>
        <p:nvSpPr>
          <p:cNvPr id="7" name="Rectangle 6">
            <a:extLst>
              <a:ext uri="{FF2B5EF4-FFF2-40B4-BE49-F238E27FC236}">
                <a16:creationId xmlns:a16="http://schemas.microsoft.com/office/drawing/2014/main" id="{36E8BE26-ED1E-4BC3-AABB-33679E13D11C}"/>
              </a:ext>
            </a:extLst>
          </p:cNvPr>
          <p:cNvSpPr/>
          <p:nvPr userDrawn="1"/>
        </p:nvSpPr>
        <p:spPr>
          <a:xfrm>
            <a:off x="158450" y="117611"/>
            <a:ext cx="1032655" cy="559833"/>
          </a:xfrm>
          <a:prstGeom prst="rect">
            <a:avLst/>
          </a:prstGeom>
        </p:spPr>
        <p:txBody>
          <a:bodyPr wrap="none">
            <a:spAutoFit/>
          </a:bodyPr>
          <a:lstStyle/>
          <a:p>
            <a:r>
              <a:rPr lang="en-US" sz="3038" dirty="0">
                <a:solidFill>
                  <a:srgbClr val="00B0F0"/>
                </a:solidFill>
              </a:rPr>
              <a:t>LAB</a:t>
            </a:r>
          </a:p>
        </p:txBody>
      </p:sp>
      <p:sp>
        <p:nvSpPr>
          <p:cNvPr id="9" name="Title 1">
            <a:extLst>
              <a:ext uri="{FF2B5EF4-FFF2-40B4-BE49-F238E27FC236}">
                <a16:creationId xmlns:a16="http://schemas.microsoft.com/office/drawing/2014/main" id="{C610877B-30C7-48C5-8BDA-CA0DB0C7F805}"/>
              </a:ext>
            </a:extLst>
          </p:cNvPr>
          <p:cNvSpPr txBox="1">
            <a:spLocks/>
          </p:cNvSpPr>
          <p:nvPr userDrawn="1"/>
        </p:nvSpPr>
        <p:spPr>
          <a:xfrm>
            <a:off x="151194" y="6219374"/>
            <a:ext cx="8833654" cy="587829"/>
          </a:xfrm>
          <a:prstGeom prst="rect">
            <a:avLst/>
          </a:prstGeom>
          <a:solidFill>
            <a:schemeClr val="bg1"/>
          </a:solidFill>
        </p:spPr>
        <p:txBody>
          <a:bodyPr vert="horz" lIns="51435" tIns="25718" rIns="51435" bIns="25718"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125" u="sng" dirty="0">
                <a:solidFill>
                  <a:srgbClr val="0070C0"/>
                </a:solidFill>
              </a:rPr>
              <a:t>Click to edit Lab URL</a:t>
            </a:r>
          </a:p>
        </p:txBody>
      </p:sp>
    </p:spTree>
    <p:extLst>
      <p:ext uri="{BB962C8B-B14F-4D97-AF65-F5344CB8AC3E}">
        <p14:creationId xmlns:p14="http://schemas.microsoft.com/office/powerpoint/2010/main" val="1305516577"/>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Content &amp; Co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1194" y="0"/>
            <a:ext cx="8833654" cy="878350"/>
          </a:xfrm>
        </p:spPr>
        <p:txBody>
          <a:bodyPr/>
          <a:lstStyle>
            <a:lvl1pPr>
              <a:defRPr/>
            </a:lvl1pPr>
          </a:lstStyle>
          <a:p>
            <a:r>
              <a:rPr lang="en-US" dirty="0"/>
              <a:t>Content &amp; Code</a:t>
            </a:r>
          </a:p>
        </p:txBody>
      </p:sp>
      <p:sp>
        <p:nvSpPr>
          <p:cNvPr id="3" name="Content Placeholder 2"/>
          <p:cNvSpPr>
            <a:spLocks noGrp="1"/>
          </p:cNvSpPr>
          <p:nvPr>
            <p:ph idx="1"/>
          </p:nvPr>
        </p:nvSpPr>
        <p:spPr>
          <a:xfrm>
            <a:off x="151194" y="1231902"/>
            <a:ext cx="8833654" cy="2421204"/>
          </a:xfrm>
        </p:spPr>
        <p:txBody>
          <a:bodyPr>
            <a:normAutofit/>
          </a:bodyPr>
          <a:lstStyle>
            <a:lvl1pPr marL="0" indent="0">
              <a:buFont typeface="Arial" panose="020B0604020202020204" pitchFamily="34" charset="0"/>
              <a:buNone/>
              <a:defRPr sz="1575"/>
            </a:lvl1pPr>
            <a:lvl2pPr marL="257175" indent="0">
              <a:buFont typeface="Arial" panose="020B0604020202020204" pitchFamily="34" charset="0"/>
              <a:buNone/>
              <a:defRPr sz="1350"/>
            </a:lvl2pPr>
            <a:lvl3pPr marL="514350" indent="0">
              <a:buFont typeface="Arial" panose="020B0604020202020204" pitchFamily="34" charset="0"/>
              <a:buNone/>
              <a:defRPr sz="1125"/>
            </a:lvl3pPr>
            <a:lvl4pPr marL="771525" indent="0">
              <a:buFont typeface="Arial" panose="020B0604020202020204" pitchFamily="34" charset="0"/>
              <a:buNone/>
              <a:defRPr sz="1013"/>
            </a:lvl4pPr>
            <a:lvl5pPr marL="1028700" indent="0">
              <a:buFont typeface="Arial" panose="020B0604020202020204" pitchFamily="34" charset="0"/>
              <a:buNone/>
              <a:defRPr sz="1013"/>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a:extLst>
              <a:ext uri="{FF2B5EF4-FFF2-40B4-BE49-F238E27FC236}">
                <a16:creationId xmlns:a16="http://schemas.microsoft.com/office/drawing/2014/main" id="{06833DA2-9089-4E59-9B9D-7F3A29DCE61C}"/>
              </a:ext>
            </a:extLst>
          </p:cNvPr>
          <p:cNvSpPr/>
          <p:nvPr userDrawn="1"/>
        </p:nvSpPr>
        <p:spPr bwMode="auto">
          <a:xfrm>
            <a:off x="33850" y="3653110"/>
            <a:ext cx="9020275" cy="3129417"/>
          </a:xfrm>
          <a:prstGeom prst="rect">
            <a:avLst/>
          </a:prstGeom>
          <a:solidFill>
            <a:schemeClr val="accent1"/>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25718" rIns="0" bIns="25718" numCol="1" rtlCol="0" anchor="ctr" anchorCtr="0" compatLnSpc="1">
            <a:prstTxWarp prst="textNoShape">
              <a:avLst/>
            </a:prstTxWarp>
          </a:bodyPr>
          <a:lstStyle/>
          <a:p>
            <a:pPr algn="ctr" defTabSz="514183" fontAlgn="base">
              <a:spcBef>
                <a:spcPct val="0"/>
              </a:spcBef>
              <a:spcAft>
                <a:spcPct val="0"/>
              </a:spcAft>
            </a:pPr>
            <a:endParaRPr lang="en-US" sz="1103" dirty="0">
              <a:gradFill>
                <a:gsLst>
                  <a:gs pos="0">
                    <a:srgbClr val="FFFFFF"/>
                  </a:gs>
                  <a:gs pos="100000">
                    <a:srgbClr val="FFFFFF"/>
                  </a:gs>
                </a:gsLst>
                <a:lin ang="5400000" scaled="0"/>
              </a:gradFill>
            </a:endParaRPr>
          </a:p>
        </p:txBody>
      </p:sp>
      <p:sp>
        <p:nvSpPr>
          <p:cNvPr id="10" name="Content Placeholder 2">
            <a:extLst>
              <a:ext uri="{FF2B5EF4-FFF2-40B4-BE49-F238E27FC236}">
                <a16:creationId xmlns:a16="http://schemas.microsoft.com/office/drawing/2014/main" id="{A7A07890-C86B-4334-9F28-D4C01C01B9F8}"/>
              </a:ext>
            </a:extLst>
          </p:cNvPr>
          <p:cNvSpPr>
            <a:spLocks noGrp="1"/>
          </p:cNvSpPr>
          <p:nvPr>
            <p:ph idx="10" hasCustomPrompt="1"/>
          </p:nvPr>
        </p:nvSpPr>
        <p:spPr>
          <a:xfrm>
            <a:off x="151194" y="3795486"/>
            <a:ext cx="8833654" cy="2910114"/>
          </a:xfrm>
          <a:solidFill>
            <a:schemeClr val="bg1"/>
          </a:solidFill>
          <a:ln w="60325" cmpd="sng">
            <a:solidFill>
              <a:srgbClr val="0070C0"/>
            </a:solidFill>
          </a:ln>
        </p:spPr>
        <p:txBody>
          <a:bodyPr>
            <a:normAutofit/>
          </a:bodyPr>
          <a:lstStyle>
            <a:lvl1pPr marL="0" indent="0" defTabSz="0">
              <a:buFont typeface="Arial" panose="020B0604020202020204" pitchFamily="34" charset="0"/>
              <a:buNone/>
              <a:defRPr sz="900">
                <a:latin typeface="Courier New" panose="02070309020205020404" pitchFamily="49" charset="0"/>
                <a:cs typeface="Courier New" panose="02070309020205020404" pitchFamily="49" charset="0"/>
              </a:defRPr>
            </a:lvl1pPr>
            <a:lvl2pPr marL="257175" indent="0" defTabSz="0">
              <a:buFont typeface="Arial" panose="020B0604020202020204" pitchFamily="34" charset="0"/>
              <a:buNone/>
              <a:defRPr sz="900">
                <a:latin typeface="Courier New" panose="02070309020205020404" pitchFamily="49" charset="0"/>
                <a:cs typeface="Courier New" panose="02070309020205020404" pitchFamily="49" charset="0"/>
              </a:defRPr>
            </a:lvl2pPr>
            <a:lvl3pPr marL="514350" indent="0" defTabSz="0">
              <a:buFont typeface="Arial" panose="020B0604020202020204" pitchFamily="34" charset="0"/>
              <a:buNone/>
              <a:defRPr sz="900">
                <a:latin typeface="Courier New" panose="02070309020205020404" pitchFamily="49" charset="0"/>
                <a:cs typeface="Courier New" panose="02070309020205020404" pitchFamily="49" charset="0"/>
              </a:defRPr>
            </a:lvl3pPr>
            <a:lvl4pPr marL="771525" indent="0" defTabSz="0">
              <a:buFont typeface="Arial" panose="020B0604020202020204" pitchFamily="34" charset="0"/>
              <a:buNone/>
              <a:defRPr sz="900">
                <a:latin typeface="Courier New" panose="02070309020205020404" pitchFamily="49" charset="0"/>
                <a:cs typeface="Courier New" panose="02070309020205020404" pitchFamily="49" charset="0"/>
              </a:defRPr>
            </a:lvl4pPr>
            <a:lvl5pPr marL="1028700" indent="0" defTabSz="0">
              <a:buFont typeface="Arial" panose="020B0604020202020204" pitchFamily="34" charset="0"/>
              <a:buNone/>
              <a:defRPr sz="900">
                <a:latin typeface="Courier New" panose="02070309020205020404" pitchFamily="49" charset="0"/>
                <a:cs typeface="Courier New" panose="02070309020205020404" pitchFamily="49" charset="0"/>
              </a:defRPr>
            </a:lvl5pPr>
          </a:lstStyle>
          <a:p>
            <a:pPr lvl="0"/>
            <a:r>
              <a:rPr lang="en-US" dirty="0"/>
              <a:t>Click to Edit/Paste/Insert Code or Paste/Insert Screenshot</a:t>
            </a:r>
          </a:p>
          <a:p>
            <a:pPr lvl="1"/>
            <a:r>
              <a:rPr lang="en-US" dirty="0"/>
              <a:t>	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7786388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Question">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074CDC-0128-42E8-B232-786D9C2CD277}"/>
              </a:ext>
            </a:extLst>
          </p:cNvPr>
          <p:cNvSpPr/>
          <p:nvPr userDrawn="1"/>
        </p:nvSpPr>
        <p:spPr>
          <a:xfrm>
            <a:off x="0" y="0"/>
            <a:ext cx="9144000" cy="2011680"/>
          </a:xfrm>
          <a:prstGeom prst="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Segoe UI" panose="020B0502040204020203" pitchFamily="34" charset="0"/>
            </a:endParaRPr>
          </a:p>
        </p:txBody>
      </p:sp>
      <p:sp>
        <p:nvSpPr>
          <p:cNvPr id="2" name="Title 1"/>
          <p:cNvSpPr>
            <a:spLocks noGrp="1"/>
          </p:cNvSpPr>
          <p:nvPr>
            <p:ph type="title" hasCustomPrompt="1"/>
          </p:nvPr>
        </p:nvSpPr>
        <p:spPr>
          <a:xfrm>
            <a:off x="460375" y="-3"/>
            <a:ext cx="7773988" cy="1296957"/>
          </a:xfrm>
        </p:spPr>
        <p:txBody>
          <a:bodyPr/>
          <a:lstStyle>
            <a:lvl1pPr>
              <a:defRPr/>
            </a:lvl1pPr>
          </a:lstStyle>
          <a:p>
            <a:r>
              <a:rPr lang="en-US" dirty="0"/>
              <a:t>Question….</a:t>
            </a:r>
          </a:p>
        </p:txBody>
      </p:sp>
      <p:sp>
        <p:nvSpPr>
          <p:cNvPr id="3" name="Content Placeholder 2"/>
          <p:cNvSpPr>
            <a:spLocks noGrp="1"/>
          </p:cNvSpPr>
          <p:nvPr>
            <p:ph idx="1"/>
          </p:nvPr>
        </p:nvSpPr>
        <p:spPr>
          <a:xfrm>
            <a:off x="261188" y="2011680"/>
            <a:ext cx="8574836" cy="4184186"/>
          </a:xfrm>
        </p:spPr>
        <p:txBody>
          <a:bodyPr/>
          <a:lstStyle>
            <a:lvl1pPr marL="514350" indent="-514350">
              <a:buFont typeface="+mj-lt"/>
              <a:buAutoNum type="arabicParenR"/>
              <a:defRPr/>
            </a:lvl1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7F35744D-EF33-49FA-9A3C-2D7BFFC7876A}"/>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1672347235"/>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3216E-3091-410D-83D4-F3B694551529}"/>
              </a:ext>
            </a:extLst>
          </p:cNvPr>
          <p:cNvSpPr>
            <a:spLocks noGrp="1"/>
          </p:cNvSpPr>
          <p:nvPr>
            <p:ph type="title" hasCustomPrompt="1"/>
          </p:nvPr>
        </p:nvSpPr>
        <p:spPr/>
        <p:txBody>
          <a:bodyPr/>
          <a:lstStyle>
            <a:lvl1pPr>
              <a:defRPr/>
            </a:lvl1pPr>
          </a:lstStyle>
          <a:p>
            <a:r>
              <a:rPr lang="en-US" dirty="0"/>
              <a:t>Click to edit Code Title</a:t>
            </a:r>
          </a:p>
        </p:txBody>
      </p:sp>
      <p:sp>
        <p:nvSpPr>
          <p:cNvPr id="4" name="Text Placeholder 3">
            <a:extLst>
              <a:ext uri="{FF2B5EF4-FFF2-40B4-BE49-F238E27FC236}">
                <a16:creationId xmlns:a16="http://schemas.microsoft.com/office/drawing/2014/main" id="{8AA8E3D7-116C-400A-AC64-F86759F16B62}"/>
              </a:ext>
            </a:extLst>
          </p:cNvPr>
          <p:cNvSpPr>
            <a:spLocks noGrp="1"/>
          </p:cNvSpPr>
          <p:nvPr>
            <p:ph type="body" sz="quarter" idx="10" hasCustomPrompt="1"/>
          </p:nvPr>
        </p:nvSpPr>
        <p:spPr>
          <a:xfrm>
            <a:off x="93306" y="811765"/>
            <a:ext cx="8929396" cy="5859625"/>
          </a:xfrm>
        </p:spPr>
        <p:txBody>
          <a:bodyPr/>
          <a:lstStyle>
            <a:lvl1pPr marL="0" indent="0">
              <a:buNone/>
              <a:defRPr sz="1800">
                <a:latin typeface="Consolas" panose="020B0609020204030204" pitchFamily="49" charset="0"/>
              </a:defRPr>
            </a:lvl1pPr>
            <a:lvl2pPr marL="216694" indent="0">
              <a:buNone/>
              <a:defRPr sz="1500">
                <a:latin typeface="Consolas" panose="020B0609020204030204" pitchFamily="49" charset="0"/>
              </a:defRPr>
            </a:lvl2pPr>
            <a:lvl3pPr marL="510778" indent="0">
              <a:buNone/>
              <a:defRPr sz="1350">
                <a:latin typeface="Consolas" panose="020B0609020204030204" pitchFamily="49" charset="0"/>
              </a:defRPr>
            </a:lvl3pPr>
            <a:lvl4pPr marL="816769" indent="0">
              <a:buNone/>
              <a:defRPr sz="1200">
                <a:latin typeface="Consolas" panose="020B0609020204030204" pitchFamily="49" charset="0"/>
              </a:defRPr>
            </a:lvl4pPr>
            <a:lvl5pPr marL="1032272" indent="0">
              <a:buNone/>
              <a:defRPr sz="1200">
                <a:latin typeface="Consolas" panose="020B0609020204030204" pitchFamily="49" charset="0"/>
              </a:defRPr>
            </a:lvl5pPr>
          </a:lstStyle>
          <a:p>
            <a:pPr lvl="0"/>
            <a:r>
              <a:rPr lang="en-US" dirty="0"/>
              <a:t>Edit Code</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4911753"/>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01931" y="1189180"/>
            <a:ext cx="8740142" cy="4801075"/>
          </a:xfrm>
          <a:prstGeom prst="rect">
            <a:avLst/>
          </a:prstGeom>
        </p:spPr>
        <p:txBody>
          <a:bodyPr/>
          <a:lstStyle>
            <a:lvl1pPr marL="160195" indent="-160195">
              <a:buClr>
                <a:schemeClr val="tx1"/>
              </a:buClr>
              <a:buSzPct val="90000"/>
              <a:buFont typeface="Arial" pitchFamily="34" charset="0"/>
              <a:buChar char="•"/>
              <a:defRPr sz="1985">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315136" indent="-154943">
              <a:buClr>
                <a:schemeClr val="tx1"/>
              </a:buClr>
              <a:buSzPct val="90000"/>
              <a:buFont typeface="Arial" pitchFamily="34" charset="0"/>
              <a:buChar char="•"/>
              <a:defRPr sz="1765">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475330" indent="-160195">
              <a:buClr>
                <a:schemeClr val="tx1"/>
              </a:buClr>
              <a:buSzPct val="90000"/>
              <a:buFont typeface="Arial" pitchFamily="34" charset="0"/>
              <a:buChar char="•"/>
              <a:defRPr sz="1544">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601385" indent="-126055">
              <a:buClr>
                <a:schemeClr val="tx1"/>
              </a:buClr>
              <a:buSzPct val="90000"/>
              <a:buFont typeface="Arial" pitchFamily="34" charset="0"/>
              <a:buChar char="•"/>
              <a:defRPr sz="1324">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727439" indent="-126055">
              <a:buClr>
                <a:schemeClr val="tx1"/>
              </a:buClr>
              <a:buSzPct val="90000"/>
              <a:buFont typeface="Arial" pitchFamily="34" charset="0"/>
              <a:buChar char="•"/>
              <a:defRPr sz="1103">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2" y="6238879"/>
            <a:ext cx="9144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2040" spc="-28"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hasCustomPrompt="1"/>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a:t>Click to edit Title</a:t>
            </a:r>
          </a:p>
        </p:txBody>
      </p:sp>
    </p:spTree>
    <p:extLst>
      <p:ext uri="{BB962C8B-B14F-4D97-AF65-F5344CB8AC3E}">
        <p14:creationId xmlns:p14="http://schemas.microsoft.com/office/powerpoint/2010/main" val="261077768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Steps">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CCF24501-8757-48AA-B9DD-ED5BECE78DDC}"/>
              </a:ext>
            </a:extLst>
          </p:cNvPr>
          <p:cNvSpPr txBox="1"/>
          <p:nvPr userDrawn="1"/>
        </p:nvSpPr>
        <p:spPr>
          <a:xfrm>
            <a:off x="169907" y="2054745"/>
            <a:ext cx="1568243" cy="271654"/>
          </a:xfrm>
          <a:prstGeom prst="rect">
            <a:avLst/>
          </a:prstGeom>
          <a:solidFill>
            <a:schemeClr val="bg1"/>
          </a:solidFill>
          <a:ln w="12700">
            <a:solidFill>
              <a:schemeClr val="tx1"/>
            </a:solidFill>
          </a:ln>
        </p:spPr>
        <p:txBody>
          <a:bodyPr wrap="square" lIns="51428" tIns="25714" rIns="51428" bIns="25714" rtlCol="0" anchor="ctr">
            <a:noAutofit/>
          </a:bodyPr>
          <a:lstStyle>
            <a:defPPr>
              <a:defRPr lang="en-US"/>
            </a:defPPr>
            <a:lvl1pPr>
              <a:defRPr sz="2400">
                <a:solidFill>
                  <a:srgbClr val="0078D7"/>
                </a:solidFill>
                <a:latin typeface="+mj-lt"/>
              </a:defRPr>
            </a:lvl1pPr>
          </a:lstStyle>
          <a:p>
            <a:pPr defTabSz="514252">
              <a:defRPr/>
            </a:pPr>
            <a:r>
              <a:rPr lang="en-US" sz="788" b="1" dirty="0">
                <a:solidFill>
                  <a:schemeClr val="tx1">
                    <a:lumMod val="95000"/>
                    <a:lumOff val="5000"/>
                  </a:schemeClr>
                </a:solidFill>
                <a:latin typeface="Segoe UI Light"/>
              </a:rPr>
              <a:t>Observations</a:t>
            </a:r>
          </a:p>
        </p:txBody>
      </p:sp>
      <p:sp>
        <p:nvSpPr>
          <p:cNvPr id="2" name="Title 1"/>
          <p:cNvSpPr>
            <a:spLocks noGrp="1"/>
          </p:cNvSpPr>
          <p:nvPr>
            <p:ph type="title" hasCustomPrompt="1"/>
          </p:nvPr>
        </p:nvSpPr>
        <p:spPr/>
        <p:txBody>
          <a:bodyPr/>
          <a:lstStyle>
            <a:lvl1pPr>
              <a:defRPr/>
            </a:lvl1pPr>
          </a:lstStyle>
          <a:p>
            <a:r>
              <a:rPr lang="en-US" dirty="0"/>
              <a:t>Click to edit Steps Title</a:t>
            </a:r>
          </a:p>
        </p:txBody>
      </p:sp>
      <p:graphicFrame>
        <p:nvGraphicFramePr>
          <p:cNvPr id="3" name="Table 2">
            <a:extLst>
              <a:ext uri="{FF2B5EF4-FFF2-40B4-BE49-F238E27FC236}">
                <a16:creationId xmlns:a16="http://schemas.microsoft.com/office/drawing/2014/main" id="{0DA8EFC8-B6A4-4A4B-9EDA-91002B4DFD8C}"/>
              </a:ext>
            </a:extLst>
          </p:cNvPr>
          <p:cNvGraphicFramePr>
            <a:graphicFrameLocks noGrp="1"/>
          </p:cNvGraphicFramePr>
          <p:nvPr userDrawn="1">
            <p:extLst/>
          </p:nvPr>
        </p:nvGraphicFramePr>
        <p:xfrm>
          <a:off x="177801" y="987548"/>
          <a:ext cx="8799331" cy="915686"/>
        </p:xfrm>
        <a:graphic>
          <a:graphicData uri="http://schemas.openxmlformats.org/drawingml/2006/table">
            <a:tbl>
              <a:tblPr firstRow="1" bandRow="1">
                <a:tableStyleId>{5C22544A-7EE6-4342-B048-85BDC9FD1C3A}</a:tableStyleId>
              </a:tblPr>
              <a:tblGrid>
                <a:gridCol w="247754">
                  <a:extLst>
                    <a:ext uri="{9D8B030D-6E8A-4147-A177-3AD203B41FA5}">
                      <a16:colId xmlns:a16="http://schemas.microsoft.com/office/drawing/2014/main" val="612254498"/>
                    </a:ext>
                  </a:extLst>
                </a:gridCol>
                <a:gridCol w="2696305">
                  <a:extLst>
                    <a:ext uri="{9D8B030D-6E8A-4147-A177-3AD203B41FA5}">
                      <a16:colId xmlns:a16="http://schemas.microsoft.com/office/drawing/2014/main" val="1261049811"/>
                    </a:ext>
                  </a:extLst>
                </a:gridCol>
                <a:gridCol w="241057">
                  <a:extLst>
                    <a:ext uri="{9D8B030D-6E8A-4147-A177-3AD203B41FA5}">
                      <a16:colId xmlns:a16="http://schemas.microsoft.com/office/drawing/2014/main" val="2638922956"/>
                    </a:ext>
                  </a:extLst>
                </a:gridCol>
                <a:gridCol w="2696305">
                  <a:extLst>
                    <a:ext uri="{9D8B030D-6E8A-4147-A177-3AD203B41FA5}">
                      <a16:colId xmlns:a16="http://schemas.microsoft.com/office/drawing/2014/main" val="1530065899"/>
                    </a:ext>
                  </a:extLst>
                </a:gridCol>
                <a:gridCol w="221605">
                  <a:extLst>
                    <a:ext uri="{9D8B030D-6E8A-4147-A177-3AD203B41FA5}">
                      <a16:colId xmlns:a16="http://schemas.microsoft.com/office/drawing/2014/main" val="1628348927"/>
                    </a:ext>
                  </a:extLst>
                </a:gridCol>
                <a:gridCol w="2696305">
                  <a:extLst>
                    <a:ext uri="{9D8B030D-6E8A-4147-A177-3AD203B41FA5}">
                      <a16:colId xmlns:a16="http://schemas.microsoft.com/office/drawing/2014/main" val="3564049150"/>
                    </a:ext>
                  </a:extLst>
                </a:gridCol>
              </a:tblGrid>
              <a:tr h="915686">
                <a:tc>
                  <a:txBody>
                    <a:bodyPr/>
                    <a:lstStyle/>
                    <a:p>
                      <a:pPr algn="ctr"/>
                      <a:r>
                        <a:rPr lang="en-US" sz="1800" dirty="0">
                          <a:solidFill>
                            <a:schemeClr val="bg1"/>
                          </a:solidFill>
                        </a:rPr>
                        <a:t>1</a:t>
                      </a: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2"/>
                    </a:solidFill>
                  </a:tcPr>
                </a:tc>
                <a:tc>
                  <a:txBody>
                    <a:bodyPr/>
                    <a:lstStyle/>
                    <a:p>
                      <a:pPr marL="0" indent="0" algn="l">
                        <a:buFont typeface="Arial" panose="020B0604020202020204" pitchFamily="34" charset="0"/>
                        <a:buNone/>
                      </a:pPr>
                      <a:endParaRPr lang="en-US" sz="1200" b="0" dirty="0">
                        <a:solidFill>
                          <a:schemeClr val="tx1"/>
                        </a:solidFill>
                        <a:latin typeface="Segoe UI" panose="020B0502040204020203" pitchFamily="34" charset="0"/>
                        <a:cs typeface="Segoe UI" panose="020B0502040204020203" pitchFamily="34" charset="0"/>
                      </a:endParaRP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sz="1800" dirty="0">
                          <a:solidFill>
                            <a:schemeClr val="bg1"/>
                          </a:solidFill>
                        </a:rPr>
                        <a:t>2</a:t>
                      </a: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2"/>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sz="1800" dirty="0">
                          <a:solidFill>
                            <a:schemeClr val="bg1"/>
                          </a:solidFill>
                        </a:rPr>
                        <a:t>3</a:t>
                      </a: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2"/>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02296024"/>
                  </a:ext>
                </a:extLst>
              </a:tr>
            </a:tbl>
          </a:graphicData>
        </a:graphic>
      </p:graphicFrame>
      <p:sp>
        <p:nvSpPr>
          <p:cNvPr id="7" name="TextBox 6">
            <a:extLst>
              <a:ext uri="{FF2B5EF4-FFF2-40B4-BE49-F238E27FC236}">
                <a16:creationId xmlns:a16="http://schemas.microsoft.com/office/drawing/2014/main" id="{92028F83-BC57-46B6-AE4F-F363D917BFB5}"/>
              </a:ext>
            </a:extLst>
          </p:cNvPr>
          <p:cNvSpPr txBox="1"/>
          <p:nvPr userDrawn="1"/>
        </p:nvSpPr>
        <p:spPr>
          <a:xfrm>
            <a:off x="4669827" y="2026752"/>
            <a:ext cx="1568243" cy="271654"/>
          </a:xfrm>
          <a:prstGeom prst="rect">
            <a:avLst/>
          </a:prstGeom>
          <a:solidFill>
            <a:schemeClr val="bg1"/>
          </a:solidFill>
          <a:ln w="12700">
            <a:solidFill>
              <a:schemeClr val="tx1"/>
            </a:solidFill>
          </a:ln>
        </p:spPr>
        <p:txBody>
          <a:bodyPr wrap="square" lIns="51428" tIns="25714" rIns="51428" bIns="25714" rtlCol="0" anchor="ctr">
            <a:noAutofit/>
          </a:bodyPr>
          <a:lstStyle>
            <a:defPPr>
              <a:defRPr lang="en-US"/>
            </a:defPPr>
            <a:lvl1pPr>
              <a:defRPr sz="2400">
                <a:solidFill>
                  <a:srgbClr val="0078D7"/>
                </a:solidFill>
                <a:latin typeface="+mj-lt"/>
              </a:defRPr>
            </a:lvl1pPr>
          </a:lstStyle>
          <a:p>
            <a:pPr defTabSz="514252">
              <a:defRPr/>
            </a:pPr>
            <a:r>
              <a:rPr lang="en-US" sz="788" b="1" dirty="0">
                <a:solidFill>
                  <a:schemeClr val="tx1">
                    <a:lumMod val="95000"/>
                    <a:lumOff val="5000"/>
                  </a:schemeClr>
                </a:solidFill>
                <a:latin typeface="Segoe UI Light"/>
              </a:rPr>
              <a:t>Results</a:t>
            </a:r>
          </a:p>
        </p:txBody>
      </p:sp>
      <p:sp>
        <p:nvSpPr>
          <p:cNvPr id="8" name="TextBox 7">
            <a:extLst>
              <a:ext uri="{FF2B5EF4-FFF2-40B4-BE49-F238E27FC236}">
                <a16:creationId xmlns:a16="http://schemas.microsoft.com/office/drawing/2014/main" id="{1B2D9789-D165-4BDB-A460-2343E7F13D54}"/>
              </a:ext>
            </a:extLst>
          </p:cNvPr>
          <p:cNvSpPr txBox="1"/>
          <p:nvPr userDrawn="1"/>
        </p:nvSpPr>
        <p:spPr>
          <a:xfrm>
            <a:off x="169906" y="5243163"/>
            <a:ext cx="1565352" cy="271654"/>
          </a:xfrm>
          <a:prstGeom prst="rect">
            <a:avLst/>
          </a:prstGeom>
          <a:solidFill>
            <a:schemeClr val="bg1"/>
          </a:solidFill>
          <a:ln w="12700">
            <a:solidFill>
              <a:schemeClr val="tx1"/>
            </a:solidFill>
          </a:ln>
        </p:spPr>
        <p:txBody>
          <a:bodyPr wrap="square" lIns="51428" tIns="25714" rIns="51428" bIns="25714" rtlCol="0" anchor="ctr">
            <a:noAutofit/>
          </a:bodyPr>
          <a:lstStyle>
            <a:defPPr>
              <a:defRPr lang="en-US"/>
            </a:defPPr>
            <a:lvl1pPr>
              <a:defRPr sz="2400">
                <a:solidFill>
                  <a:srgbClr val="0078D7"/>
                </a:solidFill>
                <a:latin typeface="+mj-lt"/>
              </a:defRPr>
            </a:lvl1pPr>
          </a:lstStyle>
          <a:p>
            <a:pPr defTabSz="514252">
              <a:defRPr/>
            </a:pPr>
            <a:r>
              <a:rPr lang="en-US" sz="788" b="1" dirty="0">
                <a:solidFill>
                  <a:schemeClr val="tx1">
                    <a:lumMod val="95000"/>
                    <a:lumOff val="5000"/>
                  </a:schemeClr>
                </a:solidFill>
                <a:latin typeface="Segoe UI Light"/>
              </a:rPr>
              <a:t>Resources</a:t>
            </a:r>
          </a:p>
        </p:txBody>
      </p:sp>
      <p:sp>
        <p:nvSpPr>
          <p:cNvPr id="10" name="TextBox 9">
            <a:extLst>
              <a:ext uri="{FF2B5EF4-FFF2-40B4-BE49-F238E27FC236}">
                <a16:creationId xmlns:a16="http://schemas.microsoft.com/office/drawing/2014/main" id="{2A40F325-ADB0-41C7-9EF7-7E36EF2381D6}"/>
              </a:ext>
            </a:extLst>
          </p:cNvPr>
          <p:cNvSpPr txBox="1"/>
          <p:nvPr userDrawn="1"/>
        </p:nvSpPr>
        <p:spPr>
          <a:xfrm>
            <a:off x="169904" y="794128"/>
            <a:ext cx="1568244" cy="271654"/>
          </a:xfrm>
          <a:prstGeom prst="rect">
            <a:avLst/>
          </a:prstGeom>
          <a:solidFill>
            <a:schemeClr val="bg1"/>
          </a:solidFill>
          <a:ln w="12700">
            <a:solidFill>
              <a:schemeClr val="tx1"/>
            </a:solidFill>
          </a:ln>
        </p:spPr>
        <p:txBody>
          <a:bodyPr wrap="square" lIns="51428" tIns="25714" rIns="51428" bIns="25714" rtlCol="0" anchor="ctr">
            <a:noAutofit/>
          </a:bodyPr>
          <a:lstStyle>
            <a:defPPr>
              <a:defRPr lang="en-US"/>
            </a:defPPr>
            <a:lvl1pPr>
              <a:defRPr sz="2400">
                <a:solidFill>
                  <a:srgbClr val="0078D7"/>
                </a:solidFill>
                <a:latin typeface="+mj-lt"/>
              </a:defRPr>
            </a:lvl1pPr>
          </a:lstStyle>
          <a:p>
            <a:pPr defTabSz="514252">
              <a:defRPr/>
            </a:pPr>
            <a:r>
              <a:rPr lang="en-US" sz="788" b="1" dirty="0">
                <a:solidFill>
                  <a:schemeClr val="tx1">
                    <a:lumMod val="95000"/>
                    <a:lumOff val="5000"/>
                  </a:schemeClr>
                </a:solidFill>
                <a:latin typeface="Segoe UI Light"/>
              </a:rPr>
              <a:t>Steps</a:t>
            </a:r>
          </a:p>
        </p:txBody>
      </p:sp>
      <p:sp>
        <p:nvSpPr>
          <p:cNvPr id="19" name="Text Placeholder 18">
            <a:extLst>
              <a:ext uri="{FF2B5EF4-FFF2-40B4-BE49-F238E27FC236}">
                <a16:creationId xmlns:a16="http://schemas.microsoft.com/office/drawing/2014/main" id="{97DBA5D9-8C6D-43D4-A24D-D27248395183}"/>
              </a:ext>
            </a:extLst>
          </p:cNvPr>
          <p:cNvSpPr>
            <a:spLocks noGrp="1"/>
          </p:cNvSpPr>
          <p:nvPr>
            <p:ph type="body" sz="quarter" idx="12" hasCustomPrompt="1"/>
          </p:nvPr>
        </p:nvSpPr>
        <p:spPr>
          <a:xfrm>
            <a:off x="460375" y="1035632"/>
            <a:ext cx="2590800" cy="827088"/>
          </a:xfrm>
        </p:spPr>
        <p:txBody>
          <a:bodyPr/>
          <a:lstStyle>
            <a:lvl1pPr marL="257175" indent="-257175">
              <a:buFont typeface="+mj-lt"/>
              <a:buAutoNum type="arabicParenR"/>
              <a:defRPr sz="1050"/>
            </a:lvl1pPr>
            <a:lvl2pPr marL="388144" indent="-171450">
              <a:buFont typeface="+mj-lt"/>
              <a:buAutoNum type="alphaLcParenR"/>
              <a:defRPr sz="900"/>
            </a:lvl2pPr>
            <a:lvl3pPr marL="682228" indent="-171450">
              <a:buFont typeface="+mj-lt"/>
              <a:buAutoNum type="romanLcPeriod"/>
              <a:defRPr sz="825"/>
            </a:lvl3pPr>
            <a:lvl4pPr marL="988219" indent="-171450">
              <a:buFont typeface="+mj-lt"/>
              <a:buAutoNum type="arabicPeriod"/>
              <a:defRPr sz="788"/>
            </a:lvl4pPr>
            <a:lvl5pPr marL="1203722" indent="-171450">
              <a:buFont typeface="+mj-lt"/>
              <a:buAutoNum type="alphaLcPeriod"/>
              <a:defRPr sz="788"/>
            </a:lvl5pPr>
          </a:lstStyle>
          <a:p>
            <a:pPr lvl="0"/>
            <a:r>
              <a:rPr lang="en-US" dirty="0"/>
              <a:t>Click to Add Step 1</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Text Placeholder 18">
            <a:extLst>
              <a:ext uri="{FF2B5EF4-FFF2-40B4-BE49-F238E27FC236}">
                <a16:creationId xmlns:a16="http://schemas.microsoft.com/office/drawing/2014/main" id="{35DE67FC-9970-40AE-86CC-CDE63AD436CF}"/>
              </a:ext>
            </a:extLst>
          </p:cNvPr>
          <p:cNvSpPr>
            <a:spLocks noGrp="1"/>
          </p:cNvSpPr>
          <p:nvPr>
            <p:ph type="body" sz="quarter" idx="13" hasCustomPrompt="1"/>
          </p:nvPr>
        </p:nvSpPr>
        <p:spPr>
          <a:xfrm>
            <a:off x="3405726" y="1016750"/>
            <a:ext cx="2590800" cy="827088"/>
          </a:xfrm>
        </p:spPr>
        <p:txBody>
          <a:bodyPr/>
          <a:lstStyle>
            <a:lvl1pPr marL="257175" indent="-257175">
              <a:buFont typeface="+mj-lt"/>
              <a:buAutoNum type="arabicParenR"/>
              <a:defRPr sz="1050"/>
            </a:lvl1pPr>
            <a:lvl2pPr marL="388144" indent="-171450">
              <a:buFont typeface="+mj-lt"/>
              <a:buAutoNum type="alphaLcParenR"/>
              <a:defRPr sz="900"/>
            </a:lvl2pPr>
            <a:lvl3pPr marL="682228" indent="-171450">
              <a:buFont typeface="+mj-lt"/>
              <a:buAutoNum type="romanLcPeriod"/>
              <a:defRPr sz="825"/>
            </a:lvl3pPr>
            <a:lvl4pPr marL="988219" indent="-171450">
              <a:buFont typeface="+mj-lt"/>
              <a:buAutoNum type="arabicPeriod"/>
              <a:defRPr sz="788"/>
            </a:lvl4pPr>
            <a:lvl5pPr marL="1203722" indent="-171450">
              <a:buFont typeface="+mj-lt"/>
              <a:buAutoNum type="alphaLcPeriod"/>
              <a:defRPr sz="788"/>
            </a:lvl5pPr>
          </a:lstStyle>
          <a:p>
            <a:pPr lvl="0"/>
            <a:r>
              <a:rPr lang="en-US" dirty="0"/>
              <a:t>Click to Add Step 2</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Text Placeholder 18">
            <a:extLst>
              <a:ext uri="{FF2B5EF4-FFF2-40B4-BE49-F238E27FC236}">
                <a16:creationId xmlns:a16="http://schemas.microsoft.com/office/drawing/2014/main" id="{5DA0B143-17CC-4340-B000-4AB93B418219}"/>
              </a:ext>
            </a:extLst>
          </p:cNvPr>
          <p:cNvSpPr>
            <a:spLocks noGrp="1"/>
          </p:cNvSpPr>
          <p:nvPr>
            <p:ph type="body" sz="quarter" idx="14" hasCustomPrompt="1"/>
          </p:nvPr>
        </p:nvSpPr>
        <p:spPr>
          <a:xfrm>
            <a:off x="6351077" y="1031847"/>
            <a:ext cx="2590800" cy="827088"/>
          </a:xfrm>
        </p:spPr>
        <p:txBody>
          <a:bodyPr/>
          <a:lstStyle>
            <a:lvl1pPr marL="257175" indent="-257175">
              <a:buFont typeface="+mj-lt"/>
              <a:buAutoNum type="arabicParenR"/>
              <a:defRPr sz="1050"/>
            </a:lvl1pPr>
            <a:lvl2pPr marL="388144" indent="-171450">
              <a:buFont typeface="+mj-lt"/>
              <a:buAutoNum type="alphaLcParenR"/>
              <a:defRPr sz="900"/>
            </a:lvl2pPr>
            <a:lvl3pPr marL="682228" indent="-171450">
              <a:buFont typeface="+mj-lt"/>
              <a:buAutoNum type="romanLcPeriod"/>
              <a:defRPr sz="825"/>
            </a:lvl3pPr>
            <a:lvl4pPr marL="988219" indent="-171450">
              <a:buFont typeface="+mj-lt"/>
              <a:buAutoNum type="arabicPeriod"/>
              <a:defRPr sz="788"/>
            </a:lvl4pPr>
            <a:lvl5pPr marL="1203722" indent="-171450">
              <a:buFont typeface="+mj-lt"/>
              <a:buAutoNum type="alphaLcPeriod"/>
              <a:defRPr sz="788"/>
            </a:lvl5pPr>
          </a:lstStyle>
          <a:p>
            <a:pPr lvl="0"/>
            <a:r>
              <a:rPr lang="en-US" dirty="0"/>
              <a:t>Click to Add Step 3</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4" name="Text Placeholder 18">
            <a:extLst>
              <a:ext uri="{FF2B5EF4-FFF2-40B4-BE49-F238E27FC236}">
                <a16:creationId xmlns:a16="http://schemas.microsoft.com/office/drawing/2014/main" id="{D3A2EF9D-8503-44C9-8C8A-AD3AB6E8B9E7}"/>
              </a:ext>
            </a:extLst>
          </p:cNvPr>
          <p:cNvSpPr>
            <a:spLocks noGrp="1"/>
          </p:cNvSpPr>
          <p:nvPr>
            <p:ph type="body" sz="quarter" idx="17" hasCustomPrompt="1"/>
          </p:nvPr>
        </p:nvSpPr>
        <p:spPr>
          <a:xfrm>
            <a:off x="187195" y="5514819"/>
            <a:ext cx="8799331" cy="1065841"/>
          </a:xfrm>
          <a:solidFill>
            <a:schemeClr val="bg1"/>
          </a:solidFill>
          <a:ln w="22225">
            <a:solidFill>
              <a:srgbClr val="000000"/>
            </a:solidFill>
          </a:ln>
        </p:spPr>
        <p:txBody>
          <a:bodyPr/>
          <a:lstStyle>
            <a:lvl1pPr marL="257175" indent="-257175">
              <a:buFont typeface="+mj-lt"/>
              <a:buAutoNum type="arabicParenR"/>
              <a:defRPr sz="1050"/>
            </a:lvl1pPr>
            <a:lvl2pPr marL="388144" indent="-171450">
              <a:buFont typeface="+mj-lt"/>
              <a:buAutoNum type="alphaLcParenR"/>
              <a:defRPr sz="900"/>
            </a:lvl2pPr>
            <a:lvl3pPr marL="682228" indent="-171450">
              <a:buFont typeface="+mj-lt"/>
              <a:buAutoNum type="romanLcPeriod"/>
              <a:defRPr sz="825"/>
            </a:lvl3pPr>
            <a:lvl4pPr marL="988219" indent="-171450">
              <a:buFont typeface="+mj-lt"/>
              <a:buAutoNum type="arabicPeriod"/>
              <a:defRPr sz="788"/>
            </a:lvl4pPr>
            <a:lvl5pPr marL="1203722" indent="-171450">
              <a:buFont typeface="+mj-lt"/>
              <a:buAutoNum type="alphaLcPeriod"/>
              <a:defRPr sz="788"/>
            </a:lvl5pPr>
          </a:lstStyle>
          <a:p>
            <a:pPr lvl="0"/>
            <a:r>
              <a:rPr lang="en-US" dirty="0"/>
              <a:t>Click to add Resources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3" name="Text Placeholder 18">
            <a:extLst>
              <a:ext uri="{FF2B5EF4-FFF2-40B4-BE49-F238E27FC236}">
                <a16:creationId xmlns:a16="http://schemas.microsoft.com/office/drawing/2014/main" id="{15DBFA86-3281-48C1-B37A-60EAF36BD25D}"/>
              </a:ext>
            </a:extLst>
          </p:cNvPr>
          <p:cNvSpPr>
            <a:spLocks noGrp="1"/>
          </p:cNvSpPr>
          <p:nvPr>
            <p:ph type="body" sz="quarter" idx="16" hasCustomPrompt="1"/>
          </p:nvPr>
        </p:nvSpPr>
        <p:spPr>
          <a:xfrm>
            <a:off x="4678319" y="2265437"/>
            <a:ext cx="4295775" cy="2862989"/>
          </a:xfrm>
          <a:solidFill>
            <a:schemeClr val="bg1"/>
          </a:solidFill>
          <a:ln w="22225">
            <a:solidFill>
              <a:srgbClr val="000000"/>
            </a:solidFill>
          </a:ln>
        </p:spPr>
        <p:txBody>
          <a:bodyPr/>
          <a:lstStyle>
            <a:lvl1pPr marL="257175" indent="-257175">
              <a:buFont typeface="+mj-lt"/>
              <a:buAutoNum type="arabicParenR"/>
              <a:defRPr sz="1050"/>
            </a:lvl1pPr>
            <a:lvl2pPr marL="388144" indent="-171450">
              <a:buFont typeface="+mj-lt"/>
              <a:buAutoNum type="alphaLcParenR"/>
              <a:defRPr sz="900"/>
            </a:lvl2pPr>
            <a:lvl3pPr marL="682228" indent="-171450">
              <a:buFont typeface="+mj-lt"/>
              <a:buAutoNum type="romanLcPeriod"/>
              <a:defRPr sz="825"/>
            </a:lvl3pPr>
            <a:lvl4pPr marL="988219" indent="-171450">
              <a:buFont typeface="+mj-lt"/>
              <a:buAutoNum type="arabicPeriod"/>
              <a:defRPr sz="788"/>
            </a:lvl4pPr>
            <a:lvl5pPr marL="1203722" indent="-171450">
              <a:buFont typeface="+mj-lt"/>
              <a:buAutoNum type="alphaLcPeriod"/>
              <a:defRPr sz="788"/>
            </a:lvl5pPr>
          </a:lstStyle>
          <a:p>
            <a:pPr lvl="0"/>
            <a:r>
              <a:rPr lang="en-US" dirty="0"/>
              <a:t>Click to add Results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2" name="Text Placeholder 18">
            <a:extLst>
              <a:ext uri="{FF2B5EF4-FFF2-40B4-BE49-F238E27FC236}">
                <a16:creationId xmlns:a16="http://schemas.microsoft.com/office/drawing/2014/main" id="{2BFCEE7C-1B60-4DD2-A577-07AE5CD0142E}"/>
              </a:ext>
            </a:extLst>
          </p:cNvPr>
          <p:cNvSpPr>
            <a:spLocks noGrp="1"/>
          </p:cNvSpPr>
          <p:nvPr>
            <p:ph type="body" sz="quarter" idx="15" hasCustomPrompt="1"/>
          </p:nvPr>
        </p:nvSpPr>
        <p:spPr>
          <a:xfrm>
            <a:off x="177801" y="2301875"/>
            <a:ext cx="4263572" cy="2826552"/>
          </a:xfrm>
          <a:solidFill>
            <a:schemeClr val="bg1"/>
          </a:solidFill>
          <a:ln w="22225">
            <a:solidFill>
              <a:srgbClr val="000000"/>
            </a:solidFill>
          </a:ln>
        </p:spPr>
        <p:txBody>
          <a:bodyPr/>
          <a:lstStyle>
            <a:lvl1pPr marL="257175" indent="-257175">
              <a:buFont typeface="+mj-lt"/>
              <a:buAutoNum type="arabicParenR"/>
              <a:defRPr sz="1050"/>
            </a:lvl1pPr>
            <a:lvl2pPr marL="388144" indent="-171450">
              <a:buFont typeface="+mj-lt"/>
              <a:buAutoNum type="alphaLcParenR"/>
              <a:defRPr sz="900"/>
            </a:lvl2pPr>
            <a:lvl3pPr marL="682228" indent="-171450">
              <a:buFont typeface="+mj-lt"/>
              <a:buAutoNum type="romanLcPeriod"/>
              <a:defRPr sz="825"/>
            </a:lvl3pPr>
            <a:lvl4pPr marL="988219" indent="-171450">
              <a:buFont typeface="+mj-lt"/>
              <a:buAutoNum type="arabicPeriod"/>
              <a:defRPr sz="788"/>
            </a:lvl4pPr>
            <a:lvl5pPr marL="1203722" indent="-171450">
              <a:buFont typeface="+mj-lt"/>
              <a:buAutoNum type="alphaLcPeriod"/>
              <a:defRPr sz="788"/>
            </a:lvl5pPr>
          </a:lstStyle>
          <a:p>
            <a:pPr lvl="0"/>
            <a:r>
              <a:rPr lang="en-US" dirty="0"/>
              <a:t>Click to add Observations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Arrow: Down 10">
            <a:extLst>
              <a:ext uri="{FF2B5EF4-FFF2-40B4-BE49-F238E27FC236}">
                <a16:creationId xmlns:a16="http://schemas.microsoft.com/office/drawing/2014/main" id="{F67E61E6-AA38-485B-AE09-CD08BBD8FABF}"/>
              </a:ext>
            </a:extLst>
          </p:cNvPr>
          <p:cNvSpPr/>
          <p:nvPr userDrawn="1"/>
        </p:nvSpPr>
        <p:spPr bwMode="auto">
          <a:xfrm rot="16200000">
            <a:off x="2927138" y="814020"/>
            <a:ext cx="470385" cy="2854139"/>
          </a:xfrm>
          <a:prstGeom prst="downArrow">
            <a:avLst>
              <a:gd name="adj1" fmla="val 31468"/>
              <a:gd name="adj2" fmla="val 37425"/>
            </a:avLst>
          </a:prstGeom>
          <a:gradFill flip="none" rotWithShape="1">
            <a:gsLst>
              <a:gs pos="0">
                <a:srgbClr val="0078D7">
                  <a:lumMod val="0"/>
                  <a:lumOff val="100000"/>
                  <a:alpha val="0"/>
                </a:srgbClr>
              </a:gs>
              <a:gs pos="100000">
                <a:srgbClr val="0078D7">
                  <a:lumMod val="45000"/>
                  <a:lumOff val="55000"/>
                </a:srgbClr>
              </a:gs>
              <a:gs pos="100000">
                <a:schemeClr val="accent6"/>
              </a:gs>
            </a:gsLst>
            <a:lin ang="5400000" scaled="1"/>
            <a:tileRect/>
          </a:gradFill>
          <a:ln>
            <a:noFill/>
          </a:ln>
          <a:effectLst/>
        </p:spPr>
        <p:txBody>
          <a:bodyPr rot="0" spcFirstLastPara="0" vertOverflow="overflow" horzOverflow="overflow" vert="horz" wrap="square" lIns="102856" tIns="82285" rIns="102856" bIns="82285" numCol="1" spcCol="0" rtlCol="0" fromWordArt="0" anchor="t" anchorCtr="0" forceAA="0" compatLnSpc="1">
            <a:prstTxWarp prst="textNoShape">
              <a:avLst/>
            </a:prstTxWarp>
            <a:noAutofit/>
          </a:bodyPr>
          <a:lstStyle/>
          <a:p>
            <a:pPr algn="ctr" defTabSz="524415" fontAlgn="base">
              <a:lnSpc>
                <a:spcPct val="90000"/>
              </a:lnSpc>
              <a:spcBef>
                <a:spcPct val="0"/>
              </a:spcBef>
              <a:spcAft>
                <a:spcPct val="0"/>
              </a:spcAft>
              <a:defRPr/>
            </a:pPr>
            <a:endParaRPr lang="en-US" sz="1350"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Tree>
    <p:extLst>
      <p:ext uri="{BB962C8B-B14F-4D97-AF65-F5344CB8AC3E}">
        <p14:creationId xmlns:p14="http://schemas.microsoft.com/office/powerpoint/2010/main" val="26806319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en-US"/>
              <a:t>Edit Master text styles</a:t>
            </a:r>
          </a:p>
        </p:txBody>
      </p:sp>
      <p:sp>
        <p:nvSpPr>
          <p:cNvPr id="4" name="Text Placeholder 4">
            <a:extLst>
              <a:ext uri="{FF2B5EF4-FFF2-40B4-BE49-F238E27FC236}">
                <a16:creationId xmlns:a16="http://schemas.microsoft.com/office/drawing/2014/main" id="{24211B1E-98C0-42A2-80F7-77814EB2808C}"/>
              </a:ext>
            </a:extLst>
          </p:cNvPr>
          <p:cNvSpPr>
            <a:spLocks noGrp="1"/>
          </p:cNvSpPr>
          <p:nvPr>
            <p:ph type="body" sz="quarter" idx="10" hasCustomPrompt="1"/>
          </p:nvPr>
        </p:nvSpPr>
        <p:spPr>
          <a:xfrm>
            <a:off x="261188" y="6307139"/>
            <a:ext cx="8574837" cy="410903"/>
          </a:xfrm>
        </p:spPr>
        <p:txBody>
          <a:bodyPr/>
          <a:lstStyle>
            <a:lvl1pPr marL="0" indent="0">
              <a:buFont typeface="Arial" panose="020B0604020202020204" pitchFamily="34" charset="0"/>
              <a:buNone/>
              <a:defRPr sz="1050"/>
            </a:lvl1pPr>
            <a:lvl2pPr marL="431006" indent="-214313">
              <a:buFont typeface="Arial" panose="020B0604020202020204" pitchFamily="34" charset="0"/>
              <a:buChar char="•"/>
              <a:defRPr sz="1200"/>
            </a:lvl2pPr>
            <a:lvl3pPr marL="725090" indent="-214313">
              <a:buFont typeface="Arial" panose="020B0604020202020204" pitchFamily="34" charset="0"/>
              <a:buChar char="•"/>
              <a:defRPr sz="1050"/>
            </a:lvl3pPr>
            <a:lvl4pPr marL="945356" indent="-128588">
              <a:buFont typeface="Arial" panose="020B0604020202020204" pitchFamily="34" charset="0"/>
              <a:buChar char="•"/>
              <a:defRPr sz="900"/>
            </a:lvl4pPr>
            <a:lvl5pPr marL="1160860" indent="-128588">
              <a:buFont typeface="Arial" panose="020B0604020202020204" pitchFamily="34" charset="0"/>
              <a:buChar char="•"/>
              <a:defRPr sz="900"/>
            </a:lvl5pPr>
          </a:lstStyle>
          <a:p>
            <a:pPr lvl="0"/>
            <a:r>
              <a:rPr lang="en-US" dirty="0"/>
              <a:t>Edit URL</a:t>
            </a:r>
          </a:p>
        </p:txBody>
      </p:sp>
    </p:spTree>
    <p:extLst>
      <p:ext uri="{BB962C8B-B14F-4D97-AF65-F5344CB8AC3E}">
        <p14:creationId xmlns:p14="http://schemas.microsoft.com/office/powerpoint/2010/main" val="3330371080"/>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9" y="992188"/>
            <a:ext cx="3798887" cy="438626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6" y="992188"/>
            <a:ext cx="3800475" cy="438626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17FADCA2-DA60-489B-A501-CF188B651DDA}"/>
              </a:ext>
            </a:extLst>
          </p:cNvPr>
          <p:cNvSpPr>
            <a:spLocks noGrp="1"/>
          </p:cNvSpPr>
          <p:nvPr>
            <p:ph type="body" sz="quarter" idx="10" hasCustomPrompt="1"/>
          </p:nvPr>
        </p:nvSpPr>
        <p:spPr>
          <a:xfrm>
            <a:off x="261188" y="6307139"/>
            <a:ext cx="8574837" cy="410903"/>
          </a:xfrm>
        </p:spPr>
        <p:txBody>
          <a:bodyPr/>
          <a:lstStyle>
            <a:lvl1pPr marL="0" indent="0">
              <a:buFont typeface="Arial" panose="020B0604020202020204" pitchFamily="34" charset="0"/>
              <a:buNone/>
              <a:defRPr sz="1050"/>
            </a:lvl1pPr>
            <a:lvl2pPr marL="431006" indent="-214313">
              <a:buFont typeface="Arial" panose="020B0604020202020204" pitchFamily="34" charset="0"/>
              <a:buChar char="•"/>
              <a:defRPr sz="1200"/>
            </a:lvl2pPr>
            <a:lvl3pPr marL="725090" indent="-214313">
              <a:buFont typeface="Arial" panose="020B0604020202020204" pitchFamily="34" charset="0"/>
              <a:buChar char="•"/>
              <a:defRPr sz="1050"/>
            </a:lvl3pPr>
            <a:lvl4pPr marL="945356" indent="-128588">
              <a:buFont typeface="Arial" panose="020B0604020202020204" pitchFamily="34" charset="0"/>
              <a:buChar char="•"/>
              <a:defRPr sz="900"/>
            </a:lvl4pPr>
            <a:lvl5pPr marL="1160860" indent="-128588">
              <a:buFont typeface="Arial" panose="020B0604020202020204" pitchFamily="34" charset="0"/>
              <a:buChar char="•"/>
              <a:defRPr sz="900"/>
            </a:lvl5pPr>
          </a:lstStyle>
          <a:p>
            <a:pPr lvl="0"/>
            <a:r>
              <a:rPr lang="en-US" dirty="0"/>
              <a:t>Edit URL</a:t>
            </a:r>
          </a:p>
        </p:txBody>
      </p:sp>
    </p:spTree>
    <p:extLst>
      <p:ext uri="{BB962C8B-B14F-4D97-AF65-F5344CB8AC3E}">
        <p14:creationId xmlns:p14="http://schemas.microsoft.com/office/powerpoint/2010/main" val="1832084549"/>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1800" b="0">
                <a:solidFill>
                  <a:srgbClr val="0070C0"/>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457200" y="2174875"/>
            <a:ext cx="4040188"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6" y="1535113"/>
            <a:ext cx="4041775" cy="639762"/>
          </a:xfrm>
        </p:spPr>
        <p:txBody>
          <a:bodyPr anchor="t"/>
          <a:lstStyle>
            <a:lvl1pPr marL="0" indent="0">
              <a:buNone/>
              <a:defRPr sz="1800" b="0">
                <a:solidFill>
                  <a:srgbClr val="0070C0"/>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4">
            <a:extLst>
              <a:ext uri="{FF2B5EF4-FFF2-40B4-BE49-F238E27FC236}">
                <a16:creationId xmlns:a16="http://schemas.microsoft.com/office/drawing/2014/main" id="{D037460C-05C3-42DE-B703-45DCB074BAFD}"/>
              </a:ext>
            </a:extLst>
          </p:cNvPr>
          <p:cNvSpPr>
            <a:spLocks noGrp="1"/>
          </p:cNvSpPr>
          <p:nvPr>
            <p:ph type="body" sz="quarter" idx="10" hasCustomPrompt="1"/>
          </p:nvPr>
        </p:nvSpPr>
        <p:spPr>
          <a:xfrm>
            <a:off x="261188" y="6307139"/>
            <a:ext cx="8574837" cy="410903"/>
          </a:xfrm>
        </p:spPr>
        <p:txBody>
          <a:bodyPr/>
          <a:lstStyle>
            <a:lvl1pPr marL="0" indent="0">
              <a:buFont typeface="Arial" panose="020B0604020202020204" pitchFamily="34" charset="0"/>
              <a:buNone/>
              <a:defRPr sz="1050"/>
            </a:lvl1pPr>
            <a:lvl2pPr marL="431006" indent="-214313">
              <a:buFont typeface="Arial" panose="020B0604020202020204" pitchFamily="34" charset="0"/>
              <a:buChar char="•"/>
              <a:defRPr sz="1200"/>
            </a:lvl2pPr>
            <a:lvl3pPr marL="725090" indent="-214313">
              <a:buFont typeface="Arial" panose="020B0604020202020204" pitchFamily="34" charset="0"/>
              <a:buChar char="•"/>
              <a:defRPr sz="1050"/>
            </a:lvl3pPr>
            <a:lvl4pPr marL="945356" indent="-128588">
              <a:buFont typeface="Arial" panose="020B0604020202020204" pitchFamily="34" charset="0"/>
              <a:buChar char="•"/>
              <a:defRPr sz="900"/>
            </a:lvl4pPr>
            <a:lvl5pPr marL="1160860" indent="-128588">
              <a:buFont typeface="Arial" panose="020B0604020202020204" pitchFamily="34" charset="0"/>
              <a:buChar char="•"/>
              <a:defRPr sz="900"/>
            </a:lvl5pPr>
          </a:lstStyle>
          <a:p>
            <a:pPr lvl="0"/>
            <a:r>
              <a:rPr lang="en-US" dirty="0"/>
              <a:t>Edit URL</a:t>
            </a:r>
          </a:p>
        </p:txBody>
      </p:sp>
    </p:spTree>
    <p:extLst>
      <p:ext uri="{BB962C8B-B14F-4D97-AF65-F5344CB8AC3E}">
        <p14:creationId xmlns:p14="http://schemas.microsoft.com/office/powerpoint/2010/main" val="1250727770"/>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 Placeholder 4">
            <a:extLst>
              <a:ext uri="{FF2B5EF4-FFF2-40B4-BE49-F238E27FC236}">
                <a16:creationId xmlns:a16="http://schemas.microsoft.com/office/drawing/2014/main" id="{8C7EC5AE-0525-48F7-B435-5B9653415066}"/>
              </a:ext>
            </a:extLst>
          </p:cNvPr>
          <p:cNvSpPr>
            <a:spLocks noGrp="1"/>
          </p:cNvSpPr>
          <p:nvPr>
            <p:ph type="body" sz="quarter" idx="10" hasCustomPrompt="1"/>
          </p:nvPr>
        </p:nvSpPr>
        <p:spPr>
          <a:xfrm>
            <a:off x="261188" y="6307139"/>
            <a:ext cx="8574837" cy="410903"/>
          </a:xfrm>
        </p:spPr>
        <p:txBody>
          <a:bodyPr/>
          <a:lstStyle>
            <a:lvl1pPr marL="0" indent="0">
              <a:buFont typeface="Arial" panose="020B0604020202020204" pitchFamily="34" charset="0"/>
              <a:buNone/>
              <a:defRPr sz="1050"/>
            </a:lvl1pPr>
            <a:lvl2pPr marL="431006" indent="-214313">
              <a:buFont typeface="Arial" panose="020B0604020202020204" pitchFamily="34" charset="0"/>
              <a:buChar char="•"/>
              <a:defRPr sz="1200"/>
            </a:lvl2pPr>
            <a:lvl3pPr marL="725090" indent="-214313">
              <a:buFont typeface="Arial" panose="020B0604020202020204" pitchFamily="34" charset="0"/>
              <a:buChar char="•"/>
              <a:defRPr sz="1050"/>
            </a:lvl3pPr>
            <a:lvl4pPr marL="945356" indent="-128588">
              <a:buFont typeface="Arial" panose="020B0604020202020204" pitchFamily="34" charset="0"/>
              <a:buChar char="•"/>
              <a:defRPr sz="900"/>
            </a:lvl4pPr>
            <a:lvl5pPr marL="1160860" indent="-128588">
              <a:buFont typeface="Arial" panose="020B0604020202020204" pitchFamily="34" charset="0"/>
              <a:buChar char="•"/>
              <a:defRPr sz="900"/>
            </a:lvl5pPr>
          </a:lstStyle>
          <a:p>
            <a:pPr lvl="0"/>
            <a:r>
              <a:rPr lang="en-US" dirty="0"/>
              <a:t>Edit URL</a:t>
            </a:r>
          </a:p>
        </p:txBody>
      </p:sp>
    </p:spTree>
    <p:extLst>
      <p:ext uri="{BB962C8B-B14F-4D97-AF65-F5344CB8AC3E}">
        <p14:creationId xmlns:p14="http://schemas.microsoft.com/office/powerpoint/2010/main" val="4164502892"/>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t"/>
          <a:lstStyle>
            <a:lvl1pPr algn="l">
              <a:defRPr sz="1500" b="0"/>
            </a:lvl1pPr>
          </a:lstStyle>
          <a:p>
            <a:r>
              <a:rPr lang="en-US"/>
              <a:t>Click to edit Master title style</a:t>
            </a:r>
            <a:endParaRPr lang="en-US" dirty="0"/>
          </a:p>
        </p:txBody>
      </p:sp>
      <p:sp>
        <p:nvSpPr>
          <p:cNvPr id="3" name="Content Placeholder 2"/>
          <p:cNvSpPr>
            <a:spLocks noGrp="1"/>
          </p:cNvSpPr>
          <p:nvPr>
            <p:ph idx="1"/>
          </p:nvPr>
        </p:nvSpPr>
        <p:spPr>
          <a:xfrm>
            <a:off x="3575050" y="273052"/>
            <a:ext cx="5111750" cy="5853113"/>
          </a:xfrm>
        </p:spPr>
        <p:txBody>
          <a:bodyPr/>
          <a:lstStyle>
            <a:lvl1pPr>
              <a:defRPr sz="2400">
                <a:solidFill>
                  <a:schemeClr val="bg1"/>
                </a:solidFill>
              </a:defRPr>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5" name="Text Placeholder 4">
            <a:extLst>
              <a:ext uri="{FF2B5EF4-FFF2-40B4-BE49-F238E27FC236}">
                <a16:creationId xmlns:a16="http://schemas.microsoft.com/office/drawing/2014/main" id="{90A4200F-D9E6-4624-905A-FC78FABE78C8}"/>
              </a:ext>
            </a:extLst>
          </p:cNvPr>
          <p:cNvSpPr>
            <a:spLocks noGrp="1"/>
          </p:cNvSpPr>
          <p:nvPr>
            <p:ph type="body" sz="quarter" idx="10" hasCustomPrompt="1"/>
          </p:nvPr>
        </p:nvSpPr>
        <p:spPr>
          <a:xfrm>
            <a:off x="261188" y="6307139"/>
            <a:ext cx="8574837" cy="410903"/>
          </a:xfrm>
        </p:spPr>
        <p:txBody>
          <a:bodyPr/>
          <a:lstStyle>
            <a:lvl1pPr marL="0" indent="0">
              <a:buFont typeface="Arial" panose="020B0604020202020204" pitchFamily="34" charset="0"/>
              <a:buNone/>
              <a:defRPr sz="1050"/>
            </a:lvl1pPr>
            <a:lvl2pPr marL="431006" indent="-214313">
              <a:buFont typeface="Arial" panose="020B0604020202020204" pitchFamily="34" charset="0"/>
              <a:buChar char="•"/>
              <a:defRPr sz="1200"/>
            </a:lvl2pPr>
            <a:lvl3pPr marL="725090" indent="-214313">
              <a:buFont typeface="Arial" panose="020B0604020202020204" pitchFamily="34" charset="0"/>
              <a:buChar char="•"/>
              <a:defRPr sz="1050"/>
            </a:lvl3pPr>
            <a:lvl4pPr marL="945356" indent="-128588">
              <a:buFont typeface="Arial" panose="020B0604020202020204" pitchFamily="34" charset="0"/>
              <a:buChar char="•"/>
              <a:defRPr sz="900"/>
            </a:lvl4pPr>
            <a:lvl5pPr marL="1160860" indent="-128588">
              <a:buFont typeface="Arial" panose="020B0604020202020204" pitchFamily="34" charset="0"/>
              <a:buChar char="•"/>
              <a:defRPr sz="900"/>
            </a:lvl5pPr>
          </a:lstStyle>
          <a:p>
            <a:pPr lvl="0"/>
            <a:r>
              <a:rPr lang="en-US" dirty="0"/>
              <a:t>Edit URL</a:t>
            </a:r>
          </a:p>
        </p:txBody>
      </p:sp>
    </p:spTree>
    <p:extLst>
      <p:ext uri="{BB962C8B-B14F-4D97-AF65-F5344CB8AC3E}">
        <p14:creationId xmlns:p14="http://schemas.microsoft.com/office/powerpoint/2010/main" val="314125038"/>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5" name="Text Placeholder 4">
            <a:extLst>
              <a:ext uri="{FF2B5EF4-FFF2-40B4-BE49-F238E27FC236}">
                <a16:creationId xmlns:a16="http://schemas.microsoft.com/office/drawing/2014/main" id="{7064F4CD-50E4-4810-A21F-C7BB8E8F2CF0}"/>
              </a:ext>
            </a:extLst>
          </p:cNvPr>
          <p:cNvSpPr>
            <a:spLocks noGrp="1"/>
          </p:cNvSpPr>
          <p:nvPr>
            <p:ph type="body" sz="quarter" idx="10" hasCustomPrompt="1"/>
          </p:nvPr>
        </p:nvSpPr>
        <p:spPr>
          <a:xfrm>
            <a:off x="261188" y="6307139"/>
            <a:ext cx="8574837" cy="410903"/>
          </a:xfrm>
        </p:spPr>
        <p:txBody>
          <a:bodyPr/>
          <a:lstStyle>
            <a:lvl1pPr marL="0" indent="0">
              <a:buFont typeface="Arial" panose="020B0604020202020204" pitchFamily="34" charset="0"/>
              <a:buNone/>
              <a:defRPr sz="1050"/>
            </a:lvl1pPr>
            <a:lvl2pPr marL="431006" indent="-214313">
              <a:buFont typeface="Arial" panose="020B0604020202020204" pitchFamily="34" charset="0"/>
              <a:buChar char="•"/>
              <a:defRPr sz="1200"/>
            </a:lvl2pPr>
            <a:lvl3pPr marL="725090" indent="-214313">
              <a:buFont typeface="Arial" panose="020B0604020202020204" pitchFamily="34" charset="0"/>
              <a:buChar char="•"/>
              <a:defRPr sz="1050"/>
            </a:lvl3pPr>
            <a:lvl4pPr marL="945356" indent="-128588">
              <a:buFont typeface="Arial" panose="020B0604020202020204" pitchFamily="34" charset="0"/>
              <a:buChar char="•"/>
              <a:defRPr sz="900"/>
            </a:lvl4pPr>
            <a:lvl5pPr marL="1160860" indent="-128588">
              <a:buFont typeface="Arial" panose="020B0604020202020204" pitchFamily="34" charset="0"/>
              <a:buChar char="•"/>
              <a:defRPr sz="900"/>
            </a:lvl5pPr>
          </a:lstStyle>
          <a:p>
            <a:pPr lvl="0"/>
            <a:r>
              <a:rPr lang="en-US" dirty="0"/>
              <a:t>Edit URL</a:t>
            </a:r>
          </a:p>
        </p:txBody>
      </p:sp>
    </p:spTree>
    <p:extLst>
      <p:ext uri="{BB962C8B-B14F-4D97-AF65-F5344CB8AC3E}">
        <p14:creationId xmlns:p14="http://schemas.microsoft.com/office/powerpoint/2010/main" val="1407312641"/>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27065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nswer">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074CDC-0128-42E8-B232-786D9C2CD277}"/>
              </a:ext>
            </a:extLst>
          </p:cNvPr>
          <p:cNvSpPr/>
          <p:nvPr userDrawn="1"/>
        </p:nvSpPr>
        <p:spPr>
          <a:xfrm>
            <a:off x="0" y="0"/>
            <a:ext cx="9144000" cy="201168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Segoe UI" panose="020B0502040204020203" pitchFamily="34" charset="0"/>
            </a:endParaRPr>
          </a:p>
        </p:txBody>
      </p:sp>
      <p:sp>
        <p:nvSpPr>
          <p:cNvPr id="2" name="Title 1"/>
          <p:cNvSpPr>
            <a:spLocks noGrp="1"/>
          </p:cNvSpPr>
          <p:nvPr>
            <p:ph type="title" hasCustomPrompt="1"/>
          </p:nvPr>
        </p:nvSpPr>
        <p:spPr>
          <a:xfrm>
            <a:off x="460375" y="-3"/>
            <a:ext cx="7773988" cy="1296957"/>
          </a:xfrm>
        </p:spPr>
        <p:txBody>
          <a:bodyPr/>
          <a:lstStyle>
            <a:lvl1pPr>
              <a:defRPr/>
            </a:lvl1pPr>
          </a:lstStyle>
          <a:p>
            <a:r>
              <a:rPr lang="en-US" dirty="0"/>
              <a:t>Answer…</a:t>
            </a:r>
          </a:p>
        </p:txBody>
      </p:sp>
      <p:sp>
        <p:nvSpPr>
          <p:cNvPr id="3" name="Content Placeholder 2"/>
          <p:cNvSpPr>
            <a:spLocks noGrp="1"/>
          </p:cNvSpPr>
          <p:nvPr>
            <p:ph idx="1"/>
          </p:nvPr>
        </p:nvSpPr>
        <p:spPr>
          <a:xfrm>
            <a:off x="460375" y="2011680"/>
            <a:ext cx="8574837" cy="4184186"/>
          </a:xfrm>
        </p:spPr>
        <p:txBody>
          <a:bodyPr/>
          <a:lstStyle>
            <a:lvl1pPr marL="514350" indent="-514350">
              <a:buFont typeface="+mj-lt"/>
              <a:buAutoNum type="arabicParenR"/>
              <a:defRPr/>
            </a:lvl1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7F35744D-EF33-49FA-9A3C-2D7BFFC7876A}"/>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18065990"/>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9" y="0"/>
            <a:ext cx="5680075" cy="5378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74073580"/>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userDrawn="1">
  <p:cSld name="32pt Slide Title ">
    <p:spTree>
      <p:nvGrpSpPr>
        <p:cNvPr id="1" name=""/>
        <p:cNvGrpSpPr/>
        <p:nvPr/>
      </p:nvGrpSpPr>
      <p:grpSpPr>
        <a:xfrm>
          <a:off x="0" y="0"/>
          <a:ext cx="0" cy="0"/>
          <a:chOff x="0" y="0"/>
          <a:chExt cx="0" cy="0"/>
        </a:xfrm>
      </p:grpSpPr>
      <p:sp>
        <p:nvSpPr>
          <p:cNvPr id="8" name="Rectangle 7"/>
          <p:cNvSpPr/>
          <p:nvPr userDrawn="1"/>
        </p:nvSpPr>
        <p:spPr>
          <a:xfrm>
            <a:off x="0" y="0"/>
            <a:ext cx="9144000" cy="82296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2" name="Title 1"/>
          <p:cNvSpPr>
            <a:spLocks noGrp="1"/>
          </p:cNvSpPr>
          <p:nvPr>
            <p:ph type="title" hasCustomPrompt="1"/>
          </p:nvPr>
        </p:nvSpPr>
        <p:spPr>
          <a:xfrm>
            <a:off x="457200" y="0"/>
            <a:ext cx="8229600" cy="822960"/>
          </a:xfrm>
        </p:spPr>
        <p:txBody>
          <a:bodyPr>
            <a:noAutofit/>
          </a:bodyPr>
          <a:lstStyle>
            <a:lvl1pPr algn="l">
              <a:lnSpc>
                <a:spcPct val="90000"/>
              </a:lnSpc>
              <a:defRPr sz="2100" baseline="0">
                <a:solidFill>
                  <a:schemeClr val="bg1"/>
                </a:solidFill>
                <a:latin typeface="Segoe UI Light" panose="020B0502040204020203" pitchFamily="34" charset="0"/>
                <a:ea typeface="Segoe UI Light" panose="020B0502040204020203" pitchFamily="34" charset="0"/>
                <a:cs typeface="Segoe UI Light" panose="020B0502040204020203" pitchFamily="34" charset="0"/>
              </a:defRPr>
            </a:lvl1pPr>
          </a:lstStyle>
          <a:p>
            <a:r>
              <a:rPr lang="en-US" dirty="0"/>
              <a:t>28pt Slide Title</a:t>
            </a:r>
          </a:p>
        </p:txBody>
      </p:sp>
      <p:sp>
        <p:nvSpPr>
          <p:cNvPr id="10" name="Slide Number Placeholder 9"/>
          <p:cNvSpPr>
            <a:spLocks noGrp="1"/>
          </p:cNvSpPr>
          <p:nvPr>
            <p:ph type="sldNum" sz="quarter" idx="12"/>
          </p:nvPr>
        </p:nvSpPr>
        <p:spPr/>
        <p:txBody>
          <a:bodyPr/>
          <a:lstStyle>
            <a:lvl1pPr>
              <a:defRPr sz="900">
                <a:solidFill>
                  <a:schemeClr val="tx1">
                    <a:lumMod val="65000"/>
                    <a:lumOff val="35000"/>
                  </a:schemeClr>
                </a:solidFill>
                <a:latin typeface="Segoe UI" pitchFamily="34" charset="0"/>
                <a:ea typeface="Segoe UI" pitchFamily="34" charset="0"/>
                <a:cs typeface="Segoe UI" pitchFamily="34" charset="0"/>
              </a:defRPr>
            </a:lvl1pPr>
          </a:lstStyle>
          <a:p>
            <a:fld id="{D814DA60-3BEE-4BCE-BEDB-E433FD970963}" type="slidenum">
              <a:rPr lang="en-US" smtClean="0"/>
              <a:pPr/>
              <a:t>‹#›</a:t>
            </a:fld>
            <a:endParaRPr lang="en-US" dirty="0"/>
          </a:p>
        </p:txBody>
      </p:sp>
      <p:sp>
        <p:nvSpPr>
          <p:cNvPr id="6" name="Footer Placeholder 8"/>
          <p:cNvSpPr>
            <a:spLocks noGrp="1"/>
          </p:cNvSpPr>
          <p:nvPr>
            <p:ph type="ftr" sz="quarter" idx="11"/>
          </p:nvPr>
        </p:nvSpPr>
        <p:spPr>
          <a:xfrm>
            <a:off x="457200" y="6324602"/>
            <a:ext cx="2895600" cy="365125"/>
          </a:xfrm>
          <a:prstGeom prst="rect">
            <a:avLst/>
          </a:prstGeom>
        </p:spPr>
        <p:txBody>
          <a:bodyPr/>
          <a:lstStyle>
            <a:lvl1pPr algn="l">
              <a:defRPr/>
            </a:lvl1pPr>
          </a:lstStyle>
          <a:p>
            <a:endParaRPr lang="en-US" dirty="0"/>
          </a:p>
        </p:txBody>
      </p:sp>
      <p:sp>
        <p:nvSpPr>
          <p:cNvPr id="9" name="Text Placeholder 4"/>
          <p:cNvSpPr>
            <a:spLocks noGrp="1"/>
          </p:cNvSpPr>
          <p:nvPr>
            <p:ph type="body" sz="quarter" idx="13"/>
          </p:nvPr>
        </p:nvSpPr>
        <p:spPr>
          <a:xfrm>
            <a:off x="457200" y="1066800"/>
            <a:ext cx="8229600" cy="5105400"/>
          </a:xfrm>
          <a:prstGeom prst="rect">
            <a:avLst/>
          </a:prstGeom>
        </p:spPr>
        <p:txBody>
          <a:bodyPr/>
          <a:lstStyle>
            <a:lvl1pPr marL="342900" indent="-342900">
              <a:buClr>
                <a:srgbClr val="0070C0"/>
              </a:buClr>
              <a:buFont typeface="Arial" pitchFamily="34" charset="0"/>
              <a:buChar char="•"/>
              <a:defRPr sz="2100" b="0">
                <a:latin typeface="Segoe UI" pitchFamily="34" charset="0"/>
                <a:ea typeface="Segoe UI" pitchFamily="34" charset="0"/>
                <a:cs typeface="Segoe UI" pitchFamily="34" charset="0"/>
              </a:defRPr>
            </a:lvl1pPr>
            <a:lvl2pPr marL="600075" indent="-257175">
              <a:buClr>
                <a:srgbClr val="0070C0"/>
              </a:buClr>
              <a:buFont typeface="Arial" pitchFamily="34" charset="0"/>
              <a:buChar char="•"/>
              <a:defRPr sz="1800" b="0">
                <a:latin typeface="Segoe UI" pitchFamily="34" charset="0"/>
                <a:ea typeface="Segoe UI" pitchFamily="34" charset="0"/>
                <a:cs typeface="Segoe UI" pitchFamily="34" charset="0"/>
              </a:defRPr>
            </a:lvl2pPr>
            <a:lvl3pPr marL="942975" indent="-257175">
              <a:buClr>
                <a:srgbClr val="0070C0"/>
              </a:buClr>
              <a:buFont typeface="Arial" pitchFamily="34" charset="0"/>
              <a:buChar char="•"/>
              <a:defRPr sz="1500" b="0">
                <a:latin typeface="Segoe UI" pitchFamily="34" charset="0"/>
                <a:ea typeface="Segoe UI" pitchFamily="34" charset="0"/>
                <a:cs typeface="Segoe UI" pitchFamily="34" charset="0"/>
              </a:defRPr>
            </a:lvl3pPr>
            <a:lvl4pPr marL="1028700" indent="0">
              <a:buNone/>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378162936"/>
      </p:ext>
    </p:extLst>
  </p:cSld>
  <p:clrMapOvr>
    <a:masterClrMapping/>
  </p:clrMapOvr>
  <p:hf hdr="0" ftr="0" dt="0"/>
</p:sldLayout>
</file>

<file path=ppt/slideLayouts/slideLayout72.xml><?xml version="1.0" encoding="utf-8"?>
<p:sldLayout xmlns:a="http://schemas.openxmlformats.org/drawingml/2006/main" xmlns:r="http://schemas.openxmlformats.org/officeDocument/2006/relationships" xmlns:p="http://schemas.openxmlformats.org/presentationml/2006/main" userDrawn="1">
  <p:cSld name="1_Lab">
    <p:bg>
      <p:bgPr>
        <a:solidFill>
          <a:schemeClr val="bg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55B8EEB-D399-4AF3-B7D1-E78E1898CC1F}"/>
              </a:ext>
            </a:extLst>
          </p:cNvPr>
          <p:cNvSpPr/>
          <p:nvPr userDrawn="1"/>
        </p:nvSpPr>
        <p:spPr>
          <a:xfrm>
            <a:off x="0" y="0"/>
            <a:ext cx="9144000" cy="1371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2" name="Title 1"/>
          <p:cNvSpPr>
            <a:spLocks noGrp="1"/>
          </p:cNvSpPr>
          <p:nvPr>
            <p:ph type="title" hasCustomPrompt="1"/>
          </p:nvPr>
        </p:nvSpPr>
        <p:spPr>
          <a:xfrm>
            <a:off x="1473233" y="3"/>
            <a:ext cx="7511614" cy="1231901"/>
          </a:xfrm>
        </p:spPr>
        <p:txBody>
          <a:bodyPr/>
          <a:lstStyle>
            <a:lvl1pPr>
              <a:defRPr/>
            </a:lvl1pPr>
          </a:lstStyle>
          <a:p>
            <a:r>
              <a:rPr lang="en-US" dirty="0"/>
              <a:t>Click to edit Lab title</a:t>
            </a:r>
          </a:p>
        </p:txBody>
      </p:sp>
      <p:sp>
        <p:nvSpPr>
          <p:cNvPr id="3" name="Content Placeholder 2"/>
          <p:cNvSpPr>
            <a:spLocks noGrp="1"/>
          </p:cNvSpPr>
          <p:nvPr>
            <p:ph idx="1" hasCustomPrompt="1"/>
          </p:nvPr>
        </p:nvSpPr>
        <p:spPr>
          <a:xfrm>
            <a:off x="151194" y="1371602"/>
            <a:ext cx="8833654" cy="4793789"/>
          </a:xfrm>
        </p:spPr>
        <p:txBody>
          <a:bodyPr>
            <a:normAutofit/>
          </a:bodyPr>
          <a:lstStyle>
            <a:lvl1pPr marL="0" indent="0">
              <a:buFontTx/>
              <a:buNone/>
              <a:defRPr sz="2025"/>
            </a:lvl1pPr>
            <a:lvl2pPr marL="257175" indent="0">
              <a:buFontTx/>
              <a:buNone/>
              <a:defRPr sz="1800"/>
            </a:lvl2pPr>
            <a:lvl3pPr marL="514350" indent="0">
              <a:buFontTx/>
              <a:buNone/>
              <a:defRPr sz="1575"/>
            </a:lvl3pPr>
            <a:lvl4pPr marL="771525" indent="0">
              <a:buFontTx/>
              <a:buNone/>
              <a:defRPr sz="1350"/>
            </a:lvl4pPr>
            <a:lvl5pPr marL="1028700" indent="0">
              <a:buFontTx/>
              <a:buNone/>
              <a:defRPr sz="1350"/>
            </a:lvl5pPr>
          </a:lstStyle>
          <a:p>
            <a:pPr lvl="0"/>
            <a:r>
              <a:rPr lang="en-US" dirty="0"/>
              <a:t>Click to edit Master text styles</a:t>
            </a:r>
          </a:p>
          <a:p>
            <a:pPr lvl="1"/>
            <a:r>
              <a:rPr lang="en-US" dirty="0"/>
              <a:t>Second level </a:t>
            </a:r>
          </a:p>
          <a:p>
            <a:pPr lvl="1"/>
            <a:r>
              <a:rPr lang="en-US" dirty="0"/>
              <a:t>	Third level</a:t>
            </a:r>
          </a:p>
          <a:p>
            <a:pPr lvl="3"/>
            <a:r>
              <a:rPr lang="en-US" dirty="0"/>
              <a:t>Fourth level</a:t>
            </a:r>
          </a:p>
          <a:p>
            <a:pPr lvl="4"/>
            <a:r>
              <a:rPr lang="en-US" dirty="0"/>
              <a:t>Fifth level</a:t>
            </a:r>
          </a:p>
        </p:txBody>
      </p:sp>
      <p:sp>
        <p:nvSpPr>
          <p:cNvPr id="7" name="Rectangle 6">
            <a:extLst>
              <a:ext uri="{FF2B5EF4-FFF2-40B4-BE49-F238E27FC236}">
                <a16:creationId xmlns:a16="http://schemas.microsoft.com/office/drawing/2014/main" id="{36E8BE26-ED1E-4BC3-AABB-33679E13D11C}"/>
              </a:ext>
            </a:extLst>
          </p:cNvPr>
          <p:cNvSpPr/>
          <p:nvPr userDrawn="1"/>
        </p:nvSpPr>
        <p:spPr>
          <a:xfrm>
            <a:off x="158450" y="117611"/>
            <a:ext cx="1032655" cy="559833"/>
          </a:xfrm>
          <a:prstGeom prst="rect">
            <a:avLst/>
          </a:prstGeom>
        </p:spPr>
        <p:txBody>
          <a:bodyPr wrap="none">
            <a:spAutoFit/>
          </a:bodyPr>
          <a:lstStyle/>
          <a:p>
            <a:r>
              <a:rPr lang="en-US" sz="3038" dirty="0"/>
              <a:t>LAB</a:t>
            </a:r>
          </a:p>
        </p:txBody>
      </p:sp>
      <p:sp>
        <p:nvSpPr>
          <p:cNvPr id="10" name="Text Placeholder 4">
            <a:extLst>
              <a:ext uri="{FF2B5EF4-FFF2-40B4-BE49-F238E27FC236}">
                <a16:creationId xmlns:a16="http://schemas.microsoft.com/office/drawing/2014/main" id="{A221B66F-2E32-4BE4-B954-973DAFD6A051}"/>
              </a:ext>
            </a:extLst>
          </p:cNvPr>
          <p:cNvSpPr>
            <a:spLocks noGrp="1"/>
          </p:cNvSpPr>
          <p:nvPr>
            <p:ph type="body" sz="quarter" idx="10" hasCustomPrompt="1"/>
          </p:nvPr>
        </p:nvSpPr>
        <p:spPr>
          <a:xfrm>
            <a:off x="261188" y="6307139"/>
            <a:ext cx="8574837" cy="410903"/>
          </a:xfrm>
        </p:spPr>
        <p:txBody>
          <a:bodyPr/>
          <a:lstStyle>
            <a:lvl1pPr marL="0" indent="0">
              <a:buFont typeface="Arial" panose="020B0604020202020204" pitchFamily="34" charset="0"/>
              <a:buNone/>
              <a:defRPr sz="1050"/>
            </a:lvl1pPr>
            <a:lvl2pPr marL="431006" indent="-214313">
              <a:buFont typeface="Arial" panose="020B0604020202020204" pitchFamily="34" charset="0"/>
              <a:buChar char="•"/>
              <a:defRPr sz="1200"/>
            </a:lvl2pPr>
            <a:lvl3pPr marL="725090" indent="-214313">
              <a:buFont typeface="Arial" panose="020B0604020202020204" pitchFamily="34" charset="0"/>
              <a:buChar char="•"/>
              <a:defRPr sz="1050"/>
            </a:lvl3pPr>
            <a:lvl4pPr marL="945356" indent="-128588">
              <a:buFont typeface="Arial" panose="020B0604020202020204" pitchFamily="34" charset="0"/>
              <a:buChar char="•"/>
              <a:defRPr sz="900"/>
            </a:lvl4pPr>
            <a:lvl5pPr marL="1160860" indent="-128588">
              <a:buFont typeface="Arial" panose="020B0604020202020204" pitchFamily="34" charset="0"/>
              <a:buChar char="•"/>
              <a:defRPr sz="900"/>
            </a:lvl5pPr>
          </a:lstStyle>
          <a:p>
            <a:pPr lvl="0"/>
            <a:r>
              <a:rPr lang="en-US" dirty="0"/>
              <a:t>Edit URL</a:t>
            </a:r>
          </a:p>
        </p:txBody>
      </p:sp>
    </p:spTree>
    <p:extLst>
      <p:ext uri="{BB962C8B-B14F-4D97-AF65-F5344CB8AC3E}">
        <p14:creationId xmlns:p14="http://schemas.microsoft.com/office/powerpoint/2010/main" val="28068539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Demo">
    <p:bg>
      <p:bgPr>
        <a:solidFill>
          <a:srgbClr val="7030A0"/>
        </a:solidFill>
        <a:effectLst/>
      </p:bgPr>
    </p:bg>
    <p:spTree>
      <p:nvGrpSpPr>
        <p:cNvPr id="1" name=""/>
        <p:cNvGrpSpPr/>
        <p:nvPr/>
      </p:nvGrpSpPr>
      <p:grpSpPr>
        <a:xfrm>
          <a:off x="0" y="0"/>
          <a:ext cx="0" cy="0"/>
          <a:chOff x="0" y="0"/>
          <a:chExt cx="0" cy="0"/>
        </a:xfrm>
      </p:grpSpPr>
      <p:sp>
        <p:nvSpPr>
          <p:cNvPr id="726019" name="Rectangle 3"/>
          <p:cNvSpPr>
            <a:spLocks noGrp="1" noChangeArrowheads="1"/>
          </p:cNvSpPr>
          <p:nvPr>
            <p:ph type="ctrTitle" sz="quarter" hasCustomPrompt="1"/>
          </p:nvPr>
        </p:nvSpPr>
        <p:spPr>
          <a:xfrm>
            <a:off x="307911" y="770219"/>
            <a:ext cx="8379200" cy="1011928"/>
          </a:xfrm>
          <a:solidFill>
            <a:srgbClr val="7030A0"/>
          </a:solidFill>
          <a:ln algn="ctr"/>
        </p:spPr>
        <p:txBody>
          <a:bodyPr wrap="square" tIns="0" rIns="0" bIns="0" anchor="t" anchorCtr="0">
            <a:noAutofit/>
          </a:bodyPr>
          <a:lstStyle>
            <a:lvl1pPr algn="l">
              <a:spcBef>
                <a:spcPct val="60000"/>
              </a:spcBef>
              <a:buClr>
                <a:schemeClr val="hlink"/>
              </a:buClr>
              <a:buSzPct val="90000"/>
              <a:buFontTx/>
              <a:buNone/>
              <a:defRPr sz="3800" baseline="0">
                <a:solidFill>
                  <a:schemeClr val="bg1"/>
                </a:solidFill>
                <a:latin typeface="Segoe UI" pitchFamily="34" charset="0"/>
                <a:ea typeface="Segoe UI" pitchFamily="34" charset="0"/>
                <a:cs typeface="Segoe UI" pitchFamily="34" charset="0"/>
              </a:defRPr>
            </a:lvl1pPr>
          </a:lstStyle>
          <a:p>
            <a:r>
              <a:rPr lang="en-US" dirty="0"/>
              <a:t>Demo Title</a:t>
            </a:r>
          </a:p>
        </p:txBody>
      </p:sp>
      <p:sp>
        <p:nvSpPr>
          <p:cNvPr id="726020" name="Rectangle 4"/>
          <p:cNvSpPr>
            <a:spLocks noGrp="1" noChangeArrowheads="1"/>
          </p:cNvSpPr>
          <p:nvPr>
            <p:ph type="subTitle" sz="quarter" idx="1" hasCustomPrompt="1"/>
          </p:nvPr>
        </p:nvSpPr>
        <p:spPr>
          <a:xfrm>
            <a:off x="3685592" y="2110581"/>
            <a:ext cx="5290768" cy="3722293"/>
          </a:xfrm>
          <a:solidFill>
            <a:srgbClr val="7030A0"/>
          </a:solidFill>
        </p:spPr>
        <p:txBody>
          <a:bodyPr lIns="91440" tIns="45720" rIns="91440" bIns="45720"/>
          <a:lstStyle>
            <a:lvl1pPr marL="285750" indent="-285750" algn="l">
              <a:lnSpc>
                <a:spcPct val="95000"/>
              </a:lnSpc>
              <a:spcBef>
                <a:spcPct val="60000"/>
              </a:spcBef>
              <a:buClr>
                <a:schemeClr val="bg1"/>
              </a:buClr>
              <a:buFont typeface="Wingdings" panose="05000000000000000000" pitchFamily="2" charset="2"/>
              <a:buChar char="Ø"/>
              <a:defRPr sz="1800">
                <a:solidFill>
                  <a:schemeClr val="bg1"/>
                </a:solidFill>
                <a:latin typeface="Segoe UI" pitchFamily="34" charset="0"/>
                <a:ea typeface="Segoe UI" pitchFamily="34" charset="0"/>
                <a:cs typeface="Segoe UI" pitchFamily="34" charset="0"/>
              </a:defRPr>
            </a:lvl1pPr>
            <a:lvl2pPr marL="288925" indent="0">
              <a:buNone/>
              <a:defRPr/>
            </a:lvl2pPr>
          </a:lstStyle>
          <a:p>
            <a:r>
              <a:rPr lang="en-US" dirty="0"/>
              <a:t>Enter Description(s)</a:t>
            </a:r>
          </a:p>
          <a:p>
            <a:endParaRPr lang="en-US" dirty="0"/>
          </a:p>
        </p:txBody>
      </p:sp>
      <p:sp>
        <p:nvSpPr>
          <p:cNvPr id="7" name="Text Placeholder 6">
            <a:extLst>
              <a:ext uri="{FF2B5EF4-FFF2-40B4-BE49-F238E27FC236}">
                <a16:creationId xmlns:a16="http://schemas.microsoft.com/office/drawing/2014/main" id="{05E1913A-614D-4F38-AB69-5348B29CCD5D}"/>
              </a:ext>
            </a:extLst>
          </p:cNvPr>
          <p:cNvSpPr>
            <a:spLocks noGrp="1"/>
          </p:cNvSpPr>
          <p:nvPr>
            <p:ph type="body" sz="quarter" idx="10"/>
          </p:nvPr>
        </p:nvSpPr>
        <p:spPr>
          <a:xfrm>
            <a:off x="261938" y="2756542"/>
            <a:ext cx="3241675" cy="2851150"/>
          </a:xfrm>
        </p:spPr>
        <p:txBody>
          <a:bodyPr/>
          <a:lstStyle>
            <a:lvl1pPr>
              <a:defRPr sz="2000">
                <a:solidFill>
                  <a:schemeClr val="bg1"/>
                </a:solidFill>
              </a:defRPr>
            </a:lvl1pPr>
          </a:lstStyle>
          <a:p>
            <a:pPr lvl="0"/>
            <a:r>
              <a:rPr lang="en-US" dirty="0"/>
              <a:t>Edit Master text</a:t>
            </a:r>
          </a:p>
        </p:txBody>
      </p:sp>
      <p:sp>
        <p:nvSpPr>
          <p:cNvPr id="11" name="Text Placeholder 10">
            <a:extLst>
              <a:ext uri="{FF2B5EF4-FFF2-40B4-BE49-F238E27FC236}">
                <a16:creationId xmlns:a16="http://schemas.microsoft.com/office/drawing/2014/main" id="{6A2AE784-2CA5-4194-B30C-8D50C676A59B}"/>
              </a:ext>
            </a:extLst>
          </p:cNvPr>
          <p:cNvSpPr>
            <a:spLocks noGrp="1"/>
          </p:cNvSpPr>
          <p:nvPr>
            <p:ph type="body" sz="quarter" idx="11" hasCustomPrompt="1"/>
          </p:nvPr>
        </p:nvSpPr>
        <p:spPr>
          <a:xfrm>
            <a:off x="261938" y="6018240"/>
            <a:ext cx="8714421" cy="391882"/>
          </a:xfrm>
          <a:solidFill>
            <a:schemeClr val="bg1"/>
          </a:solidFill>
        </p:spPr>
        <p:txBody>
          <a:bodyPr/>
          <a:lstStyle>
            <a:lvl1pPr marL="0" indent="0">
              <a:buNone/>
              <a:defRPr sz="1400">
                <a:solidFill>
                  <a:srgbClr val="3399FF"/>
                </a:solidFill>
              </a:defRPr>
            </a:lvl1pPr>
            <a:lvl2pPr>
              <a:defRPr>
                <a:solidFill>
                  <a:schemeClr val="bg1">
                    <a:lumMod val="75000"/>
                  </a:schemeClr>
                </a:solidFill>
              </a:defRPr>
            </a:lvl2pPr>
            <a:lvl3pPr>
              <a:defRPr>
                <a:solidFill>
                  <a:schemeClr val="bg1">
                    <a:lumMod val="75000"/>
                  </a:schemeClr>
                </a:solidFill>
              </a:defRPr>
            </a:lvl3pPr>
            <a:lvl4pPr>
              <a:defRPr>
                <a:solidFill>
                  <a:schemeClr val="bg1">
                    <a:lumMod val="75000"/>
                  </a:schemeClr>
                </a:solidFill>
              </a:defRPr>
            </a:lvl4pPr>
            <a:lvl5pPr>
              <a:defRPr>
                <a:solidFill>
                  <a:schemeClr val="bg1">
                    <a:lumMod val="75000"/>
                  </a:schemeClr>
                </a:solidFill>
              </a:defRPr>
            </a:lvl5pPr>
          </a:lstStyle>
          <a:p>
            <a:pPr lvl="0"/>
            <a:r>
              <a:rPr lang="en-US" dirty="0"/>
              <a:t>URL</a:t>
            </a:r>
          </a:p>
        </p:txBody>
      </p:sp>
      <p:sp>
        <p:nvSpPr>
          <p:cNvPr id="12" name="TextBox 11">
            <a:extLst>
              <a:ext uri="{FF2B5EF4-FFF2-40B4-BE49-F238E27FC236}">
                <a16:creationId xmlns:a16="http://schemas.microsoft.com/office/drawing/2014/main" id="{E1C05B86-1160-4370-A04A-9508198B968C}"/>
              </a:ext>
            </a:extLst>
          </p:cNvPr>
          <p:cNvSpPr txBox="1"/>
          <p:nvPr userDrawn="1"/>
        </p:nvSpPr>
        <p:spPr>
          <a:xfrm>
            <a:off x="6662057" y="6512893"/>
            <a:ext cx="2388641" cy="307777"/>
          </a:xfrm>
          <a:prstGeom prst="rect">
            <a:avLst/>
          </a:prstGeom>
          <a:noFill/>
        </p:spPr>
        <p:txBody>
          <a:bodyPr wrap="square" rtlCol="0">
            <a:spAutoFit/>
          </a:bodyPr>
          <a:lstStyle/>
          <a:p>
            <a:r>
              <a:rPr lang="en-US" sz="1400" dirty="0">
                <a:latin typeface="Segoe UI" panose="020B0502040204020203" pitchFamily="34" charset="0"/>
                <a:cs typeface="Segoe UI" panose="020B0502040204020203" pitchFamily="34" charset="0"/>
              </a:rPr>
              <a:t>#70-533 @ITProGuru</a:t>
            </a:r>
          </a:p>
        </p:txBody>
      </p:sp>
      <p:sp>
        <p:nvSpPr>
          <p:cNvPr id="8" name="Rectangle 7">
            <a:extLst>
              <a:ext uri="{FF2B5EF4-FFF2-40B4-BE49-F238E27FC236}">
                <a16:creationId xmlns:a16="http://schemas.microsoft.com/office/drawing/2014/main" id="{2E5CD9C4-3903-4CFA-9CED-0878686ABD1A}"/>
              </a:ext>
            </a:extLst>
          </p:cNvPr>
          <p:cNvSpPr/>
          <p:nvPr userDrawn="1"/>
        </p:nvSpPr>
        <p:spPr>
          <a:xfrm>
            <a:off x="158449" y="117610"/>
            <a:ext cx="1734770" cy="715581"/>
          </a:xfrm>
          <a:prstGeom prst="rect">
            <a:avLst/>
          </a:prstGeom>
        </p:spPr>
        <p:txBody>
          <a:bodyPr wrap="none">
            <a:spAutoFit/>
          </a:bodyPr>
          <a:lstStyle/>
          <a:p>
            <a:r>
              <a:rPr lang="en-US" sz="4050" dirty="0">
                <a:solidFill>
                  <a:srgbClr val="00B0F0"/>
                </a:solidFill>
                <a:latin typeface="Segoe UI" panose="020B0502040204020203" pitchFamily="34" charset="0"/>
                <a:cs typeface="Segoe UI" panose="020B0502040204020203" pitchFamily="34" charset="0"/>
              </a:rPr>
              <a:t>DEMO</a:t>
            </a:r>
          </a:p>
        </p:txBody>
      </p:sp>
    </p:spTree>
    <p:extLst>
      <p:ext uri="{BB962C8B-B14F-4D97-AF65-F5344CB8AC3E}">
        <p14:creationId xmlns:p14="http://schemas.microsoft.com/office/powerpoint/2010/main" val="27904588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Lab">
    <p:bg>
      <p:bgPr>
        <a:solidFill>
          <a:schemeClr val="bg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55B8EEB-D399-4AF3-B7D1-E78E1898CC1F}"/>
              </a:ext>
            </a:extLst>
          </p:cNvPr>
          <p:cNvSpPr/>
          <p:nvPr userDrawn="1"/>
        </p:nvSpPr>
        <p:spPr>
          <a:xfrm>
            <a:off x="0" y="0"/>
            <a:ext cx="9144000" cy="1371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Segoe UI" panose="020B0502040204020203" pitchFamily="34" charset="0"/>
            </a:endParaRPr>
          </a:p>
        </p:txBody>
      </p:sp>
      <p:sp>
        <p:nvSpPr>
          <p:cNvPr id="2" name="Title 1"/>
          <p:cNvSpPr>
            <a:spLocks noGrp="1"/>
          </p:cNvSpPr>
          <p:nvPr>
            <p:ph type="title" hasCustomPrompt="1"/>
          </p:nvPr>
        </p:nvSpPr>
        <p:spPr>
          <a:xfrm>
            <a:off x="1473233" y="1"/>
            <a:ext cx="7511614" cy="1231901"/>
          </a:xfrm>
        </p:spPr>
        <p:txBody>
          <a:bodyPr/>
          <a:lstStyle>
            <a:lvl1pPr>
              <a:defRPr/>
            </a:lvl1pPr>
          </a:lstStyle>
          <a:p>
            <a:r>
              <a:rPr lang="en-US" dirty="0"/>
              <a:t>Click to edit Lab title</a:t>
            </a:r>
          </a:p>
        </p:txBody>
      </p:sp>
      <p:sp>
        <p:nvSpPr>
          <p:cNvPr id="3" name="Content Placeholder 2"/>
          <p:cNvSpPr>
            <a:spLocks noGrp="1"/>
          </p:cNvSpPr>
          <p:nvPr>
            <p:ph idx="1" hasCustomPrompt="1"/>
          </p:nvPr>
        </p:nvSpPr>
        <p:spPr>
          <a:xfrm>
            <a:off x="151194" y="1371600"/>
            <a:ext cx="8833654" cy="4793789"/>
          </a:xfrm>
        </p:spPr>
        <p:txBody>
          <a:bodyPr>
            <a:normAutofit/>
          </a:bodyPr>
          <a:lstStyle>
            <a:lvl1pPr marL="0" indent="0">
              <a:buFontTx/>
              <a:buNone/>
              <a:defRPr sz="2700"/>
            </a:lvl1pPr>
            <a:lvl2pPr marL="342900" indent="0">
              <a:buFontTx/>
              <a:buNone/>
              <a:defRPr sz="2400"/>
            </a:lvl2pPr>
            <a:lvl3pPr marL="685800" indent="0">
              <a:buFontTx/>
              <a:buNone/>
              <a:defRPr sz="2100"/>
            </a:lvl3pPr>
            <a:lvl4pPr marL="1028700" indent="0">
              <a:buFontTx/>
              <a:buNone/>
              <a:defRPr sz="1800"/>
            </a:lvl4pPr>
            <a:lvl5pPr marL="1371600" indent="0">
              <a:buFontTx/>
              <a:buNone/>
              <a:defRPr sz="1800"/>
            </a:lvl5pPr>
          </a:lstStyle>
          <a:p>
            <a:pPr lvl="0"/>
            <a:r>
              <a:rPr lang="en-US" dirty="0"/>
              <a:t>Click to edit Master text styles</a:t>
            </a:r>
          </a:p>
          <a:p>
            <a:pPr lvl="1"/>
            <a:r>
              <a:rPr lang="en-US" dirty="0"/>
              <a:t>Second level </a:t>
            </a:r>
          </a:p>
          <a:p>
            <a:pPr lvl="1"/>
            <a:r>
              <a:rPr lang="en-US" dirty="0"/>
              <a:t>	Third level</a:t>
            </a:r>
          </a:p>
          <a:p>
            <a:pPr lvl="3"/>
            <a:r>
              <a:rPr lang="en-US" dirty="0"/>
              <a:t>Fourth level</a:t>
            </a:r>
          </a:p>
          <a:p>
            <a:pPr lvl="4"/>
            <a:r>
              <a:rPr lang="en-US" dirty="0"/>
              <a:t>Fifth level</a:t>
            </a:r>
          </a:p>
        </p:txBody>
      </p:sp>
      <p:sp>
        <p:nvSpPr>
          <p:cNvPr id="7" name="Rectangle 6">
            <a:extLst>
              <a:ext uri="{FF2B5EF4-FFF2-40B4-BE49-F238E27FC236}">
                <a16:creationId xmlns:a16="http://schemas.microsoft.com/office/drawing/2014/main" id="{36E8BE26-ED1E-4BC3-AABB-33679E13D11C}"/>
              </a:ext>
            </a:extLst>
          </p:cNvPr>
          <p:cNvSpPr/>
          <p:nvPr userDrawn="1"/>
        </p:nvSpPr>
        <p:spPr>
          <a:xfrm>
            <a:off x="158449" y="117610"/>
            <a:ext cx="1161087" cy="715581"/>
          </a:xfrm>
          <a:prstGeom prst="rect">
            <a:avLst/>
          </a:prstGeom>
        </p:spPr>
        <p:txBody>
          <a:bodyPr wrap="none">
            <a:spAutoFit/>
          </a:bodyPr>
          <a:lstStyle/>
          <a:p>
            <a:r>
              <a:rPr lang="en-US" sz="4050" dirty="0">
                <a:solidFill>
                  <a:srgbClr val="00B0F0"/>
                </a:solidFill>
                <a:latin typeface="Segoe UI" panose="020B0502040204020203" pitchFamily="34" charset="0"/>
                <a:cs typeface="Segoe UI" panose="020B0502040204020203" pitchFamily="34" charset="0"/>
              </a:rPr>
              <a:t>LAB</a:t>
            </a:r>
          </a:p>
        </p:txBody>
      </p:sp>
      <p:sp>
        <p:nvSpPr>
          <p:cNvPr id="8" name="Text Placeholder 4">
            <a:extLst>
              <a:ext uri="{FF2B5EF4-FFF2-40B4-BE49-F238E27FC236}">
                <a16:creationId xmlns:a16="http://schemas.microsoft.com/office/drawing/2014/main" id="{A8629BB7-A734-4BF1-9C8D-41955C6FB3E9}"/>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26254498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2.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slideLayout" Target="../slideLayouts/slideLayout49.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5" Type="http://schemas.openxmlformats.org/officeDocument/2006/relationships/theme" Target="../theme/theme3.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 Id="rId14" Type="http://schemas.openxmlformats.org/officeDocument/2006/relationships/slideLayout" Target="../slideLayouts/slideLayout50.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8.xml"/><Relationship Id="rId13" Type="http://schemas.openxmlformats.org/officeDocument/2006/relationships/slideLayout" Target="../slideLayouts/slideLayout63.xml"/><Relationship Id="rId18" Type="http://schemas.openxmlformats.org/officeDocument/2006/relationships/slideLayout" Target="../slideLayouts/slideLayout68.xml"/><Relationship Id="rId3" Type="http://schemas.openxmlformats.org/officeDocument/2006/relationships/slideLayout" Target="../slideLayouts/slideLayout53.xml"/><Relationship Id="rId21" Type="http://schemas.openxmlformats.org/officeDocument/2006/relationships/slideLayout" Target="../slideLayouts/slideLayout71.xml"/><Relationship Id="rId7" Type="http://schemas.openxmlformats.org/officeDocument/2006/relationships/slideLayout" Target="../slideLayouts/slideLayout57.xml"/><Relationship Id="rId12" Type="http://schemas.openxmlformats.org/officeDocument/2006/relationships/slideLayout" Target="../slideLayouts/slideLayout62.xml"/><Relationship Id="rId17" Type="http://schemas.openxmlformats.org/officeDocument/2006/relationships/slideLayout" Target="../slideLayouts/slideLayout67.xml"/><Relationship Id="rId2" Type="http://schemas.openxmlformats.org/officeDocument/2006/relationships/slideLayout" Target="../slideLayouts/slideLayout52.xml"/><Relationship Id="rId16" Type="http://schemas.openxmlformats.org/officeDocument/2006/relationships/slideLayout" Target="../slideLayouts/slideLayout66.xml"/><Relationship Id="rId20" Type="http://schemas.openxmlformats.org/officeDocument/2006/relationships/slideLayout" Target="../slideLayouts/slideLayout70.xml"/><Relationship Id="rId1" Type="http://schemas.openxmlformats.org/officeDocument/2006/relationships/slideLayout" Target="../slideLayouts/slideLayout51.xml"/><Relationship Id="rId6" Type="http://schemas.openxmlformats.org/officeDocument/2006/relationships/slideLayout" Target="../slideLayouts/slideLayout56.xml"/><Relationship Id="rId11" Type="http://schemas.openxmlformats.org/officeDocument/2006/relationships/slideLayout" Target="../slideLayouts/slideLayout61.xml"/><Relationship Id="rId5" Type="http://schemas.openxmlformats.org/officeDocument/2006/relationships/slideLayout" Target="../slideLayouts/slideLayout55.xml"/><Relationship Id="rId15" Type="http://schemas.openxmlformats.org/officeDocument/2006/relationships/slideLayout" Target="../slideLayouts/slideLayout65.xml"/><Relationship Id="rId23" Type="http://schemas.openxmlformats.org/officeDocument/2006/relationships/theme" Target="../theme/theme4.xml"/><Relationship Id="rId10" Type="http://schemas.openxmlformats.org/officeDocument/2006/relationships/slideLayout" Target="../slideLayouts/slideLayout60.xml"/><Relationship Id="rId19" Type="http://schemas.openxmlformats.org/officeDocument/2006/relationships/slideLayout" Target="../slideLayouts/slideLayout69.xml"/><Relationship Id="rId4" Type="http://schemas.openxmlformats.org/officeDocument/2006/relationships/slideLayout" Target="../slideLayouts/slideLayout54.xml"/><Relationship Id="rId9" Type="http://schemas.openxmlformats.org/officeDocument/2006/relationships/slideLayout" Target="../slideLayouts/slideLayout59.xml"/><Relationship Id="rId14" Type="http://schemas.openxmlformats.org/officeDocument/2006/relationships/slideLayout" Target="../slideLayouts/slideLayout64.xml"/><Relationship Id="rId22" Type="http://schemas.openxmlformats.org/officeDocument/2006/relationships/slideLayout" Target="../slideLayouts/slideLayout7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Segoe UI" panose="020B0502040204020203" pitchFamily="34" charset="0"/>
            </a:endParaRPr>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latin typeface="Segoe UI" panose="020B0502040204020203" pitchFamily="34" charset="0"/>
              <a:cs typeface="Segoe UI" panose="020B0502040204020203" pitchFamily="34" charset="0"/>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261253" y="1021215"/>
            <a:ext cx="8574837"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Box 7">
            <a:extLst>
              <a:ext uri="{FF2B5EF4-FFF2-40B4-BE49-F238E27FC236}">
                <a16:creationId xmlns:a16="http://schemas.microsoft.com/office/drawing/2014/main" id="{6F9E1F0F-225E-4E24-B49F-412C1037260E}"/>
              </a:ext>
            </a:extLst>
          </p:cNvPr>
          <p:cNvSpPr txBox="1"/>
          <p:nvPr userDrawn="1"/>
        </p:nvSpPr>
        <p:spPr>
          <a:xfrm>
            <a:off x="6750596" y="6566714"/>
            <a:ext cx="2388641" cy="276999"/>
          </a:xfrm>
          <a:prstGeom prst="rect">
            <a:avLst/>
          </a:prstGeom>
          <a:noFill/>
        </p:spPr>
        <p:txBody>
          <a:bodyPr wrap="square" rtlCol="0">
            <a:spAutoFit/>
          </a:bodyPr>
          <a:lstStyle/>
          <a:p>
            <a:pPr algn="r"/>
            <a:r>
              <a:rPr lang="en-US" sz="1200" b="0" dirty="0">
                <a:solidFill>
                  <a:schemeClr val="bg2">
                    <a:lumMod val="75000"/>
                  </a:schemeClr>
                </a:solidFill>
                <a:latin typeface="Segoe UI" panose="020B0502040204020203" pitchFamily="34" charset="0"/>
                <a:cs typeface="Segoe UI" panose="020B0502040204020203" pitchFamily="34" charset="0"/>
              </a:rPr>
              <a:t>#70-533 @ITProGuru</a:t>
            </a:r>
          </a:p>
        </p:txBody>
      </p:sp>
    </p:spTree>
    <p:extLst>
      <p:ext uri="{BB962C8B-B14F-4D97-AF65-F5344CB8AC3E}">
        <p14:creationId xmlns:p14="http://schemas.microsoft.com/office/powerpoint/2010/main" val="2642523221"/>
      </p:ext>
    </p:extLst>
  </p:cSld>
  <p:clrMap bg1="lt1" tx1="dk1" bg2="lt2" tx2="dk2" accent1="accent1" accent2="accent2" accent3="accent3" accent4="accent4" accent5="accent5" accent6="accent6" hlink="hlink" folHlink="folHlink"/>
  <p:sldLayoutIdLst>
    <p:sldLayoutId id="2147483661" r:id="rId1"/>
    <p:sldLayoutId id="2147483672" r:id="rId2"/>
    <p:sldLayoutId id="2147483666" r:id="rId3"/>
    <p:sldLayoutId id="2147483701" r:id="rId4"/>
    <p:sldLayoutId id="2147483707" r:id="rId5"/>
    <p:sldLayoutId id="2147483708" r:id="rId6"/>
    <p:sldLayoutId id="2147483709" r:id="rId7"/>
    <p:sldLayoutId id="2147483741" r:id="rId8"/>
    <p:sldLayoutId id="2147483702" r:id="rId9"/>
    <p:sldLayoutId id="2147483700" r:id="rId10"/>
    <p:sldLayoutId id="2147483705" r:id="rId11"/>
    <p:sldLayoutId id="2147483703" r:id="rId12"/>
    <p:sldLayoutId id="2147483706" r:id="rId13"/>
    <p:sldLayoutId id="2147483663" r:id="rId14"/>
    <p:sldLayoutId id="2147483664" r:id="rId15"/>
    <p:sldLayoutId id="2147483665" r:id="rId16"/>
    <p:sldLayoutId id="2147483667" r:id="rId17"/>
    <p:sldLayoutId id="2147483668" r:id="rId18"/>
    <p:sldLayoutId id="2147483669" r:id="rId19"/>
    <p:sldLayoutId id="2147483670" r:id="rId20"/>
    <p:sldLayoutId id="2147483671" r:id="rId21"/>
    <p:sldLayoutId id="2147483710" r:id="rId22"/>
    <p:sldLayoutId id="2147483711" r:id="rId23"/>
    <p:sldLayoutId id="2147483712" r:id="rId24"/>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Segoe UI" panose="020B0502040204020203" pitchFamily="34" charset="0"/>
            </a:endParaRPr>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latin typeface="Segoe UI" panose="020B0502040204020203" pitchFamily="34" charset="0"/>
              <a:cs typeface="Segoe UI" panose="020B0502040204020203" pitchFamily="34" charset="0"/>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59573895"/>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261DB75-399B-4142-9D86-1BA3C1303FF2}"/>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E9B541C-D616-4967-ACD8-5A52170991DD}"/>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137F18BA-496D-410A-BBC4-0E5B5A5CAECA}"/>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latin typeface="Segoe UI" panose="020B0502040204020203" pitchFamily="34" charset="0"/>
                <a:cs typeface="Segoe UI" panose="020B0502040204020203" pitchFamily="34" charset="0"/>
              </a:defRPr>
            </a:lvl1pPr>
          </a:lstStyle>
          <a:p>
            <a:fld id="{2830D52A-5F20-49F5-B0E2-4E520F8A6D94}" type="datetimeFigureOut">
              <a:rPr lang="en-US" smtClean="0"/>
              <a:pPr/>
              <a:t>6/3/2018</a:t>
            </a:fld>
            <a:endParaRPr lang="en-US" dirty="0"/>
          </a:p>
        </p:txBody>
      </p:sp>
      <p:sp>
        <p:nvSpPr>
          <p:cNvPr id="5" name="Footer Placeholder 4">
            <a:extLst>
              <a:ext uri="{FF2B5EF4-FFF2-40B4-BE49-F238E27FC236}">
                <a16:creationId xmlns:a16="http://schemas.microsoft.com/office/drawing/2014/main" id="{9F5238E0-715C-4506-943E-C9E347BAA2B7}"/>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latin typeface="Segoe UI" panose="020B0502040204020203" pitchFamily="34" charset="0"/>
                <a:cs typeface="Segoe UI" panose="020B0502040204020203" pitchFamily="34" charset="0"/>
              </a:defRPr>
            </a:lvl1pPr>
          </a:lstStyle>
          <a:p>
            <a:endParaRPr lang="en-US" dirty="0"/>
          </a:p>
        </p:txBody>
      </p:sp>
      <p:sp>
        <p:nvSpPr>
          <p:cNvPr id="6" name="Slide Number Placeholder 5">
            <a:extLst>
              <a:ext uri="{FF2B5EF4-FFF2-40B4-BE49-F238E27FC236}">
                <a16:creationId xmlns:a16="http://schemas.microsoft.com/office/drawing/2014/main" id="{3C0E50ED-D1E2-4BBE-83CE-79AFDF3D88A2}"/>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latin typeface="Segoe UI" panose="020B0502040204020203" pitchFamily="34" charset="0"/>
                <a:cs typeface="Segoe UI" panose="020B0502040204020203" pitchFamily="34" charset="0"/>
              </a:defRPr>
            </a:lvl1pPr>
          </a:lstStyle>
          <a:p>
            <a:fld id="{702693DF-7BA8-4423-8E15-3CEC68EDFBE7}" type="slidenum">
              <a:rPr lang="en-US" smtClean="0"/>
              <a:pPr/>
              <a:t>‹#›</a:t>
            </a:fld>
            <a:endParaRPr lang="en-US" dirty="0"/>
          </a:p>
        </p:txBody>
      </p:sp>
    </p:spTree>
    <p:extLst>
      <p:ext uri="{BB962C8B-B14F-4D97-AF65-F5344CB8AC3E}">
        <p14:creationId xmlns:p14="http://schemas.microsoft.com/office/powerpoint/2010/main" val="3157598259"/>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 id="2147483738" r:id="rId12"/>
    <p:sldLayoutId id="2147483739" r:id="rId13"/>
    <p:sldLayoutId id="2147483740" r:id="rId14"/>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Segoe UI" panose="020B0502040204020203" pitchFamily="34"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Segoe UI" panose="020B0502040204020203" pitchFamily="34"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Segoe UI" panose="020B0502040204020203" pitchFamily="34"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Segoe UI" panose="020B0502040204020203" pitchFamily="34"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Segoe UI" panose="020B0502040204020203" pitchFamily="34"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725001" name="Rectangle 9"/>
          <p:cNvSpPr>
            <a:spLocks noChangeArrowheads="1"/>
          </p:cNvSpPr>
          <p:nvPr/>
        </p:nvSpPr>
        <p:spPr bwMode="auto">
          <a:xfrm>
            <a:off x="4763" y="731840"/>
            <a:ext cx="9136062" cy="6111875"/>
          </a:xfrm>
          <a:prstGeom prst="rect">
            <a:avLst/>
          </a:prstGeom>
          <a:noFill/>
          <a:ln w="28575" algn="ctr">
            <a:noFill/>
            <a:miter lim="800000"/>
            <a:headEnd/>
            <a:tailEnd/>
          </a:ln>
          <a:effectLst/>
        </p:spPr>
        <p:txBody>
          <a:bodyPr wrap="none" anchor="ctr"/>
          <a:lstStyle/>
          <a:p>
            <a:pPr algn="ctr" eaLnBrk="0" hangingPunct="0">
              <a:defRPr/>
            </a:pPr>
            <a:endParaRPr lang="en-US" sz="1350" dirty="0">
              <a:cs typeface="+mn-cs"/>
            </a:endParaRPr>
          </a:p>
        </p:txBody>
      </p:sp>
      <p:sp>
        <p:nvSpPr>
          <p:cNvPr id="1029" name="Rectangle 4"/>
          <p:cNvSpPr>
            <a:spLocks noGrp="1" noChangeArrowheads="1"/>
          </p:cNvSpPr>
          <p:nvPr>
            <p:ph type="title"/>
          </p:nvPr>
        </p:nvSpPr>
        <p:spPr bwMode="auto">
          <a:xfrm>
            <a:off x="460376"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261254" y="1021215"/>
            <a:ext cx="8574837"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Box 7">
            <a:extLst>
              <a:ext uri="{FF2B5EF4-FFF2-40B4-BE49-F238E27FC236}">
                <a16:creationId xmlns:a16="http://schemas.microsoft.com/office/drawing/2014/main" id="{6F9E1F0F-225E-4E24-B49F-412C1037260E}"/>
              </a:ext>
            </a:extLst>
          </p:cNvPr>
          <p:cNvSpPr txBox="1"/>
          <p:nvPr userDrawn="1"/>
        </p:nvSpPr>
        <p:spPr>
          <a:xfrm>
            <a:off x="6750597" y="6566715"/>
            <a:ext cx="2388641" cy="230832"/>
          </a:xfrm>
          <a:prstGeom prst="rect">
            <a:avLst/>
          </a:prstGeom>
          <a:noFill/>
        </p:spPr>
        <p:txBody>
          <a:bodyPr wrap="square" rtlCol="0">
            <a:spAutoFit/>
          </a:bodyPr>
          <a:lstStyle/>
          <a:p>
            <a:pPr algn="r"/>
            <a:r>
              <a:rPr lang="en-US" sz="900" b="0" dirty="0">
                <a:solidFill>
                  <a:schemeClr val="bg2">
                    <a:lumMod val="75000"/>
                  </a:schemeClr>
                </a:solidFill>
              </a:rPr>
              <a:t>#70-533 @ITProGuru</a:t>
            </a:r>
          </a:p>
        </p:txBody>
      </p:sp>
    </p:spTree>
    <p:extLst>
      <p:ext uri="{BB962C8B-B14F-4D97-AF65-F5344CB8AC3E}">
        <p14:creationId xmlns:p14="http://schemas.microsoft.com/office/powerpoint/2010/main" val="2512146008"/>
      </p:ext>
    </p:extLst>
  </p:cSld>
  <p:clrMap bg1="lt1" tx1="dk1" bg2="lt2" tx2="dk2" accent1="accent1" accent2="accent2" accent3="accent3" accent4="accent4" accent5="accent5" accent6="accent6" hlink="hlink" folHlink="folHlink"/>
  <p:sldLayoutIdLst>
    <p:sldLayoutId id="2147483743" r:id="rId1"/>
    <p:sldLayoutId id="2147483744" r:id="rId2"/>
    <p:sldLayoutId id="2147483745" r:id="rId3"/>
    <p:sldLayoutId id="2147483746" r:id="rId4"/>
    <p:sldLayoutId id="2147483747" r:id="rId5"/>
    <p:sldLayoutId id="2147483748" r:id="rId6"/>
    <p:sldLayoutId id="2147483749" r:id="rId7"/>
    <p:sldLayoutId id="2147483750" r:id="rId8"/>
    <p:sldLayoutId id="2147483751" r:id="rId9"/>
    <p:sldLayoutId id="2147483752" r:id="rId10"/>
    <p:sldLayoutId id="2147483753" r:id="rId11"/>
    <p:sldLayoutId id="2147483754" r:id="rId12"/>
    <p:sldLayoutId id="2147483755" r:id="rId13"/>
    <p:sldLayoutId id="2147483756" r:id="rId14"/>
    <p:sldLayoutId id="2147483757" r:id="rId15"/>
    <p:sldLayoutId id="2147483758" r:id="rId16"/>
    <p:sldLayoutId id="2147483759" r:id="rId17"/>
    <p:sldLayoutId id="2147483760" r:id="rId18"/>
    <p:sldLayoutId id="2147483761" r:id="rId19"/>
    <p:sldLayoutId id="2147483762" r:id="rId20"/>
    <p:sldLayoutId id="2147483763" r:id="rId21"/>
    <p:sldLayoutId id="2147483764" r:id="rId22"/>
  </p:sldLayoutIdLst>
  <p:txStyles>
    <p:titleStyle>
      <a:lvl1pPr algn="l" rtl="0" eaLnBrk="1" fontAlgn="base" hangingPunct="1">
        <a:lnSpc>
          <a:spcPct val="85000"/>
        </a:lnSpc>
        <a:spcBef>
          <a:spcPct val="0"/>
        </a:spcBef>
        <a:spcAft>
          <a:spcPct val="0"/>
        </a:spcAft>
        <a:buClr>
          <a:srgbClr val="DC0081"/>
        </a:buClr>
        <a:buFont typeface="Wingdings" pitchFamily="2" charset="2"/>
        <a:defRPr sz="21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18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18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18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1800">
          <a:solidFill>
            <a:schemeClr val="tx1"/>
          </a:solidFill>
          <a:latin typeface="Verdana" pitchFamily="34" charset="0"/>
        </a:defRPr>
      </a:lvl5pPr>
      <a:lvl6pPr marL="342900" algn="l" rtl="0" eaLnBrk="1" fontAlgn="base" hangingPunct="1">
        <a:lnSpc>
          <a:spcPct val="85000"/>
        </a:lnSpc>
        <a:spcBef>
          <a:spcPct val="0"/>
        </a:spcBef>
        <a:spcAft>
          <a:spcPct val="0"/>
        </a:spcAft>
        <a:buClr>
          <a:srgbClr val="DC0081"/>
        </a:buClr>
        <a:buFont typeface="Wingdings" pitchFamily="2" charset="2"/>
        <a:defRPr sz="1800">
          <a:solidFill>
            <a:schemeClr val="tx1"/>
          </a:solidFill>
          <a:latin typeface="Verdana" pitchFamily="34" charset="0"/>
        </a:defRPr>
      </a:lvl6pPr>
      <a:lvl7pPr marL="685800" algn="l" rtl="0" eaLnBrk="1" fontAlgn="base" hangingPunct="1">
        <a:lnSpc>
          <a:spcPct val="85000"/>
        </a:lnSpc>
        <a:spcBef>
          <a:spcPct val="0"/>
        </a:spcBef>
        <a:spcAft>
          <a:spcPct val="0"/>
        </a:spcAft>
        <a:buClr>
          <a:srgbClr val="DC0081"/>
        </a:buClr>
        <a:buFont typeface="Wingdings" pitchFamily="2" charset="2"/>
        <a:defRPr sz="1800">
          <a:solidFill>
            <a:schemeClr val="tx1"/>
          </a:solidFill>
          <a:latin typeface="Verdana" pitchFamily="34" charset="0"/>
        </a:defRPr>
      </a:lvl7pPr>
      <a:lvl8pPr marL="1028700" algn="l" rtl="0" eaLnBrk="1" fontAlgn="base" hangingPunct="1">
        <a:lnSpc>
          <a:spcPct val="85000"/>
        </a:lnSpc>
        <a:spcBef>
          <a:spcPct val="0"/>
        </a:spcBef>
        <a:spcAft>
          <a:spcPct val="0"/>
        </a:spcAft>
        <a:buClr>
          <a:srgbClr val="DC0081"/>
        </a:buClr>
        <a:buFont typeface="Wingdings" pitchFamily="2" charset="2"/>
        <a:defRPr sz="1800">
          <a:solidFill>
            <a:schemeClr val="tx1"/>
          </a:solidFill>
          <a:latin typeface="Verdana" pitchFamily="34" charset="0"/>
        </a:defRPr>
      </a:lvl8pPr>
      <a:lvl9pPr marL="1371600" algn="l" rtl="0" eaLnBrk="1" fontAlgn="base" hangingPunct="1">
        <a:lnSpc>
          <a:spcPct val="85000"/>
        </a:lnSpc>
        <a:spcBef>
          <a:spcPct val="0"/>
        </a:spcBef>
        <a:spcAft>
          <a:spcPct val="0"/>
        </a:spcAft>
        <a:buClr>
          <a:srgbClr val="DC0081"/>
        </a:buClr>
        <a:buFont typeface="Wingdings" pitchFamily="2" charset="2"/>
        <a:defRPr sz="1800">
          <a:solidFill>
            <a:schemeClr val="tx1"/>
          </a:solidFill>
          <a:latin typeface="Verdana" pitchFamily="34" charset="0"/>
        </a:defRPr>
      </a:lvl9pPr>
    </p:titleStyle>
    <p:bodyStyle>
      <a:lvl1pPr marL="130969" indent="-130969" algn="l" rtl="0" eaLnBrk="1" fontAlgn="base" hangingPunct="1">
        <a:lnSpc>
          <a:spcPct val="100000"/>
        </a:lnSpc>
        <a:spcBef>
          <a:spcPts val="450"/>
        </a:spcBef>
        <a:spcAft>
          <a:spcPct val="0"/>
        </a:spcAft>
        <a:buClr>
          <a:srgbClr val="0070C0"/>
        </a:buClr>
        <a:buSzPct val="90000"/>
        <a:buFont typeface="Arial" pitchFamily="34" charset="0"/>
        <a:buChar char="•"/>
        <a:defRPr sz="2100">
          <a:solidFill>
            <a:schemeClr val="tx1"/>
          </a:solidFill>
          <a:latin typeface="Segoe UI" pitchFamily="34" charset="0"/>
          <a:ea typeface="Segoe UI" pitchFamily="34" charset="0"/>
          <a:cs typeface="Segoe UI" pitchFamily="34" charset="0"/>
        </a:defRPr>
      </a:lvl1pPr>
      <a:lvl2pPr marL="344091" indent="-127397" algn="l" rtl="0" eaLnBrk="1" fontAlgn="base" hangingPunct="1">
        <a:lnSpc>
          <a:spcPct val="100000"/>
        </a:lnSpc>
        <a:spcBef>
          <a:spcPts val="450"/>
        </a:spcBef>
        <a:spcAft>
          <a:spcPct val="0"/>
        </a:spcAft>
        <a:buClr>
          <a:srgbClr val="0070C0"/>
        </a:buClr>
        <a:buSzPct val="80000"/>
        <a:buFont typeface="Arial" pitchFamily="34" charset="0"/>
        <a:buChar char="•"/>
        <a:defRPr sz="1800">
          <a:solidFill>
            <a:schemeClr val="tx1"/>
          </a:solidFill>
          <a:latin typeface="Segoe UI" pitchFamily="34" charset="0"/>
          <a:ea typeface="Segoe UI" pitchFamily="34" charset="0"/>
          <a:cs typeface="Segoe UI" pitchFamily="34" charset="0"/>
        </a:defRPr>
      </a:lvl2pPr>
      <a:lvl3pPr marL="640556" indent="-129779" algn="l" rtl="0" eaLnBrk="1" fontAlgn="base" hangingPunct="1">
        <a:lnSpc>
          <a:spcPct val="100000"/>
        </a:lnSpc>
        <a:spcBef>
          <a:spcPts val="450"/>
        </a:spcBef>
        <a:spcAft>
          <a:spcPct val="0"/>
        </a:spcAft>
        <a:buClr>
          <a:srgbClr val="0070C0"/>
        </a:buClr>
        <a:buSzPct val="80000"/>
        <a:buFont typeface="Arial" pitchFamily="34" charset="0"/>
        <a:buChar char="•"/>
        <a:defRPr sz="1500">
          <a:solidFill>
            <a:schemeClr val="tx1"/>
          </a:solidFill>
          <a:latin typeface="Segoe UI" pitchFamily="34" charset="0"/>
          <a:ea typeface="Segoe UI" pitchFamily="34" charset="0"/>
          <a:cs typeface="Segoe UI" pitchFamily="34" charset="0"/>
        </a:defRPr>
      </a:lvl3pPr>
      <a:lvl4pPr marL="940594" indent="-123825" algn="l" rtl="0" eaLnBrk="1" fontAlgn="base" hangingPunct="1">
        <a:lnSpc>
          <a:spcPct val="100000"/>
        </a:lnSpc>
        <a:spcBef>
          <a:spcPts val="450"/>
        </a:spcBef>
        <a:spcAft>
          <a:spcPct val="0"/>
        </a:spcAft>
        <a:buClr>
          <a:srgbClr val="0070C0"/>
        </a:buClr>
        <a:buSzPct val="90000"/>
        <a:buFont typeface="Arial" pitchFamily="34" charset="0"/>
        <a:buChar char="•"/>
        <a:defRPr sz="1350">
          <a:solidFill>
            <a:schemeClr val="tx1"/>
          </a:solidFill>
          <a:latin typeface="Segoe UI" pitchFamily="34" charset="0"/>
          <a:ea typeface="Segoe UI" pitchFamily="34" charset="0"/>
          <a:cs typeface="Segoe UI" pitchFamily="34" charset="0"/>
        </a:defRPr>
      </a:lvl4pPr>
      <a:lvl5pPr marL="1158479" indent="-126206" algn="l" rtl="0" eaLnBrk="1" fontAlgn="base" hangingPunct="1">
        <a:lnSpc>
          <a:spcPct val="100000"/>
        </a:lnSpc>
        <a:spcBef>
          <a:spcPts val="450"/>
        </a:spcBef>
        <a:spcAft>
          <a:spcPct val="0"/>
        </a:spcAft>
        <a:buClr>
          <a:srgbClr val="0070C0"/>
        </a:buClr>
        <a:buSzPct val="90000"/>
        <a:buFont typeface="Arial" pitchFamily="34" charset="0"/>
        <a:buChar char="•"/>
        <a:defRPr sz="1350">
          <a:solidFill>
            <a:schemeClr val="tx1"/>
          </a:solidFill>
          <a:latin typeface="Segoe UI" pitchFamily="34" charset="0"/>
          <a:ea typeface="Segoe UI" pitchFamily="34" charset="0"/>
          <a:cs typeface="Segoe UI" pitchFamily="34" charset="0"/>
        </a:defRPr>
      </a:lvl5pPr>
      <a:lvl6pPr marL="1501379" indent="-126206" algn="l" rtl="0" eaLnBrk="1" fontAlgn="base" hangingPunct="1">
        <a:lnSpc>
          <a:spcPct val="90000"/>
        </a:lnSpc>
        <a:spcBef>
          <a:spcPct val="70000"/>
        </a:spcBef>
        <a:spcAft>
          <a:spcPct val="0"/>
        </a:spcAft>
        <a:buClr>
          <a:srgbClr val="2D4A6D"/>
        </a:buClr>
        <a:buSzPct val="90000"/>
        <a:buChar char="•"/>
        <a:defRPr sz="1200">
          <a:solidFill>
            <a:schemeClr val="tx1"/>
          </a:solidFill>
          <a:latin typeface="+mn-lt"/>
        </a:defRPr>
      </a:lvl6pPr>
      <a:lvl7pPr marL="1844279" indent="-126206" algn="l" rtl="0" eaLnBrk="1" fontAlgn="base" hangingPunct="1">
        <a:lnSpc>
          <a:spcPct val="90000"/>
        </a:lnSpc>
        <a:spcBef>
          <a:spcPct val="70000"/>
        </a:spcBef>
        <a:spcAft>
          <a:spcPct val="0"/>
        </a:spcAft>
        <a:buClr>
          <a:srgbClr val="2D4A6D"/>
        </a:buClr>
        <a:buSzPct val="90000"/>
        <a:buChar char="•"/>
        <a:defRPr sz="1200">
          <a:solidFill>
            <a:schemeClr val="tx1"/>
          </a:solidFill>
          <a:latin typeface="+mn-lt"/>
        </a:defRPr>
      </a:lvl7pPr>
      <a:lvl8pPr marL="2187179" indent="-126206" algn="l" rtl="0" eaLnBrk="1" fontAlgn="base" hangingPunct="1">
        <a:lnSpc>
          <a:spcPct val="90000"/>
        </a:lnSpc>
        <a:spcBef>
          <a:spcPct val="70000"/>
        </a:spcBef>
        <a:spcAft>
          <a:spcPct val="0"/>
        </a:spcAft>
        <a:buClr>
          <a:srgbClr val="2D4A6D"/>
        </a:buClr>
        <a:buSzPct val="90000"/>
        <a:buChar char="•"/>
        <a:defRPr sz="1200">
          <a:solidFill>
            <a:schemeClr val="tx1"/>
          </a:solidFill>
          <a:latin typeface="+mn-lt"/>
        </a:defRPr>
      </a:lvl8pPr>
      <a:lvl9pPr marL="2530079" indent="-126206" algn="l" rtl="0" eaLnBrk="1" fontAlgn="base" hangingPunct="1">
        <a:lnSpc>
          <a:spcPct val="90000"/>
        </a:lnSpc>
        <a:spcBef>
          <a:spcPct val="70000"/>
        </a:spcBef>
        <a:spcAft>
          <a:spcPct val="0"/>
        </a:spcAft>
        <a:buClr>
          <a:srgbClr val="2D4A6D"/>
        </a:buClr>
        <a:buSzPct val="90000"/>
        <a:buChar char="•"/>
        <a:defRPr sz="1200">
          <a:solidFill>
            <a:schemeClr val="tx1"/>
          </a:solidFill>
          <a:latin typeface="+mn-lt"/>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3.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24.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hyperlink" Target="https://docs.microsoft.com/en-us/azure/app-service/web-sites-backup"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4.xml"/></Relationships>
</file>

<file path=ppt/slides/_rels/slide27.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27.xml"/><Relationship Id="rId1" Type="http://schemas.openxmlformats.org/officeDocument/2006/relationships/slideLayout" Target="../slideLayouts/slideLayout24.xml"/></Relationships>
</file>

<file path=ppt/slides/_rels/slide2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8.xml"/><Relationship Id="rId1" Type="http://schemas.openxmlformats.org/officeDocument/2006/relationships/slideLayout" Target="../slideLayouts/slideLayout2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2.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_rels/slide3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0.xml"/><Relationship Id="rId1" Type="http://schemas.openxmlformats.org/officeDocument/2006/relationships/slideLayout" Target="../slideLayouts/slideLayout23.xml"/></Relationships>
</file>

<file path=ppt/slides/_rels/slide3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1.xml"/><Relationship Id="rId1" Type="http://schemas.openxmlformats.org/officeDocument/2006/relationships/slideLayout" Target="../slideLayouts/slideLayout23.xml"/></Relationships>
</file>

<file path=ppt/slides/_rels/slide3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2.xml"/><Relationship Id="rId1" Type="http://schemas.openxmlformats.org/officeDocument/2006/relationships/slideLayout" Target="../slideLayouts/slideLayout2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3" Type="http://schemas.openxmlformats.org/officeDocument/2006/relationships/hyperlink" Target="https://github.com/guruskill/70-534/blob/master/Labs/WebAppsLab.md" TargetMode="External"/><Relationship Id="rId2" Type="http://schemas.openxmlformats.org/officeDocument/2006/relationships/notesSlide" Target="../notesSlides/notesSlide36.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3.xml"/><Relationship Id="rId4" Type="http://schemas.openxmlformats.org/officeDocument/2006/relationships/hyperlink" Target="https://azure.microsoft.com/en-us/pricing/details/app-service/plans/"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0.xml"/></Relationships>
</file>

<file path=ppt/slides/_rels/slide8.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8.xml"/><Relationship Id="rId1" Type="http://schemas.openxmlformats.org/officeDocument/2006/relationships/slideLayout" Target="../slideLayouts/slideLayout24.xml"/><Relationship Id="rId4" Type="http://schemas.openxmlformats.org/officeDocument/2006/relationships/image" Target="../media/image13.emf"/></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0.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sz="quarter"/>
          </p:nvPr>
        </p:nvSpPr>
        <p:spPr/>
        <p:txBody>
          <a:bodyPr/>
          <a:lstStyle/>
          <a:p>
            <a:r>
              <a:rPr lang="en-US" dirty="0"/>
              <a:t>Exam 70-533 Implementing Microsoft Azure Infrastructure Solutions</a:t>
            </a:r>
          </a:p>
        </p:txBody>
      </p:sp>
      <p:sp>
        <p:nvSpPr>
          <p:cNvPr id="17" name="Subtitle 16">
            <a:extLst>
              <a:ext uri="{FF2B5EF4-FFF2-40B4-BE49-F238E27FC236}">
                <a16:creationId xmlns:a16="http://schemas.microsoft.com/office/drawing/2014/main" id="{0DD7E3D9-0F16-4FC0-8096-670127E70DF5}"/>
              </a:ext>
            </a:extLst>
          </p:cNvPr>
          <p:cNvSpPr>
            <a:spLocks noGrp="1"/>
          </p:cNvSpPr>
          <p:nvPr>
            <p:ph type="subTitle" sz="quarter" idx="1"/>
          </p:nvPr>
        </p:nvSpPr>
        <p:spPr/>
        <p:txBody>
          <a:bodyPr/>
          <a:lstStyle/>
          <a:p>
            <a:r>
              <a:rPr lang="en-US" sz="1700" b="1" dirty="0">
                <a:solidFill>
                  <a:srgbClr val="FFC000"/>
                </a:solidFill>
              </a:rPr>
              <a:t>Design and Implement Azure App Service Apps (10-15%) </a:t>
            </a:r>
          </a:p>
          <a:p>
            <a:r>
              <a:rPr lang="en-US" sz="1700" dirty="0"/>
              <a:t>Create and Manage Compute Resources (20-25%)</a:t>
            </a:r>
          </a:p>
          <a:p>
            <a:r>
              <a:rPr lang="en-US" sz="1700" dirty="0"/>
              <a:t>Design and Implement a Storage Strategy (10-15%) </a:t>
            </a:r>
          </a:p>
          <a:p>
            <a:r>
              <a:rPr lang="en-US" sz="1700" dirty="0"/>
              <a:t>Implement virtual networks (15–20%)</a:t>
            </a:r>
          </a:p>
          <a:p>
            <a:r>
              <a:rPr lang="en-US" sz="1700" dirty="0"/>
              <a:t>Design and Deploy ARM Templates (10-15%)</a:t>
            </a:r>
          </a:p>
          <a:p>
            <a:r>
              <a:rPr lang="en-US" sz="1700" dirty="0"/>
              <a:t>Manage Azure Security, and Recovery Services (25-30%) </a:t>
            </a:r>
          </a:p>
          <a:p>
            <a:r>
              <a:rPr lang="en-US" sz="1700" dirty="0"/>
              <a:t>Manage Azure Operations (5-10%)</a:t>
            </a:r>
          </a:p>
          <a:p>
            <a:r>
              <a:rPr lang="en-US" sz="1700" dirty="0"/>
              <a:t>Manage Azure Identities (5-10%)</a:t>
            </a:r>
          </a:p>
        </p:txBody>
      </p:sp>
      <p:sp>
        <p:nvSpPr>
          <p:cNvPr id="3" name="Subtitle 2"/>
          <p:cNvSpPr>
            <a:spLocks noGrp="1"/>
          </p:cNvSpPr>
          <p:nvPr>
            <p:ph type="body" sz="quarter" idx="10"/>
          </p:nvPr>
        </p:nvSpPr>
        <p:spPr>
          <a:solidFill>
            <a:schemeClr val="bg1"/>
          </a:solidFill>
        </p:spPr>
        <p:txBody>
          <a:bodyPr/>
          <a:lstStyle/>
          <a:p>
            <a:pPr marL="0" indent="0">
              <a:buClr>
                <a:schemeClr val="bg1"/>
              </a:buClr>
              <a:buNone/>
            </a:pPr>
            <a:endParaRPr lang="en-US" sz="2400" b="1" dirty="0">
              <a:solidFill>
                <a:schemeClr val="tx1"/>
              </a:solidFill>
            </a:endParaRPr>
          </a:p>
          <a:p>
            <a:pPr marL="0" indent="0">
              <a:buClr>
                <a:schemeClr val="bg1"/>
              </a:buClr>
              <a:buNone/>
            </a:pPr>
            <a:endParaRPr lang="en-US" sz="2400" b="1" dirty="0">
              <a:solidFill>
                <a:schemeClr val="tx1"/>
              </a:solidFill>
            </a:endParaRPr>
          </a:p>
          <a:p>
            <a:pPr marL="0" indent="0" algn="ctr">
              <a:buClr>
                <a:schemeClr val="bg1"/>
              </a:buClr>
              <a:buNone/>
            </a:pPr>
            <a:r>
              <a:rPr lang="en-US" sz="2400" b="1" dirty="0">
                <a:solidFill>
                  <a:schemeClr val="tx1"/>
                </a:solidFill>
              </a:rPr>
              <a:t>Julio Cruz</a:t>
            </a:r>
          </a:p>
          <a:p>
            <a:pPr marL="0" indent="0" algn="ctr">
              <a:buClr>
                <a:schemeClr val="bg1"/>
              </a:buClr>
              <a:buNone/>
            </a:pPr>
            <a:r>
              <a:rPr lang="en-US" sz="2400" b="1" dirty="0">
                <a:solidFill>
                  <a:schemeClr val="tx1"/>
                </a:solidFill>
              </a:rPr>
              <a:t>Clouds Consultant  MCT</a:t>
            </a:r>
          </a:p>
          <a:p>
            <a:pPr marL="0" indent="0">
              <a:buClr>
                <a:schemeClr val="bg1"/>
              </a:buClr>
              <a:buNone/>
            </a:pPr>
            <a:endParaRPr lang="en-US" sz="1400" dirty="0">
              <a:solidFill>
                <a:schemeClr val="tx1"/>
              </a:solidFill>
            </a:endParaRPr>
          </a:p>
        </p:txBody>
      </p:sp>
      <p:sp>
        <p:nvSpPr>
          <p:cNvPr id="18" name="Text Placeholder 17">
            <a:extLst>
              <a:ext uri="{FF2B5EF4-FFF2-40B4-BE49-F238E27FC236}">
                <a16:creationId xmlns:a16="http://schemas.microsoft.com/office/drawing/2014/main" id="{11C93E1D-2E2F-4845-990B-E2CC8438D003}"/>
              </a:ext>
            </a:extLst>
          </p:cNvPr>
          <p:cNvSpPr>
            <a:spLocks noGrp="1"/>
          </p:cNvSpPr>
          <p:nvPr>
            <p:ph type="body" sz="quarter" idx="11"/>
          </p:nvPr>
        </p:nvSpPr>
        <p:spPr/>
        <p:txBody>
          <a:bodyPr/>
          <a:lstStyle/>
          <a:p>
            <a:r>
              <a:rPr lang="en-US" dirty="0"/>
              <a:t>https://www.microsoft.com/en-ie/learning/exam-70-533.aspx</a:t>
            </a:r>
          </a:p>
        </p:txBody>
      </p:sp>
    </p:spTree>
    <p:extLst>
      <p:ext uri="{BB962C8B-B14F-4D97-AF65-F5344CB8AC3E}">
        <p14:creationId xmlns:p14="http://schemas.microsoft.com/office/powerpoint/2010/main" val="28560177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862005-EEA7-4F49-BC4D-2231AECA2C2C}"/>
              </a:ext>
            </a:extLst>
          </p:cNvPr>
          <p:cNvSpPr>
            <a:spLocks noGrp="1"/>
          </p:cNvSpPr>
          <p:nvPr>
            <p:ph type="title"/>
          </p:nvPr>
        </p:nvSpPr>
        <p:spPr/>
        <p:txBody>
          <a:bodyPr/>
          <a:lstStyle/>
          <a:p>
            <a:r>
              <a:rPr lang="en-US" dirty="0"/>
              <a:t>App Service Plan</a:t>
            </a:r>
          </a:p>
        </p:txBody>
      </p:sp>
      <p:sp>
        <p:nvSpPr>
          <p:cNvPr id="3" name="Content Placeholder 2">
            <a:extLst>
              <a:ext uri="{FF2B5EF4-FFF2-40B4-BE49-F238E27FC236}">
                <a16:creationId xmlns:a16="http://schemas.microsoft.com/office/drawing/2014/main" id="{E1BF24BE-709F-4069-8943-5B0EA122AF79}"/>
              </a:ext>
            </a:extLst>
          </p:cNvPr>
          <p:cNvSpPr>
            <a:spLocks noGrp="1"/>
          </p:cNvSpPr>
          <p:nvPr>
            <p:ph idx="1"/>
          </p:nvPr>
        </p:nvSpPr>
        <p:spPr/>
        <p:txBody>
          <a:bodyPr/>
          <a:lstStyle/>
          <a:p>
            <a:pPr marL="0" indent="0">
              <a:buNone/>
            </a:pPr>
            <a:r>
              <a:rPr lang="en-US" dirty="0"/>
              <a:t>Represents the collection of physical resources used to host your apps</a:t>
            </a:r>
          </a:p>
          <a:p>
            <a:pPr marL="0" indent="0">
              <a:buNone/>
            </a:pPr>
            <a:r>
              <a:rPr lang="en-US" dirty="0"/>
              <a:t>   </a:t>
            </a:r>
            <a:r>
              <a:rPr lang="en-US" sz="2400" dirty="0"/>
              <a:t>Region (West US, East US, etc.)</a:t>
            </a:r>
          </a:p>
          <a:p>
            <a:pPr marL="0" indent="0">
              <a:buNone/>
            </a:pPr>
            <a:r>
              <a:rPr lang="en-US" sz="2400" dirty="0"/>
              <a:t>    Scale count (one, two, three instances, etc.)</a:t>
            </a:r>
          </a:p>
          <a:p>
            <a:pPr marL="0" indent="0">
              <a:buNone/>
            </a:pPr>
            <a:r>
              <a:rPr lang="en-US" sz="2400" dirty="0"/>
              <a:t>    Instance size (Small, Medium, Large)</a:t>
            </a:r>
          </a:p>
          <a:p>
            <a:pPr marL="0" indent="0">
              <a:buNone/>
            </a:pPr>
            <a:r>
              <a:rPr lang="en-US" sz="2400" dirty="0"/>
              <a:t>    SKU (Free, Shared, Basic, Standard, Premium)</a:t>
            </a:r>
          </a:p>
          <a:p>
            <a:pPr marL="0" indent="0">
              <a:buNone/>
            </a:pPr>
            <a:endParaRPr lang="en-US" sz="2400" dirty="0"/>
          </a:p>
          <a:p>
            <a:pPr marL="0" indent="0">
              <a:buNone/>
            </a:pPr>
            <a:r>
              <a:rPr lang="en-US" dirty="0"/>
              <a:t>Web Apps, Mobile Apps, API Apps, Functions run in an App Service Plan</a:t>
            </a:r>
          </a:p>
        </p:txBody>
      </p:sp>
    </p:spTree>
    <p:extLst>
      <p:ext uri="{BB962C8B-B14F-4D97-AF65-F5344CB8AC3E}">
        <p14:creationId xmlns:p14="http://schemas.microsoft.com/office/powerpoint/2010/main" val="34111937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92EF6E-9165-416D-AC8F-BE1239D69C20}"/>
              </a:ext>
            </a:extLst>
          </p:cNvPr>
          <p:cNvSpPr>
            <a:spLocks noGrp="1"/>
          </p:cNvSpPr>
          <p:nvPr>
            <p:ph type="title"/>
          </p:nvPr>
        </p:nvSpPr>
        <p:spPr/>
        <p:txBody>
          <a:bodyPr/>
          <a:lstStyle/>
          <a:p>
            <a:r>
              <a:rPr lang="en-US" dirty="0"/>
              <a:t>Migrate Apps</a:t>
            </a:r>
          </a:p>
        </p:txBody>
      </p:sp>
      <p:sp>
        <p:nvSpPr>
          <p:cNvPr id="3" name="Text Placeholder 2">
            <a:extLst>
              <a:ext uri="{FF2B5EF4-FFF2-40B4-BE49-F238E27FC236}">
                <a16:creationId xmlns:a16="http://schemas.microsoft.com/office/drawing/2014/main" id="{C8568429-14E4-4119-94DD-1A782E9B94E2}"/>
              </a:ext>
            </a:extLst>
          </p:cNvPr>
          <p:cNvSpPr>
            <a:spLocks noGrp="1"/>
          </p:cNvSpPr>
          <p:nvPr>
            <p:ph type="body" idx="1"/>
          </p:nvPr>
        </p:nvSpPr>
        <p:spPr>
          <a:xfrm>
            <a:off x="261187" y="4443760"/>
            <a:ext cx="8574837" cy="2739571"/>
          </a:xfrm>
        </p:spPr>
        <p:txBody>
          <a:bodyPr/>
          <a:lstStyle/>
          <a:p>
            <a:pPr marL="0" indent="0">
              <a:buNone/>
            </a:pPr>
            <a:r>
              <a:rPr lang="en-US" dirty="0"/>
              <a:t>You can move an app to another App Service plan as long as the source plan and the target plan are in the </a:t>
            </a:r>
            <a:r>
              <a:rPr lang="en-US" i="1" dirty="0"/>
              <a:t>same resource group and geographical region</a:t>
            </a:r>
            <a:r>
              <a:rPr lang="en-US" dirty="0"/>
              <a:t>.</a:t>
            </a:r>
          </a:p>
        </p:txBody>
      </p:sp>
      <p:pic>
        <p:nvPicPr>
          <p:cNvPr id="3074" name="Picture 2" descr="Create an App Service plan.">
            <a:extLst>
              <a:ext uri="{FF2B5EF4-FFF2-40B4-BE49-F238E27FC236}">
                <a16:creationId xmlns:a16="http://schemas.microsoft.com/office/drawing/2014/main" id="{2B5BB7BC-6467-4461-9061-8E493741E0A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45888" y="879229"/>
            <a:ext cx="5252224" cy="29525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49455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20F499-1E80-4B20-8F27-A0EF79866D19}"/>
              </a:ext>
            </a:extLst>
          </p:cNvPr>
          <p:cNvSpPr>
            <a:spLocks noGrp="1"/>
          </p:cNvSpPr>
          <p:nvPr>
            <p:ph type="title"/>
          </p:nvPr>
        </p:nvSpPr>
        <p:spPr/>
        <p:txBody>
          <a:bodyPr/>
          <a:lstStyle/>
          <a:p>
            <a:r>
              <a:rPr lang="en-US" dirty="0"/>
              <a:t>Deployment Slots</a:t>
            </a:r>
          </a:p>
        </p:txBody>
      </p:sp>
      <p:sp>
        <p:nvSpPr>
          <p:cNvPr id="3" name="Content Placeholder 2">
            <a:extLst>
              <a:ext uri="{FF2B5EF4-FFF2-40B4-BE49-F238E27FC236}">
                <a16:creationId xmlns:a16="http://schemas.microsoft.com/office/drawing/2014/main" id="{E67C3018-2418-4254-B8C3-C3BA70F29454}"/>
              </a:ext>
            </a:extLst>
          </p:cNvPr>
          <p:cNvSpPr>
            <a:spLocks noGrp="1"/>
          </p:cNvSpPr>
          <p:nvPr>
            <p:ph idx="1"/>
          </p:nvPr>
        </p:nvSpPr>
        <p:spPr>
          <a:xfrm>
            <a:off x="261253" y="1077660"/>
            <a:ext cx="8574837" cy="5147356"/>
          </a:xfrm>
        </p:spPr>
        <p:txBody>
          <a:bodyPr/>
          <a:lstStyle/>
          <a:p>
            <a:r>
              <a:rPr lang="en-US" dirty="0"/>
              <a:t>Deployment Slots are live apps with their own hostnames</a:t>
            </a:r>
          </a:p>
          <a:p>
            <a:pPr lvl="1"/>
            <a:r>
              <a:rPr lang="en-US" dirty="0"/>
              <a:t>Only available for Standard or Premium App Service plans</a:t>
            </a:r>
          </a:p>
          <a:p>
            <a:pPr lvl="1"/>
            <a:r>
              <a:rPr lang="en-US" dirty="0"/>
              <a:t>Number of slots available depend on App Service Plan</a:t>
            </a:r>
          </a:p>
          <a:p>
            <a:r>
              <a:rPr lang="en-US" dirty="0"/>
              <a:t>App content and configurations can be swapped between two deployment slots</a:t>
            </a:r>
          </a:p>
          <a:p>
            <a:pPr lvl="1"/>
            <a:r>
              <a:rPr lang="en-US" dirty="0"/>
              <a:t>Not all settings and configurations are swapped</a:t>
            </a:r>
          </a:p>
          <a:p>
            <a:pPr lvl="1"/>
            <a:r>
              <a:rPr lang="en-US" dirty="0"/>
              <a:t>Some settings can be marked to not swap</a:t>
            </a:r>
          </a:p>
          <a:p>
            <a:r>
              <a:rPr lang="en-US" dirty="0"/>
              <a:t>Testing in Production feature allows you to spread traffic across multiple deployment slots</a:t>
            </a:r>
          </a:p>
        </p:txBody>
      </p:sp>
    </p:spTree>
    <p:extLst>
      <p:ext uri="{BB962C8B-B14F-4D97-AF65-F5344CB8AC3E}">
        <p14:creationId xmlns:p14="http://schemas.microsoft.com/office/powerpoint/2010/main" val="39852458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362C07-1015-4D24-8D91-970D8847F52A}"/>
              </a:ext>
            </a:extLst>
          </p:cNvPr>
          <p:cNvSpPr>
            <a:spLocks noGrp="1"/>
          </p:cNvSpPr>
          <p:nvPr>
            <p:ph type="title"/>
          </p:nvPr>
        </p:nvSpPr>
        <p:spPr/>
        <p:txBody>
          <a:bodyPr/>
          <a:lstStyle/>
          <a:p>
            <a:r>
              <a:rPr lang="en-US" dirty="0"/>
              <a:t>What gets Swapped with a Deployment Slot?</a:t>
            </a:r>
          </a:p>
        </p:txBody>
      </p:sp>
      <p:graphicFrame>
        <p:nvGraphicFramePr>
          <p:cNvPr id="4" name="Content Placeholder 3">
            <a:extLst>
              <a:ext uri="{FF2B5EF4-FFF2-40B4-BE49-F238E27FC236}">
                <a16:creationId xmlns:a16="http://schemas.microsoft.com/office/drawing/2014/main" id="{23013F02-B430-4FD6-95A0-842ECDD25C5B}"/>
              </a:ext>
            </a:extLst>
          </p:cNvPr>
          <p:cNvGraphicFramePr>
            <a:graphicFrameLocks noGrp="1"/>
          </p:cNvGraphicFramePr>
          <p:nvPr>
            <p:ph idx="1"/>
            <p:extLst>
              <p:ext uri="{D42A27DB-BD31-4B8C-83A1-F6EECF244321}">
                <p14:modId xmlns:p14="http://schemas.microsoft.com/office/powerpoint/2010/main" val="525696018"/>
              </p:ext>
            </p:extLst>
          </p:nvPr>
        </p:nvGraphicFramePr>
        <p:xfrm>
          <a:off x="628650" y="2226468"/>
          <a:ext cx="8029576" cy="2727246"/>
        </p:xfrm>
        <a:graphic>
          <a:graphicData uri="http://schemas.openxmlformats.org/drawingml/2006/table">
            <a:tbl>
              <a:tblPr firstRow="1" bandRow="1">
                <a:tableStyleId>{21E4AEA4-8DFA-4A89-87EB-49C32662AFE0}</a:tableStyleId>
              </a:tblPr>
              <a:tblGrid>
                <a:gridCol w="4014788">
                  <a:extLst>
                    <a:ext uri="{9D8B030D-6E8A-4147-A177-3AD203B41FA5}">
                      <a16:colId xmlns:a16="http://schemas.microsoft.com/office/drawing/2014/main" val="205592187"/>
                    </a:ext>
                  </a:extLst>
                </a:gridCol>
                <a:gridCol w="4014788">
                  <a:extLst>
                    <a:ext uri="{9D8B030D-6E8A-4147-A177-3AD203B41FA5}">
                      <a16:colId xmlns:a16="http://schemas.microsoft.com/office/drawing/2014/main" val="2062387511"/>
                    </a:ext>
                  </a:extLst>
                </a:gridCol>
              </a:tblGrid>
              <a:tr h="383302">
                <a:tc>
                  <a:txBody>
                    <a:bodyPr/>
                    <a:lstStyle/>
                    <a:p>
                      <a:r>
                        <a:rPr lang="en-US" sz="1500" dirty="0">
                          <a:latin typeface="Segoe UI" panose="020B0502040204020203" pitchFamily="34" charset="0"/>
                        </a:rPr>
                        <a:t>Swapped</a:t>
                      </a:r>
                    </a:p>
                  </a:txBody>
                  <a:tcPr marL="68580" marR="68580" marT="34290" marB="34290"/>
                </a:tc>
                <a:tc>
                  <a:txBody>
                    <a:bodyPr/>
                    <a:lstStyle/>
                    <a:p>
                      <a:r>
                        <a:rPr lang="en-US" sz="1500" dirty="0">
                          <a:latin typeface="Segoe UI" panose="020B0502040204020203" pitchFamily="34" charset="0"/>
                        </a:rPr>
                        <a:t>Not Swapped</a:t>
                      </a:r>
                    </a:p>
                  </a:txBody>
                  <a:tcPr marL="68580" marR="68580" marT="34290" marB="34290"/>
                </a:tc>
                <a:extLst>
                  <a:ext uri="{0D108BD9-81ED-4DB2-BD59-A6C34878D82A}">
                    <a16:rowId xmlns:a16="http://schemas.microsoft.com/office/drawing/2014/main" val="1054934108"/>
                  </a:ext>
                </a:extLst>
              </a:tr>
              <a:tr h="525780">
                <a:tc>
                  <a:txBody>
                    <a:bodyPr/>
                    <a:lstStyle/>
                    <a:p>
                      <a:r>
                        <a:rPr lang="en-US" sz="1500" dirty="0">
                          <a:latin typeface="Segoe UI" panose="020B0502040204020203" pitchFamily="34" charset="0"/>
                        </a:rPr>
                        <a:t>App Settings – can be configured to not swap</a:t>
                      </a:r>
                    </a:p>
                  </a:txBody>
                  <a:tcPr marL="68580" marR="68580" marT="34290" marB="34290"/>
                </a:tc>
                <a:tc>
                  <a:txBody>
                    <a:bodyPr/>
                    <a:lstStyle/>
                    <a:p>
                      <a:r>
                        <a:rPr lang="en-US" sz="1500" dirty="0">
                          <a:latin typeface="Segoe UI" panose="020B0502040204020203" pitchFamily="34" charset="0"/>
                        </a:rPr>
                        <a:t>Custom Domain Names</a:t>
                      </a:r>
                    </a:p>
                  </a:txBody>
                  <a:tcPr marL="68580" marR="68580" marT="34290" marB="34290"/>
                </a:tc>
                <a:extLst>
                  <a:ext uri="{0D108BD9-81ED-4DB2-BD59-A6C34878D82A}">
                    <a16:rowId xmlns:a16="http://schemas.microsoft.com/office/drawing/2014/main" val="259655956"/>
                  </a:ext>
                </a:extLst>
              </a:tr>
              <a:tr h="525780">
                <a:tc>
                  <a:txBody>
                    <a:bodyPr/>
                    <a:lstStyle/>
                    <a:p>
                      <a:r>
                        <a:rPr lang="en-US" sz="1500" dirty="0">
                          <a:latin typeface="Segoe UI" panose="020B0502040204020203" pitchFamily="34" charset="0"/>
                        </a:rPr>
                        <a:t>Connection Strings – can be configured to not swap</a:t>
                      </a:r>
                    </a:p>
                  </a:txBody>
                  <a:tcPr marL="68580" marR="68580" marT="34290" marB="34290"/>
                </a:tc>
                <a:tc>
                  <a:txBody>
                    <a:bodyPr/>
                    <a:lstStyle/>
                    <a:p>
                      <a:r>
                        <a:rPr lang="en-US" sz="1500" dirty="0">
                          <a:latin typeface="Segoe UI" panose="020B0502040204020203" pitchFamily="34" charset="0"/>
                        </a:rPr>
                        <a:t>SSL certificates and bindings</a:t>
                      </a:r>
                    </a:p>
                  </a:txBody>
                  <a:tcPr marL="68580" marR="68580" marT="34290" marB="34290"/>
                </a:tc>
                <a:extLst>
                  <a:ext uri="{0D108BD9-81ED-4DB2-BD59-A6C34878D82A}">
                    <a16:rowId xmlns:a16="http://schemas.microsoft.com/office/drawing/2014/main" val="2433537931"/>
                  </a:ext>
                </a:extLst>
              </a:tr>
              <a:tr h="525780">
                <a:tc>
                  <a:txBody>
                    <a:bodyPr/>
                    <a:lstStyle/>
                    <a:p>
                      <a:r>
                        <a:rPr lang="en-US" sz="1500" dirty="0">
                          <a:latin typeface="Segoe UI" panose="020B0502040204020203" pitchFamily="34" charset="0"/>
                        </a:rPr>
                        <a:t>General settings</a:t>
                      </a:r>
                    </a:p>
                  </a:txBody>
                  <a:tcPr marL="68580" marR="68580" marT="34290" marB="34290"/>
                </a:tc>
                <a:tc>
                  <a:txBody>
                    <a:bodyPr/>
                    <a:lstStyle/>
                    <a:p>
                      <a:r>
                        <a:rPr lang="en-US" sz="1500" dirty="0">
                          <a:latin typeface="Segoe UI" panose="020B0502040204020203" pitchFamily="34" charset="0"/>
                        </a:rPr>
                        <a:t>Scale settings (only production slots are scalable)</a:t>
                      </a:r>
                    </a:p>
                  </a:txBody>
                  <a:tcPr marL="68580" marR="68580" marT="34290" marB="34290"/>
                </a:tc>
                <a:extLst>
                  <a:ext uri="{0D108BD9-81ED-4DB2-BD59-A6C34878D82A}">
                    <a16:rowId xmlns:a16="http://schemas.microsoft.com/office/drawing/2014/main" val="1498419463"/>
                  </a:ext>
                </a:extLst>
              </a:tr>
              <a:tr h="383302">
                <a:tc>
                  <a:txBody>
                    <a:bodyPr/>
                    <a:lstStyle/>
                    <a:p>
                      <a:r>
                        <a:rPr lang="en-US" sz="1500" dirty="0">
                          <a:latin typeface="Segoe UI" panose="020B0502040204020203" pitchFamily="34" charset="0"/>
                        </a:rPr>
                        <a:t>Handler mappings</a:t>
                      </a:r>
                    </a:p>
                  </a:txBody>
                  <a:tcPr marL="68580" marR="68580" marT="34290" marB="34290"/>
                </a:tc>
                <a:tc>
                  <a:txBody>
                    <a:bodyPr/>
                    <a:lstStyle/>
                    <a:p>
                      <a:r>
                        <a:rPr lang="en-US" sz="1500" dirty="0">
                          <a:latin typeface="Segoe UI" panose="020B0502040204020203" pitchFamily="34" charset="0"/>
                        </a:rPr>
                        <a:t>Publishing endpoints</a:t>
                      </a:r>
                    </a:p>
                  </a:txBody>
                  <a:tcPr marL="68580" marR="68580" marT="34290" marB="34290"/>
                </a:tc>
                <a:extLst>
                  <a:ext uri="{0D108BD9-81ED-4DB2-BD59-A6C34878D82A}">
                    <a16:rowId xmlns:a16="http://schemas.microsoft.com/office/drawing/2014/main" val="820869244"/>
                  </a:ext>
                </a:extLst>
              </a:tr>
              <a:tr h="383302">
                <a:tc>
                  <a:txBody>
                    <a:bodyPr/>
                    <a:lstStyle/>
                    <a:p>
                      <a:r>
                        <a:rPr lang="en-US" sz="1500" dirty="0">
                          <a:latin typeface="Segoe UI" panose="020B0502040204020203" pitchFamily="34" charset="0"/>
                        </a:rPr>
                        <a:t>Diagnostic logs settings</a:t>
                      </a:r>
                    </a:p>
                  </a:txBody>
                  <a:tcPr marL="68580" marR="68580" marT="34290" marB="34290"/>
                </a:tc>
                <a:tc>
                  <a:txBody>
                    <a:bodyPr/>
                    <a:lstStyle/>
                    <a:p>
                      <a:endParaRPr lang="en-US" sz="1500" dirty="0">
                        <a:latin typeface="Segoe UI" panose="020B0502040204020203" pitchFamily="34" charset="0"/>
                      </a:endParaRPr>
                    </a:p>
                  </a:txBody>
                  <a:tcPr marL="68580" marR="68580" marT="34290" marB="34290"/>
                </a:tc>
                <a:extLst>
                  <a:ext uri="{0D108BD9-81ED-4DB2-BD59-A6C34878D82A}">
                    <a16:rowId xmlns:a16="http://schemas.microsoft.com/office/drawing/2014/main" val="2081598700"/>
                  </a:ext>
                </a:extLst>
              </a:tr>
            </a:tbl>
          </a:graphicData>
        </a:graphic>
      </p:graphicFrame>
    </p:spTree>
    <p:extLst>
      <p:ext uri="{BB962C8B-B14F-4D97-AF65-F5344CB8AC3E}">
        <p14:creationId xmlns:p14="http://schemas.microsoft.com/office/powerpoint/2010/main" val="38774931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 of the App Service Environment</a:t>
            </a:r>
          </a:p>
        </p:txBody>
      </p:sp>
      <p:sp>
        <p:nvSpPr>
          <p:cNvPr id="4" name="Content Placeholder 2"/>
          <p:cNvSpPr txBox="1">
            <a:spLocks/>
          </p:cNvSpPr>
          <p:nvPr/>
        </p:nvSpPr>
        <p:spPr>
          <a:xfrm>
            <a:off x="458788" y="1021214"/>
            <a:ext cx="8119156" cy="5836785"/>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sz="2400" b="0" kern="0" dirty="0">
                <a:solidFill>
                  <a:srgbClr val="000000"/>
                </a:solidFill>
              </a:rPr>
              <a:t>Front-end and worker instances</a:t>
            </a:r>
          </a:p>
          <a:p>
            <a:pPr lvl="0"/>
            <a:r>
              <a:rPr lang="en-US" sz="2400" b="0" kern="0" dirty="0">
                <a:solidFill>
                  <a:srgbClr val="000000"/>
                </a:solidFill>
              </a:rPr>
              <a:t>Direct virtual network connectivity (a single subnet)</a:t>
            </a:r>
          </a:p>
          <a:p>
            <a:pPr lvl="0"/>
            <a:r>
              <a:rPr lang="en-US" sz="2400" b="0" kern="0" dirty="0">
                <a:solidFill>
                  <a:srgbClr val="000000"/>
                </a:solidFill>
              </a:rPr>
              <a:t>External or internal VIP</a:t>
            </a:r>
          </a:p>
          <a:p>
            <a:pPr lvl="0"/>
            <a:r>
              <a:rPr lang="en-US" sz="2400" b="0" kern="0" dirty="0">
                <a:solidFill>
                  <a:srgbClr val="000000"/>
                </a:solidFill>
              </a:rPr>
              <a:t>Two versions:</a:t>
            </a:r>
          </a:p>
          <a:p>
            <a:pPr lvl="1"/>
            <a:r>
              <a:rPr lang="en-US" sz="2000" b="0" kern="0" dirty="0">
                <a:solidFill>
                  <a:srgbClr val="000000"/>
                </a:solidFill>
              </a:rPr>
              <a:t>ASEv1:</a:t>
            </a:r>
          </a:p>
          <a:p>
            <a:pPr lvl="2"/>
            <a:r>
              <a:rPr lang="en-US" sz="1800" b="0" kern="0" dirty="0">
                <a:solidFill>
                  <a:srgbClr val="000000"/>
                </a:solidFill>
              </a:rPr>
              <a:t>Classic and Azure Resource Manager deployment models</a:t>
            </a:r>
          </a:p>
          <a:p>
            <a:pPr lvl="2"/>
            <a:r>
              <a:rPr lang="en-US" sz="1800" b="0" kern="0" dirty="0">
                <a:solidFill>
                  <a:srgbClr val="000000"/>
                </a:solidFill>
              </a:rPr>
              <a:t>Up to 55 instances</a:t>
            </a:r>
          </a:p>
          <a:p>
            <a:pPr lvl="2"/>
            <a:r>
              <a:rPr lang="en-US" sz="1800" b="0" kern="0" dirty="0">
                <a:solidFill>
                  <a:srgbClr val="000000"/>
                </a:solidFill>
              </a:rPr>
              <a:t>Requires instance–level and Service Plan–level scaling</a:t>
            </a:r>
          </a:p>
          <a:p>
            <a:pPr lvl="2"/>
            <a:r>
              <a:rPr lang="en-US" sz="1800" b="0" kern="0" dirty="0">
                <a:solidFill>
                  <a:srgbClr val="000000"/>
                </a:solidFill>
              </a:rPr>
              <a:t>Core-based pricing model</a:t>
            </a:r>
          </a:p>
          <a:p>
            <a:pPr lvl="1"/>
            <a:r>
              <a:rPr lang="en-US" sz="2000" b="0" kern="0" dirty="0">
                <a:solidFill>
                  <a:srgbClr val="000000"/>
                </a:solidFill>
              </a:rPr>
              <a:t>ASEv2:</a:t>
            </a:r>
          </a:p>
          <a:p>
            <a:pPr lvl="2"/>
            <a:r>
              <a:rPr lang="en-US" sz="1800" b="0" kern="0" dirty="0">
                <a:solidFill>
                  <a:srgbClr val="000000"/>
                </a:solidFill>
              </a:rPr>
              <a:t>Azure Resource Manager deployment model</a:t>
            </a:r>
          </a:p>
          <a:p>
            <a:pPr lvl="2"/>
            <a:r>
              <a:rPr lang="en-US" sz="1800" b="0" kern="0" dirty="0">
                <a:solidFill>
                  <a:srgbClr val="000000"/>
                </a:solidFill>
              </a:rPr>
              <a:t>Up to 100 instances</a:t>
            </a:r>
          </a:p>
          <a:p>
            <a:pPr lvl="2"/>
            <a:r>
              <a:rPr lang="en-US" sz="1800" b="0" kern="0" dirty="0">
                <a:solidFill>
                  <a:srgbClr val="000000"/>
                </a:solidFill>
              </a:rPr>
              <a:t>Service Plan–level scaling</a:t>
            </a:r>
          </a:p>
          <a:p>
            <a:pPr lvl="2"/>
            <a:r>
              <a:rPr lang="en-US" sz="1800" b="0" kern="0" dirty="0">
                <a:solidFill>
                  <a:srgbClr val="000000"/>
                </a:solidFill>
              </a:rPr>
              <a:t>Core-based plus flat monthly cost pricing model </a:t>
            </a:r>
          </a:p>
          <a:p>
            <a:pPr marL="0" lvl="0" indent="0">
              <a:buNone/>
            </a:pPr>
            <a:endParaRPr lang="en-US" sz="2400" b="0" kern="0" dirty="0">
              <a:solidFill>
                <a:srgbClr val="000000"/>
              </a:solidFill>
            </a:endParaRPr>
          </a:p>
        </p:txBody>
      </p:sp>
    </p:spTree>
    <p:extLst>
      <p:ext uri="{BB962C8B-B14F-4D97-AF65-F5344CB8AC3E}">
        <p14:creationId xmlns:p14="http://schemas.microsoft.com/office/powerpoint/2010/main" val="19298307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75873" y="340960"/>
            <a:ext cx="7773988" cy="1296957"/>
          </a:xfrm>
        </p:spPr>
        <p:txBody>
          <a:bodyPr>
            <a:noAutofit/>
          </a:bodyPr>
          <a:lstStyle/>
          <a:p>
            <a:r>
              <a:rPr lang="en-US" dirty="0"/>
              <a:t>You have a Web App and want to create a staging deployment slot in order to test a release before moving to production.  Your app service plan is currently a Shared plan.  What two things do you need to do?</a:t>
            </a:r>
          </a:p>
        </p:txBody>
      </p:sp>
      <p:sp>
        <p:nvSpPr>
          <p:cNvPr id="5" name="Content Placeholder 4"/>
          <p:cNvSpPr>
            <a:spLocks noGrp="1"/>
          </p:cNvSpPr>
          <p:nvPr>
            <p:ph idx="1"/>
          </p:nvPr>
        </p:nvSpPr>
        <p:spPr/>
        <p:txBody>
          <a:bodyPr/>
          <a:lstStyle/>
          <a:p>
            <a:r>
              <a:rPr lang="en-US" dirty="0"/>
              <a:t>Call Microsoft support</a:t>
            </a:r>
          </a:p>
          <a:p>
            <a:r>
              <a:rPr lang="en-US" dirty="0"/>
              <a:t>Change your App Service Plan to a Basic plan</a:t>
            </a:r>
          </a:p>
          <a:p>
            <a:r>
              <a:rPr lang="en-US" dirty="0"/>
              <a:t>Create a new deployment slot named staging</a:t>
            </a:r>
          </a:p>
          <a:p>
            <a:r>
              <a:rPr lang="en-US" dirty="0"/>
              <a:t>Change your App Service Plan to a Standard plan</a:t>
            </a:r>
          </a:p>
          <a:p>
            <a:r>
              <a:rPr lang="en-US" dirty="0"/>
              <a:t>Create a new Resource Group</a:t>
            </a:r>
          </a:p>
          <a:p>
            <a:endParaRPr lang="en-US" dirty="0"/>
          </a:p>
          <a:p>
            <a:endParaRPr lang="en-US" dirty="0"/>
          </a:p>
        </p:txBody>
      </p:sp>
      <p:sp>
        <p:nvSpPr>
          <p:cNvPr id="3" name="Text Placeholder 2">
            <a:extLst>
              <a:ext uri="{FF2B5EF4-FFF2-40B4-BE49-F238E27FC236}">
                <a16:creationId xmlns:a16="http://schemas.microsoft.com/office/drawing/2014/main" id="{2745F1BD-CAF2-46FE-B6EB-F2B9A3DEAA5F}"/>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40419658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0375" y="294143"/>
            <a:ext cx="7773988" cy="1296957"/>
          </a:xfrm>
        </p:spPr>
        <p:txBody>
          <a:bodyPr>
            <a:noAutofit/>
          </a:bodyPr>
          <a:lstStyle/>
          <a:p>
            <a:r>
              <a:rPr lang="en-US" dirty="0"/>
              <a:t>You have a Web App and want to create a staging deployment slot in order to test a release before moving to production.  Your app service plan is currently a Shared plan.  What two things do you need to do?</a:t>
            </a:r>
          </a:p>
        </p:txBody>
      </p:sp>
      <p:sp>
        <p:nvSpPr>
          <p:cNvPr id="5" name="Content Placeholder 4"/>
          <p:cNvSpPr>
            <a:spLocks noGrp="1"/>
          </p:cNvSpPr>
          <p:nvPr>
            <p:ph idx="1"/>
          </p:nvPr>
        </p:nvSpPr>
        <p:spPr>
          <a:xfrm>
            <a:off x="194280" y="2417736"/>
            <a:ext cx="8574837" cy="4146121"/>
          </a:xfrm>
        </p:spPr>
        <p:txBody>
          <a:bodyPr/>
          <a:lstStyle/>
          <a:p>
            <a:pPr>
              <a:buAutoNum type="arabicParenR" startAt="3"/>
            </a:pPr>
            <a:r>
              <a:rPr lang="en-US" dirty="0"/>
              <a:t>Create a new deployment slot named staging</a:t>
            </a:r>
          </a:p>
          <a:p>
            <a:pPr>
              <a:buAutoNum type="arabicParenR" startAt="3"/>
            </a:pPr>
            <a:r>
              <a:rPr lang="en-US" dirty="0"/>
              <a:t>Change your App Service Plan to a Standard plan</a:t>
            </a:r>
          </a:p>
          <a:p>
            <a:endParaRPr lang="en-US" dirty="0"/>
          </a:p>
          <a:p>
            <a:endParaRPr lang="en-US" dirty="0"/>
          </a:p>
        </p:txBody>
      </p:sp>
    </p:spTree>
    <p:extLst>
      <p:ext uri="{BB962C8B-B14F-4D97-AF65-F5344CB8AC3E}">
        <p14:creationId xmlns:p14="http://schemas.microsoft.com/office/powerpoint/2010/main" val="30912187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E315609-FC13-472A-9FB3-89F532D2A0EB}"/>
              </a:ext>
            </a:extLst>
          </p:cNvPr>
          <p:cNvSpPr>
            <a:spLocks noGrp="1"/>
          </p:cNvSpPr>
          <p:nvPr>
            <p:ph type="ctrTitle" sz="quarter"/>
          </p:nvPr>
        </p:nvSpPr>
        <p:spPr/>
        <p:txBody>
          <a:bodyPr/>
          <a:lstStyle/>
          <a:p>
            <a:r>
              <a:rPr lang="en-US" dirty="0"/>
              <a:t>Configure Web Apps </a:t>
            </a:r>
          </a:p>
        </p:txBody>
      </p:sp>
      <p:sp>
        <p:nvSpPr>
          <p:cNvPr id="6" name="Subtitle 5">
            <a:extLst>
              <a:ext uri="{FF2B5EF4-FFF2-40B4-BE49-F238E27FC236}">
                <a16:creationId xmlns:a16="http://schemas.microsoft.com/office/drawing/2014/main" id="{5C407592-27A8-4419-BCCA-7A8F3E71409F}"/>
              </a:ext>
            </a:extLst>
          </p:cNvPr>
          <p:cNvSpPr>
            <a:spLocks noGrp="1"/>
          </p:cNvSpPr>
          <p:nvPr>
            <p:ph type="subTitle" sz="quarter" idx="1"/>
          </p:nvPr>
        </p:nvSpPr>
        <p:spPr/>
        <p:txBody>
          <a:bodyPr/>
          <a:lstStyle/>
          <a:p>
            <a:r>
              <a:rPr lang="en-US" dirty="0"/>
              <a:t>Define and use app settings, connection strings, handlers, and virtual directories; configure certificates and custom domains; configure SSL bindings and runtime configurations; manage Web Apps by using Azure PowerShell and Azure-CLI; manage App Service backups; configure authentication and authorization for Web Apps; configure Web App notifications </a:t>
            </a:r>
          </a:p>
        </p:txBody>
      </p:sp>
      <p:sp>
        <p:nvSpPr>
          <p:cNvPr id="7" name="Text Placeholder 6">
            <a:extLst>
              <a:ext uri="{FF2B5EF4-FFF2-40B4-BE49-F238E27FC236}">
                <a16:creationId xmlns:a16="http://schemas.microsoft.com/office/drawing/2014/main" id="{6A7AAE66-DFBD-48F8-91D2-C28D9BAAEC5D}"/>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38238278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Configuring a web app’s application and authentication settings</a:t>
            </a:r>
          </a:p>
        </p:txBody>
      </p:sp>
      <p:sp>
        <p:nvSpPr>
          <p:cNvPr id="4" name="Content Placeholder 2"/>
          <p:cNvSpPr txBox="1">
            <a:spLocks/>
          </p:cNvSpPr>
          <p:nvPr/>
        </p:nvSpPr>
        <p:spPr>
          <a:xfrm>
            <a:off x="222040" y="1021215"/>
            <a:ext cx="4886935"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sz="2200" b="0" kern="0" dirty="0">
                <a:solidFill>
                  <a:srgbClr val="000000"/>
                </a:solidFill>
              </a:rPr>
              <a:t>Framework versions</a:t>
            </a:r>
          </a:p>
          <a:p>
            <a:pPr lvl="0"/>
            <a:r>
              <a:rPr lang="en-US" sz="2200" b="0" kern="0" dirty="0">
                <a:solidFill>
                  <a:srgbClr val="000000"/>
                </a:solidFill>
              </a:rPr>
              <a:t>Platform and Web sockets</a:t>
            </a:r>
          </a:p>
          <a:p>
            <a:pPr lvl="0"/>
            <a:r>
              <a:rPr lang="en-US" sz="2200" b="0" kern="0" dirty="0">
                <a:solidFill>
                  <a:srgbClr val="000000"/>
                </a:solidFill>
              </a:rPr>
              <a:t>Always On</a:t>
            </a:r>
          </a:p>
          <a:p>
            <a:pPr lvl="0"/>
            <a:r>
              <a:rPr lang="en-US" sz="2200" b="0" kern="0" dirty="0">
                <a:solidFill>
                  <a:srgbClr val="000000"/>
                </a:solidFill>
              </a:rPr>
              <a:t>Managed Pipeline Version</a:t>
            </a:r>
          </a:p>
          <a:p>
            <a:pPr lvl="0"/>
            <a:r>
              <a:rPr lang="en-US" sz="2200" b="0" kern="0" dirty="0">
                <a:solidFill>
                  <a:srgbClr val="000000"/>
                </a:solidFill>
              </a:rPr>
              <a:t>ARR Affinity</a:t>
            </a:r>
          </a:p>
          <a:p>
            <a:pPr lvl="0"/>
            <a:r>
              <a:rPr lang="en-US" sz="2200" b="0" kern="0" dirty="0">
                <a:solidFill>
                  <a:srgbClr val="000000"/>
                </a:solidFill>
              </a:rPr>
              <a:t>Auto Swap</a:t>
            </a:r>
          </a:p>
          <a:p>
            <a:pPr lvl="0"/>
            <a:r>
              <a:rPr lang="en-US" sz="2200" b="0" kern="0" dirty="0">
                <a:solidFill>
                  <a:srgbClr val="000000"/>
                </a:solidFill>
              </a:rPr>
              <a:t>Debugging</a:t>
            </a:r>
          </a:p>
          <a:p>
            <a:pPr lvl="0"/>
            <a:r>
              <a:rPr lang="en-US" sz="2200" b="0" kern="0" dirty="0">
                <a:solidFill>
                  <a:srgbClr val="000000"/>
                </a:solidFill>
              </a:rPr>
              <a:t>Certificates, Domain Names, and SSL Bindings</a:t>
            </a:r>
          </a:p>
          <a:p>
            <a:pPr lvl="0"/>
            <a:r>
              <a:rPr lang="en-US" sz="2200" b="0" kern="0" dirty="0">
                <a:solidFill>
                  <a:srgbClr val="000000"/>
                </a:solidFill>
              </a:rPr>
              <a:t>App Settings</a:t>
            </a:r>
          </a:p>
          <a:p>
            <a:pPr lvl="0"/>
            <a:r>
              <a:rPr lang="en-US" sz="2200" b="0" kern="0" dirty="0">
                <a:solidFill>
                  <a:srgbClr val="000000"/>
                </a:solidFill>
              </a:rPr>
              <a:t>Connection Strings</a:t>
            </a:r>
          </a:p>
          <a:p>
            <a:pPr lvl="0"/>
            <a:r>
              <a:rPr lang="en-US" sz="2200" b="0" kern="0" dirty="0">
                <a:solidFill>
                  <a:srgbClr val="000000"/>
                </a:solidFill>
              </a:rPr>
              <a:t>Default Documents</a:t>
            </a:r>
          </a:p>
          <a:p>
            <a:pPr lvl="0"/>
            <a:r>
              <a:rPr lang="en-US" sz="2200" b="0" kern="0" dirty="0">
                <a:solidFill>
                  <a:srgbClr val="000000"/>
                </a:solidFill>
              </a:rPr>
              <a:t>Diagnostic logs</a:t>
            </a:r>
          </a:p>
          <a:p>
            <a:pPr lvl="0"/>
            <a:r>
              <a:rPr lang="en-US" sz="2200" b="0" kern="0" dirty="0">
                <a:solidFill>
                  <a:srgbClr val="000000"/>
                </a:solidFill>
              </a:rPr>
              <a:t>Authentication and Authorization</a:t>
            </a:r>
          </a:p>
          <a:p>
            <a:pPr lvl="0"/>
            <a:endParaRPr lang="en-US" sz="2200" b="0" kern="0" dirty="0">
              <a:solidFill>
                <a:srgbClr val="000000"/>
              </a:solidFill>
            </a:endParaRPr>
          </a:p>
        </p:txBody>
      </p:sp>
      <p:pic>
        <p:nvPicPr>
          <p:cNvPr id="5" name="Picture 4" descr="Screenshot of the General settings. The settings displayed are: .Net Framework version - v4.6, PHP version - 5.4, Java version – off, Python version – off, Platform – 32 Bit, Web sockets – off, Always on – Off, Managed Pipeline Version – Integrated.&#10;&#10;"/>
          <p:cNvPicPr>
            <a:picLocks noChangeAspect="1"/>
          </p:cNvPicPr>
          <p:nvPr/>
        </p:nvPicPr>
        <p:blipFill>
          <a:blip r:embed="rId3"/>
          <a:stretch>
            <a:fillRect/>
          </a:stretch>
        </p:blipFill>
        <p:spPr>
          <a:xfrm>
            <a:off x="5125563" y="1021215"/>
            <a:ext cx="3767123" cy="5539887"/>
          </a:xfrm>
          <a:prstGeom prst="rect">
            <a:avLst/>
          </a:prstGeom>
        </p:spPr>
      </p:pic>
    </p:spTree>
    <p:extLst>
      <p:ext uri="{BB962C8B-B14F-4D97-AF65-F5344CB8AC3E}">
        <p14:creationId xmlns:p14="http://schemas.microsoft.com/office/powerpoint/2010/main" val="18150515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8F6B872-1D62-4C02-9520-413FEA5BFCA0}"/>
              </a:ext>
            </a:extLst>
          </p:cNvPr>
          <p:cNvSpPr>
            <a:spLocks noGrp="1"/>
          </p:cNvSpPr>
          <p:nvPr>
            <p:ph type="title"/>
          </p:nvPr>
        </p:nvSpPr>
        <p:spPr/>
        <p:txBody>
          <a:bodyPr/>
          <a:lstStyle/>
          <a:p>
            <a:r>
              <a:rPr lang="en-US" dirty="0"/>
              <a:t>Web App and </a:t>
            </a:r>
            <a:r>
              <a:rPr lang="en-US" dirty="0" err="1"/>
              <a:t>Powershell</a:t>
            </a:r>
            <a:endParaRPr lang="en-US" dirty="0"/>
          </a:p>
        </p:txBody>
      </p:sp>
      <p:sp>
        <p:nvSpPr>
          <p:cNvPr id="7" name="Text Placeholder 6">
            <a:extLst>
              <a:ext uri="{FF2B5EF4-FFF2-40B4-BE49-F238E27FC236}">
                <a16:creationId xmlns:a16="http://schemas.microsoft.com/office/drawing/2014/main" id="{05D9D23C-8DF7-4E74-92E2-EF8ABE1E55B7}"/>
              </a:ext>
            </a:extLst>
          </p:cNvPr>
          <p:cNvSpPr>
            <a:spLocks noGrp="1"/>
          </p:cNvSpPr>
          <p:nvPr>
            <p:ph type="body" sz="quarter" idx="10"/>
          </p:nvPr>
        </p:nvSpPr>
        <p:spPr/>
        <p:txBody>
          <a:bodyPr/>
          <a:lstStyle/>
          <a:p>
            <a:endParaRPr lang="en-US" dirty="0"/>
          </a:p>
        </p:txBody>
      </p:sp>
      <p:pic>
        <p:nvPicPr>
          <p:cNvPr id="1026" name="Picture 2" descr="Install custom extension">
            <a:extLst>
              <a:ext uri="{FF2B5EF4-FFF2-40B4-BE49-F238E27FC236}">
                <a16:creationId xmlns:a16="http://schemas.microsoft.com/office/drawing/2014/main" id="{E499E5ED-3AF3-4886-8029-42D085278DF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15902" y="909824"/>
            <a:ext cx="3712195" cy="3072161"/>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D3FD3535-F7D8-4FAB-B405-8806E2D98A19}"/>
              </a:ext>
            </a:extLst>
          </p:cNvPr>
          <p:cNvSpPr/>
          <p:nvPr/>
        </p:nvSpPr>
        <p:spPr>
          <a:xfrm>
            <a:off x="261188" y="4412095"/>
            <a:ext cx="8459066" cy="738664"/>
          </a:xfrm>
          <a:prstGeom prst="rect">
            <a:avLst/>
          </a:prstGeom>
        </p:spPr>
        <p:txBody>
          <a:bodyPr wrap="square">
            <a:spAutoFit/>
          </a:bodyPr>
          <a:lstStyle/>
          <a:p>
            <a:r>
              <a:rPr lang="en-US" sz="1400" b="0" dirty="0">
                <a:solidFill>
                  <a:srgbClr val="0101FD"/>
                </a:solidFill>
                <a:latin typeface="Segoe UI" panose="020B0502040204020203" pitchFamily="34" charset="0"/>
                <a:cs typeface="Segoe UI" panose="020B0502040204020203" pitchFamily="34" charset="0"/>
              </a:rPr>
              <a:t>New-</a:t>
            </a:r>
            <a:r>
              <a:rPr lang="en-US" sz="1400" b="0" dirty="0" err="1">
                <a:solidFill>
                  <a:srgbClr val="0101FD"/>
                </a:solidFill>
                <a:latin typeface="Segoe UI" panose="020B0502040204020203" pitchFamily="34" charset="0"/>
                <a:cs typeface="Segoe UI" panose="020B0502040204020203" pitchFamily="34" charset="0"/>
              </a:rPr>
              <a:t>AzureRmWebApp</a:t>
            </a:r>
            <a:r>
              <a:rPr lang="en-US" sz="1400" b="0" dirty="0">
                <a:solidFill>
                  <a:srgbClr val="007D9A"/>
                </a:solidFill>
                <a:latin typeface="Segoe UI" panose="020B0502040204020203" pitchFamily="34" charset="0"/>
                <a:cs typeface="Segoe UI" panose="020B0502040204020203" pitchFamily="34" charset="0"/>
              </a:rPr>
              <a:t> -Name</a:t>
            </a:r>
            <a:r>
              <a:rPr lang="en-US" sz="1400" b="0" dirty="0">
                <a:solidFill>
                  <a:srgbClr val="000000"/>
                </a:solidFill>
                <a:latin typeface="Segoe UI" panose="020B0502040204020203" pitchFamily="34" charset="0"/>
                <a:cs typeface="Segoe UI" panose="020B0502040204020203" pitchFamily="34" charset="0"/>
              </a:rPr>
              <a:t> $</a:t>
            </a:r>
            <a:r>
              <a:rPr lang="en-US" sz="1400" b="0" dirty="0" err="1">
                <a:solidFill>
                  <a:srgbClr val="000000"/>
                </a:solidFill>
                <a:latin typeface="Segoe UI" panose="020B0502040204020203" pitchFamily="34" charset="0"/>
                <a:cs typeface="Segoe UI" panose="020B0502040204020203" pitchFamily="34" charset="0"/>
              </a:rPr>
              <a:t>webappname</a:t>
            </a:r>
            <a:r>
              <a:rPr lang="en-US" sz="1400" b="0" dirty="0">
                <a:solidFill>
                  <a:srgbClr val="007D9A"/>
                </a:solidFill>
                <a:latin typeface="Segoe UI" panose="020B0502040204020203" pitchFamily="34" charset="0"/>
                <a:cs typeface="Segoe UI" panose="020B0502040204020203" pitchFamily="34" charset="0"/>
              </a:rPr>
              <a:t> -Location</a:t>
            </a:r>
            <a:r>
              <a:rPr lang="en-US" sz="1400" b="0" dirty="0">
                <a:solidFill>
                  <a:srgbClr val="000000"/>
                </a:solidFill>
                <a:latin typeface="Segoe UI" panose="020B0502040204020203" pitchFamily="34" charset="0"/>
                <a:cs typeface="Segoe UI" panose="020B0502040204020203" pitchFamily="34" charset="0"/>
              </a:rPr>
              <a:t> $location -</a:t>
            </a:r>
            <a:r>
              <a:rPr lang="en-US" sz="1400" b="0" dirty="0" err="1">
                <a:solidFill>
                  <a:srgbClr val="000000"/>
                </a:solidFill>
                <a:latin typeface="Segoe UI" panose="020B0502040204020203" pitchFamily="34" charset="0"/>
                <a:cs typeface="Segoe UI" panose="020B0502040204020203" pitchFamily="34" charset="0"/>
              </a:rPr>
              <a:t>AppServicePlan</a:t>
            </a:r>
            <a:r>
              <a:rPr lang="en-US" sz="1400" b="0" dirty="0">
                <a:solidFill>
                  <a:srgbClr val="000000"/>
                </a:solidFill>
                <a:latin typeface="Segoe UI" panose="020B0502040204020203" pitchFamily="34" charset="0"/>
                <a:cs typeface="Segoe UI" panose="020B0502040204020203" pitchFamily="34" charset="0"/>
              </a:rPr>
              <a:t> $</a:t>
            </a:r>
            <a:r>
              <a:rPr lang="en-US" sz="1400" b="0" dirty="0" err="1">
                <a:solidFill>
                  <a:srgbClr val="000000"/>
                </a:solidFill>
                <a:latin typeface="Segoe UI" panose="020B0502040204020203" pitchFamily="34" charset="0"/>
                <a:cs typeface="Segoe UI" panose="020B0502040204020203" pitchFamily="34" charset="0"/>
              </a:rPr>
              <a:t>webappname</a:t>
            </a:r>
            <a:r>
              <a:rPr lang="en-US" sz="1400" b="0" dirty="0">
                <a:solidFill>
                  <a:srgbClr val="000000"/>
                </a:solidFill>
                <a:latin typeface="Segoe UI" panose="020B0502040204020203" pitchFamily="34" charset="0"/>
                <a:cs typeface="Segoe UI" panose="020B0502040204020203" pitchFamily="34" charset="0"/>
              </a:rPr>
              <a:t> </a:t>
            </a:r>
            <a:r>
              <a:rPr lang="en-US" sz="1400" b="0" dirty="0">
                <a:solidFill>
                  <a:srgbClr val="007D9A"/>
                </a:solidFill>
                <a:latin typeface="Segoe UI" panose="020B0502040204020203" pitchFamily="34" charset="0"/>
                <a:cs typeface="Segoe UI" panose="020B0502040204020203" pitchFamily="34" charset="0"/>
              </a:rPr>
              <a:t> -</a:t>
            </a:r>
            <a:r>
              <a:rPr lang="en-US" sz="1400" b="0" dirty="0" err="1">
                <a:solidFill>
                  <a:srgbClr val="007D9A"/>
                </a:solidFill>
                <a:latin typeface="Segoe UI" panose="020B0502040204020203" pitchFamily="34" charset="0"/>
                <a:cs typeface="Segoe UI" panose="020B0502040204020203" pitchFamily="34" charset="0"/>
              </a:rPr>
              <a:t>ResourceGroupName</a:t>
            </a:r>
            <a:r>
              <a:rPr lang="en-US" sz="1400" b="0" dirty="0">
                <a:solidFill>
                  <a:srgbClr val="000000"/>
                </a:solidFill>
                <a:latin typeface="Segoe UI" panose="020B0502040204020203" pitchFamily="34" charset="0"/>
                <a:cs typeface="Segoe UI" panose="020B0502040204020203" pitchFamily="34" charset="0"/>
              </a:rPr>
              <a:t> </a:t>
            </a:r>
            <a:r>
              <a:rPr lang="en-US" sz="1400" b="0" dirty="0" err="1">
                <a:solidFill>
                  <a:srgbClr val="000000"/>
                </a:solidFill>
                <a:latin typeface="Segoe UI" panose="020B0502040204020203" pitchFamily="34" charset="0"/>
                <a:cs typeface="Segoe UI" panose="020B0502040204020203" pitchFamily="34" charset="0"/>
              </a:rPr>
              <a:t>myResourceGroup</a:t>
            </a:r>
            <a:r>
              <a:rPr lang="en-US" sz="1400" b="0" dirty="0">
                <a:solidFill>
                  <a:srgbClr val="000000"/>
                </a:solidFill>
                <a:latin typeface="Segoe UI" panose="020B0502040204020203" pitchFamily="34" charset="0"/>
                <a:cs typeface="Segoe UI" panose="020B0502040204020203" pitchFamily="34" charset="0"/>
              </a:rPr>
              <a:t> </a:t>
            </a:r>
            <a:br>
              <a:rPr lang="en-US" sz="1400" dirty="0">
                <a:latin typeface="Segoe UI" panose="020B0502040204020203" pitchFamily="34" charset="0"/>
                <a:cs typeface="Segoe UI" panose="020B0502040204020203" pitchFamily="34" charset="0"/>
              </a:rPr>
            </a:br>
            <a:endParaRPr lang="en-US" sz="1400" dirty="0">
              <a:latin typeface="Segoe UI" panose="020B0502040204020203" pitchFamily="34" charset="0"/>
              <a:cs typeface="Segoe UI" panose="020B0502040204020203" pitchFamily="34" charset="0"/>
            </a:endParaRPr>
          </a:p>
        </p:txBody>
      </p:sp>
      <p:sp>
        <p:nvSpPr>
          <p:cNvPr id="8" name="Rectangle 7">
            <a:extLst>
              <a:ext uri="{FF2B5EF4-FFF2-40B4-BE49-F238E27FC236}">
                <a16:creationId xmlns:a16="http://schemas.microsoft.com/office/drawing/2014/main" id="{9C23282C-FBD7-4B2A-9AF9-93697EB0FDB7}"/>
              </a:ext>
            </a:extLst>
          </p:cNvPr>
          <p:cNvSpPr/>
          <p:nvPr/>
        </p:nvSpPr>
        <p:spPr>
          <a:xfrm>
            <a:off x="261189" y="5057649"/>
            <a:ext cx="8459065" cy="523220"/>
          </a:xfrm>
          <a:prstGeom prst="rect">
            <a:avLst/>
          </a:prstGeom>
        </p:spPr>
        <p:txBody>
          <a:bodyPr wrap="square">
            <a:spAutoFit/>
          </a:bodyPr>
          <a:lstStyle/>
          <a:p>
            <a:r>
              <a:rPr lang="en-US" sz="1400" b="0" dirty="0" err="1">
                <a:solidFill>
                  <a:srgbClr val="0101FD"/>
                </a:solidFill>
                <a:latin typeface="Segoe UI" panose="020B0502040204020203" pitchFamily="34" charset="0"/>
                <a:cs typeface="Segoe UI" panose="020B0502040204020203" pitchFamily="34" charset="0"/>
              </a:rPr>
              <a:t>az</a:t>
            </a:r>
            <a:r>
              <a:rPr lang="en-US" sz="1400" b="0" dirty="0">
                <a:solidFill>
                  <a:srgbClr val="000000"/>
                </a:solidFill>
                <a:latin typeface="Segoe UI" panose="020B0502040204020203" pitchFamily="34" charset="0"/>
                <a:cs typeface="Segoe UI" panose="020B0502040204020203" pitchFamily="34" charset="0"/>
              </a:rPr>
              <a:t> </a:t>
            </a:r>
            <a:r>
              <a:rPr lang="en-US" sz="1400" b="0" dirty="0" err="1">
                <a:solidFill>
                  <a:srgbClr val="0101FD"/>
                </a:solidFill>
                <a:latin typeface="Segoe UI" panose="020B0502040204020203" pitchFamily="34" charset="0"/>
                <a:cs typeface="Segoe UI" panose="020B0502040204020203" pitchFamily="34" charset="0"/>
              </a:rPr>
              <a:t>webapp</a:t>
            </a:r>
            <a:r>
              <a:rPr lang="en-US" sz="1400" b="0" dirty="0">
                <a:solidFill>
                  <a:srgbClr val="000000"/>
                </a:solidFill>
                <a:latin typeface="Segoe UI" panose="020B0502040204020203" pitchFamily="34" charset="0"/>
                <a:cs typeface="Segoe UI" panose="020B0502040204020203" pitchFamily="34" charset="0"/>
              </a:rPr>
              <a:t> </a:t>
            </a:r>
            <a:r>
              <a:rPr lang="en-US" sz="1400" b="0" dirty="0">
                <a:solidFill>
                  <a:srgbClr val="0101FD"/>
                </a:solidFill>
                <a:latin typeface="Segoe UI" panose="020B0502040204020203" pitchFamily="34" charset="0"/>
                <a:cs typeface="Segoe UI" panose="020B0502040204020203" pitchFamily="34" charset="0"/>
              </a:rPr>
              <a:t>create</a:t>
            </a:r>
            <a:r>
              <a:rPr lang="en-US" sz="1400" b="0" dirty="0">
                <a:solidFill>
                  <a:srgbClr val="007D9A"/>
                </a:solidFill>
                <a:latin typeface="Segoe UI" panose="020B0502040204020203" pitchFamily="34" charset="0"/>
                <a:cs typeface="Segoe UI" panose="020B0502040204020203" pitchFamily="34" charset="0"/>
              </a:rPr>
              <a:t> --name</a:t>
            </a:r>
            <a:r>
              <a:rPr lang="en-US" sz="1400" b="0" dirty="0">
                <a:solidFill>
                  <a:srgbClr val="000000"/>
                </a:solidFill>
                <a:latin typeface="Segoe UI" panose="020B0502040204020203" pitchFamily="34" charset="0"/>
                <a:cs typeface="Segoe UI" panose="020B0502040204020203" pitchFamily="34" charset="0"/>
              </a:rPr>
              <a:t> $</a:t>
            </a:r>
            <a:r>
              <a:rPr lang="en-US" sz="1400" b="0" dirty="0" err="1">
                <a:solidFill>
                  <a:srgbClr val="000000"/>
                </a:solidFill>
                <a:latin typeface="Segoe UI" panose="020B0502040204020203" pitchFamily="34" charset="0"/>
                <a:cs typeface="Segoe UI" panose="020B0502040204020203" pitchFamily="34" charset="0"/>
              </a:rPr>
              <a:t>webappname</a:t>
            </a:r>
            <a:r>
              <a:rPr lang="en-US" sz="1400" b="0" dirty="0">
                <a:solidFill>
                  <a:srgbClr val="007D9A"/>
                </a:solidFill>
                <a:latin typeface="Segoe UI" panose="020B0502040204020203" pitchFamily="34" charset="0"/>
                <a:cs typeface="Segoe UI" panose="020B0502040204020203" pitchFamily="34" charset="0"/>
              </a:rPr>
              <a:t> --resource-group</a:t>
            </a:r>
            <a:r>
              <a:rPr lang="en-US" sz="1400" b="0" dirty="0">
                <a:solidFill>
                  <a:srgbClr val="000000"/>
                </a:solidFill>
                <a:latin typeface="Segoe UI" panose="020B0502040204020203" pitchFamily="34" charset="0"/>
                <a:cs typeface="Segoe UI" panose="020B0502040204020203" pitchFamily="34" charset="0"/>
              </a:rPr>
              <a:t> </a:t>
            </a:r>
            <a:r>
              <a:rPr lang="en-US" sz="1400" b="0" dirty="0" err="1">
                <a:solidFill>
                  <a:srgbClr val="000000"/>
                </a:solidFill>
                <a:latin typeface="Segoe UI" panose="020B0502040204020203" pitchFamily="34" charset="0"/>
                <a:cs typeface="Segoe UI" panose="020B0502040204020203" pitchFamily="34" charset="0"/>
              </a:rPr>
              <a:t>myResourceGroup</a:t>
            </a:r>
            <a:r>
              <a:rPr lang="en-US" sz="1400" b="0" dirty="0">
                <a:solidFill>
                  <a:srgbClr val="000000"/>
                </a:solidFill>
                <a:latin typeface="Segoe UI" panose="020B0502040204020203" pitchFamily="34" charset="0"/>
                <a:cs typeface="Segoe UI" panose="020B0502040204020203" pitchFamily="34" charset="0"/>
              </a:rPr>
              <a:t> \</a:t>
            </a:r>
          </a:p>
          <a:p>
            <a:r>
              <a:rPr lang="en-US" sz="1400" b="0" dirty="0">
                <a:solidFill>
                  <a:srgbClr val="000000"/>
                </a:solidFill>
                <a:latin typeface="Segoe UI" panose="020B0502040204020203" pitchFamily="34" charset="0"/>
                <a:cs typeface="Segoe UI" panose="020B0502040204020203" pitchFamily="34" charset="0"/>
              </a:rPr>
              <a:t> </a:t>
            </a:r>
            <a:r>
              <a:rPr lang="en-US" sz="1400" b="0" dirty="0">
                <a:solidFill>
                  <a:srgbClr val="007D9A"/>
                </a:solidFill>
                <a:latin typeface="Segoe UI" panose="020B0502040204020203" pitchFamily="34" charset="0"/>
                <a:cs typeface="Segoe UI" panose="020B0502040204020203" pitchFamily="34" charset="0"/>
              </a:rPr>
              <a:t>--plan</a:t>
            </a:r>
            <a:r>
              <a:rPr lang="en-US" sz="1400" b="0" dirty="0">
                <a:solidFill>
                  <a:srgbClr val="000000"/>
                </a:solidFill>
                <a:latin typeface="Segoe UI" panose="020B0502040204020203" pitchFamily="34" charset="0"/>
                <a:cs typeface="Segoe UI" panose="020B0502040204020203" pitchFamily="34" charset="0"/>
              </a:rPr>
              <a:t> $</a:t>
            </a:r>
            <a:r>
              <a:rPr lang="en-US" sz="1400" b="0" dirty="0" err="1">
                <a:solidFill>
                  <a:srgbClr val="000000"/>
                </a:solidFill>
                <a:latin typeface="Segoe UI" panose="020B0502040204020203" pitchFamily="34" charset="0"/>
                <a:cs typeface="Segoe UI" panose="020B0502040204020203" pitchFamily="34" charset="0"/>
              </a:rPr>
              <a:t>webappname</a:t>
            </a:r>
            <a:endParaRPr lang="en-US" sz="14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3409783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38D64CF-0ADE-4CA1-8572-EADA659468A1}"/>
              </a:ext>
            </a:extLst>
          </p:cNvPr>
          <p:cNvSpPr>
            <a:spLocks noGrp="1"/>
          </p:cNvSpPr>
          <p:nvPr>
            <p:ph type="ctrTitle" sz="quarter"/>
          </p:nvPr>
        </p:nvSpPr>
        <p:spPr/>
        <p:txBody>
          <a:bodyPr/>
          <a:lstStyle/>
          <a:p>
            <a:r>
              <a:rPr lang="en-US" dirty="0"/>
              <a:t>Design and Implement Azure App Service Apps (10-15%) </a:t>
            </a:r>
          </a:p>
        </p:txBody>
      </p:sp>
      <p:sp>
        <p:nvSpPr>
          <p:cNvPr id="6" name="Subtitle 5">
            <a:extLst>
              <a:ext uri="{FF2B5EF4-FFF2-40B4-BE49-F238E27FC236}">
                <a16:creationId xmlns:a16="http://schemas.microsoft.com/office/drawing/2014/main" id="{63D15067-A858-486F-B33B-2D1E14333555}"/>
              </a:ext>
            </a:extLst>
          </p:cNvPr>
          <p:cNvSpPr>
            <a:spLocks noGrp="1"/>
          </p:cNvSpPr>
          <p:nvPr>
            <p:ph type="subTitle" sz="quarter" idx="1"/>
          </p:nvPr>
        </p:nvSpPr>
        <p:spPr/>
        <p:txBody>
          <a:bodyPr/>
          <a:lstStyle/>
          <a:p>
            <a:r>
              <a:rPr lang="en-US" dirty="0"/>
              <a:t>Deploy Web Apps  </a:t>
            </a:r>
          </a:p>
          <a:p>
            <a:r>
              <a:rPr lang="en-US" dirty="0"/>
              <a:t>Configure Web Apps  </a:t>
            </a:r>
          </a:p>
          <a:p>
            <a:r>
              <a:rPr lang="en-US" dirty="0"/>
              <a:t>Configure diagnostics, monitoring, and analytics </a:t>
            </a:r>
          </a:p>
          <a:p>
            <a:r>
              <a:rPr lang="en-US" dirty="0"/>
              <a:t>Configure Web Apps for scale and resilience</a:t>
            </a:r>
          </a:p>
        </p:txBody>
      </p:sp>
      <p:sp>
        <p:nvSpPr>
          <p:cNvPr id="7" name="Text Placeholder 6">
            <a:extLst>
              <a:ext uri="{FF2B5EF4-FFF2-40B4-BE49-F238E27FC236}">
                <a16:creationId xmlns:a16="http://schemas.microsoft.com/office/drawing/2014/main" id="{609ADB62-C7AA-4B53-83A9-55D5B7B0E64C}"/>
              </a:ext>
            </a:extLst>
          </p:cNvPr>
          <p:cNvSpPr>
            <a:spLocks noGrp="1"/>
          </p:cNvSpPr>
          <p:nvPr>
            <p:ph type="body" sz="quarter" idx="10"/>
          </p:nvPr>
        </p:nvSpPr>
        <p:spPr/>
        <p:txBody>
          <a:bodyPr/>
          <a:lstStyle/>
          <a:p>
            <a:endParaRPr lang="en-US"/>
          </a:p>
        </p:txBody>
      </p:sp>
      <p:sp>
        <p:nvSpPr>
          <p:cNvPr id="8" name="Text Placeholder 7">
            <a:extLst>
              <a:ext uri="{FF2B5EF4-FFF2-40B4-BE49-F238E27FC236}">
                <a16:creationId xmlns:a16="http://schemas.microsoft.com/office/drawing/2014/main" id="{041176C3-A54B-431B-9644-B4FF10CFD4BB}"/>
              </a:ext>
            </a:extLst>
          </p:cNvPr>
          <p:cNvSpPr>
            <a:spLocks noGrp="1"/>
          </p:cNvSpPr>
          <p:nvPr>
            <p:ph type="body" sz="quarter" idx="11"/>
          </p:nvPr>
        </p:nvSpPr>
        <p:spPr/>
        <p:txBody>
          <a:bodyPr/>
          <a:lstStyle/>
          <a:p>
            <a:r>
              <a:rPr lang="en-US" dirty="0"/>
              <a:t>https://www.microsoft.com/en-ie/learning/exam-70-533.aspx</a:t>
            </a:r>
          </a:p>
        </p:txBody>
      </p:sp>
    </p:spTree>
    <p:extLst>
      <p:ext uri="{BB962C8B-B14F-4D97-AF65-F5344CB8AC3E}">
        <p14:creationId xmlns:p14="http://schemas.microsoft.com/office/powerpoint/2010/main" val="15825925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8F6B872-1D62-4C02-9520-413FEA5BFCA0}"/>
              </a:ext>
            </a:extLst>
          </p:cNvPr>
          <p:cNvSpPr>
            <a:spLocks noGrp="1"/>
          </p:cNvSpPr>
          <p:nvPr>
            <p:ph type="title"/>
          </p:nvPr>
        </p:nvSpPr>
        <p:spPr/>
        <p:txBody>
          <a:bodyPr/>
          <a:lstStyle/>
          <a:p>
            <a:r>
              <a:rPr lang="en-US" dirty="0"/>
              <a:t>Backup Apps </a:t>
            </a:r>
          </a:p>
        </p:txBody>
      </p:sp>
      <p:sp>
        <p:nvSpPr>
          <p:cNvPr id="6" name="Text Placeholder 5">
            <a:extLst>
              <a:ext uri="{FF2B5EF4-FFF2-40B4-BE49-F238E27FC236}">
                <a16:creationId xmlns:a16="http://schemas.microsoft.com/office/drawing/2014/main" id="{9D3638CF-66DD-42FE-AFCA-5449D562034C}"/>
              </a:ext>
            </a:extLst>
          </p:cNvPr>
          <p:cNvSpPr>
            <a:spLocks noGrp="1"/>
          </p:cNvSpPr>
          <p:nvPr>
            <p:ph type="body" idx="1"/>
          </p:nvPr>
        </p:nvSpPr>
        <p:spPr/>
        <p:txBody>
          <a:bodyPr/>
          <a:lstStyle/>
          <a:p>
            <a:pPr marL="0" indent="0">
              <a:buNone/>
            </a:pPr>
            <a:r>
              <a:rPr lang="en-US" dirty="0">
                <a:solidFill>
                  <a:srgbClr val="000000"/>
                </a:solidFill>
              </a:rPr>
              <a:t>App Service can back up the following information to an Azure storage account and container that you have configured your app to use:</a:t>
            </a:r>
          </a:p>
          <a:p>
            <a:pPr marL="0" indent="0">
              <a:buNone/>
            </a:pPr>
            <a:endParaRPr lang="en-US" sz="2000" dirty="0">
              <a:solidFill>
                <a:srgbClr val="000000"/>
              </a:solidFill>
            </a:endParaRPr>
          </a:p>
          <a:p>
            <a:pPr>
              <a:buFont typeface="Courier New" panose="02070309020205020404" pitchFamily="49" charset="0"/>
              <a:buChar char="o"/>
            </a:pPr>
            <a:r>
              <a:rPr lang="en-US" sz="2400" dirty="0">
                <a:solidFill>
                  <a:srgbClr val="000000"/>
                </a:solidFill>
              </a:rPr>
              <a:t>  App configuration</a:t>
            </a:r>
          </a:p>
          <a:p>
            <a:pPr>
              <a:buFont typeface="Courier New" panose="02070309020205020404" pitchFamily="49" charset="0"/>
              <a:buChar char="o"/>
            </a:pPr>
            <a:r>
              <a:rPr lang="en-US" sz="2400" dirty="0">
                <a:solidFill>
                  <a:srgbClr val="000000"/>
                </a:solidFill>
              </a:rPr>
              <a:t>  File content</a:t>
            </a:r>
          </a:p>
          <a:p>
            <a:pPr>
              <a:buFont typeface="Courier New" panose="02070309020205020404" pitchFamily="49" charset="0"/>
              <a:buChar char="o"/>
            </a:pPr>
            <a:r>
              <a:rPr lang="en-US" sz="2400" dirty="0">
                <a:solidFill>
                  <a:srgbClr val="000000"/>
                </a:solidFill>
              </a:rPr>
              <a:t>  Database connected to your app</a:t>
            </a:r>
          </a:p>
        </p:txBody>
      </p:sp>
      <p:sp>
        <p:nvSpPr>
          <p:cNvPr id="7" name="Text Placeholder 6">
            <a:extLst>
              <a:ext uri="{FF2B5EF4-FFF2-40B4-BE49-F238E27FC236}">
                <a16:creationId xmlns:a16="http://schemas.microsoft.com/office/drawing/2014/main" id="{05D9D23C-8DF7-4E74-92E2-EF8ABE1E55B7}"/>
              </a:ext>
            </a:extLst>
          </p:cNvPr>
          <p:cNvSpPr>
            <a:spLocks noGrp="1"/>
          </p:cNvSpPr>
          <p:nvPr>
            <p:ph type="body" sz="quarter" idx="10"/>
          </p:nvPr>
        </p:nvSpPr>
        <p:spPr/>
        <p:txBody>
          <a:bodyPr/>
          <a:lstStyle/>
          <a:p>
            <a:r>
              <a:rPr lang="en-US" dirty="0">
                <a:hlinkClick r:id="rId3"/>
              </a:rPr>
              <a:t>https://docs.microsoft.com/en-us/azure/app-service/web-sites-backup</a:t>
            </a:r>
            <a:endParaRPr lang="en-US" dirty="0"/>
          </a:p>
          <a:p>
            <a:endParaRPr lang="en-US" dirty="0"/>
          </a:p>
        </p:txBody>
      </p:sp>
      <p:pic>
        <p:nvPicPr>
          <p:cNvPr id="2050" name="Picture 2" descr="Backups page">
            <a:extLst>
              <a:ext uri="{FF2B5EF4-FFF2-40B4-BE49-F238E27FC236}">
                <a16:creationId xmlns:a16="http://schemas.microsoft.com/office/drawing/2014/main" id="{FCEEA96B-661E-4D60-9EC4-42BDA79CF4B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46520" y="2026785"/>
            <a:ext cx="2419350"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75183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02905" y="74643"/>
            <a:ext cx="7773988" cy="1296957"/>
          </a:xfrm>
        </p:spPr>
        <p:txBody>
          <a:bodyPr>
            <a:noAutofit/>
          </a:bodyPr>
          <a:lstStyle/>
          <a:p>
            <a:r>
              <a:rPr lang="en-US" sz="2500" dirty="0"/>
              <a:t>You are launching a beta site and have little budget to spend.  You need to be ready in case the site or </a:t>
            </a:r>
            <a:r>
              <a:rPr lang="en-US" sz="2500" dirty="0" err="1"/>
              <a:t>db</a:t>
            </a:r>
            <a:r>
              <a:rPr lang="en-US" sz="2500" dirty="0"/>
              <a:t> goes down and are ok with some downtime.  What is the best thing to do?</a:t>
            </a:r>
          </a:p>
        </p:txBody>
      </p:sp>
      <p:sp>
        <p:nvSpPr>
          <p:cNvPr id="5" name="Content Placeholder 4"/>
          <p:cNvSpPr>
            <a:spLocks noGrp="1"/>
          </p:cNvSpPr>
          <p:nvPr>
            <p:ph idx="1"/>
          </p:nvPr>
        </p:nvSpPr>
        <p:spPr/>
        <p:txBody>
          <a:bodyPr/>
          <a:lstStyle/>
          <a:p>
            <a:r>
              <a:rPr lang="en-US" dirty="0"/>
              <a:t>Deploy another Web App but don’t give anyone the URL</a:t>
            </a:r>
          </a:p>
          <a:p>
            <a:r>
              <a:rPr lang="en-US" dirty="0"/>
              <a:t>Setup Traffic Manager</a:t>
            </a:r>
          </a:p>
          <a:p>
            <a:r>
              <a:rPr lang="en-US" dirty="0"/>
              <a:t>Setup Backup for the Web App using a storage account in another region</a:t>
            </a:r>
          </a:p>
          <a:p>
            <a:r>
              <a:rPr lang="en-US" dirty="0"/>
              <a:t>Create a </a:t>
            </a:r>
            <a:r>
              <a:rPr lang="en-US" dirty="0" err="1"/>
              <a:t>WebJob</a:t>
            </a:r>
            <a:r>
              <a:rPr lang="en-US" dirty="0"/>
              <a:t> that backs up the database</a:t>
            </a:r>
          </a:p>
        </p:txBody>
      </p:sp>
      <p:sp>
        <p:nvSpPr>
          <p:cNvPr id="2" name="Text Placeholder 1">
            <a:extLst>
              <a:ext uri="{FF2B5EF4-FFF2-40B4-BE49-F238E27FC236}">
                <a16:creationId xmlns:a16="http://schemas.microsoft.com/office/drawing/2014/main" id="{CB324262-8C61-420F-A567-5507398AC712}"/>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9534552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You are launching a beta site and have little budget to spend.  You need to be ready in case the site or </a:t>
            </a:r>
            <a:r>
              <a:rPr lang="en-US" dirty="0" err="1"/>
              <a:t>db</a:t>
            </a:r>
            <a:r>
              <a:rPr lang="en-US" dirty="0"/>
              <a:t> goes down and are ok with some downtime.  What is the best thing to do?</a:t>
            </a:r>
          </a:p>
        </p:txBody>
      </p:sp>
      <p:sp>
        <p:nvSpPr>
          <p:cNvPr id="5" name="Content Placeholder 4"/>
          <p:cNvSpPr>
            <a:spLocks noGrp="1"/>
          </p:cNvSpPr>
          <p:nvPr>
            <p:ph idx="1"/>
          </p:nvPr>
        </p:nvSpPr>
        <p:spPr/>
        <p:txBody>
          <a:bodyPr/>
          <a:lstStyle/>
          <a:p>
            <a:pPr marL="0" indent="0">
              <a:buNone/>
            </a:pPr>
            <a:r>
              <a:rPr lang="en-US" dirty="0"/>
              <a:t>3)   Setup Backup for the Web App using a storage account in another region</a:t>
            </a:r>
          </a:p>
        </p:txBody>
      </p:sp>
    </p:spTree>
    <p:extLst>
      <p:ext uri="{BB962C8B-B14F-4D97-AF65-F5344CB8AC3E}">
        <p14:creationId xmlns:p14="http://schemas.microsoft.com/office/powerpoint/2010/main" val="23362979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endParaRPr lang="en-US"/>
          </a:p>
        </p:txBody>
      </p:sp>
      <p:sp>
        <p:nvSpPr>
          <p:cNvPr id="6" name="Text Placeholder 5"/>
          <p:cNvSpPr>
            <a:spLocks noGrp="1"/>
          </p:cNvSpPr>
          <p:nvPr>
            <p:ph type="body" sz="quarter" idx="11"/>
          </p:nvPr>
        </p:nvSpPr>
        <p:spPr/>
        <p:txBody>
          <a:bodyPr/>
          <a:lstStyle/>
          <a:p>
            <a:r>
              <a:rPr lang="en-US" dirty="0"/>
              <a:t>Take a look at the Azure PowerShell cmdlets and the CLI documentation.  The exam will have questions that use either PowerShell or CLI commands.  </a:t>
            </a:r>
          </a:p>
          <a:p>
            <a:endParaRPr lang="en-US" dirty="0"/>
          </a:p>
          <a:p>
            <a:r>
              <a:rPr lang="en-US" dirty="0"/>
              <a:t>Just because this is a design level exam, does not mean there won’t be any code level questions.</a:t>
            </a:r>
          </a:p>
        </p:txBody>
      </p:sp>
    </p:spTree>
    <p:extLst>
      <p:ext uri="{BB962C8B-B14F-4D97-AF65-F5344CB8AC3E}">
        <p14:creationId xmlns:p14="http://schemas.microsoft.com/office/powerpoint/2010/main" val="349613738"/>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A042255-1901-4639-B120-005F391ABF4A}"/>
              </a:ext>
            </a:extLst>
          </p:cNvPr>
          <p:cNvSpPr>
            <a:spLocks noGrp="1"/>
          </p:cNvSpPr>
          <p:nvPr>
            <p:ph type="ctrTitle" sz="quarter"/>
          </p:nvPr>
        </p:nvSpPr>
        <p:spPr/>
        <p:txBody>
          <a:bodyPr/>
          <a:lstStyle/>
          <a:p>
            <a:r>
              <a:rPr lang="en-US" dirty="0"/>
              <a:t>Configure diagnostics, monitoring and analytics</a:t>
            </a:r>
          </a:p>
        </p:txBody>
      </p:sp>
      <p:sp>
        <p:nvSpPr>
          <p:cNvPr id="6" name="Subtitle 5">
            <a:extLst>
              <a:ext uri="{FF2B5EF4-FFF2-40B4-BE49-F238E27FC236}">
                <a16:creationId xmlns:a16="http://schemas.microsoft.com/office/drawing/2014/main" id="{82A304BB-281D-492D-92BA-66E70E5CC9B7}"/>
              </a:ext>
            </a:extLst>
          </p:cNvPr>
          <p:cNvSpPr>
            <a:spLocks noGrp="1"/>
          </p:cNvSpPr>
          <p:nvPr>
            <p:ph type="subTitle" sz="quarter" idx="1"/>
          </p:nvPr>
        </p:nvSpPr>
        <p:spPr/>
        <p:txBody>
          <a:bodyPr/>
          <a:lstStyle/>
          <a:p>
            <a:r>
              <a:rPr lang="en-US" dirty="0"/>
              <a:t>Retrieve diagnostics data; view streaming logs; configure endpoint monitoring; configure alerts; configure diagnostics; use remote debugging; monitor Web App resources </a:t>
            </a:r>
          </a:p>
        </p:txBody>
      </p:sp>
      <p:sp>
        <p:nvSpPr>
          <p:cNvPr id="7" name="Text Placeholder 6">
            <a:extLst>
              <a:ext uri="{FF2B5EF4-FFF2-40B4-BE49-F238E27FC236}">
                <a16:creationId xmlns:a16="http://schemas.microsoft.com/office/drawing/2014/main" id="{CC8EC7BB-B976-4537-A9C8-DF67487C94D6}"/>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16489034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Configuring application and site diagnostics</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Configure the following application logging settings:</a:t>
            </a:r>
          </a:p>
          <a:p>
            <a:pPr marL="365760" lvl="1"/>
            <a:r>
              <a:rPr lang="en-US" b="0" kern="0" dirty="0">
                <a:solidFill>
                  <a:srgbClr val="000000"/>
                </a:solidFill>
              </a:rPr>
              <a:t>Log storage location</a:t>
            </a:r>
          </a:p>
          <a:p>
            <a:pPr marL="365760" lvl="1"/>
            <a:r>
              <a:rPr lang="en-US" b="0" kern="0" dirty="0">
                <a:solidFill>
                  <a:srgbClr val="000000"/>
                </a:solidFill>
              </a:rPr>
              <a:t>Logging level</a:t>
            </a:r>
          </a:p>
          <a:p>
            <a:pPr marL="365760" lvl="1"/>
            <a:r>
              <a:rPr lang="en-US" b="0" kern="0" dirty="0">
                <a:solidFill>
                  <a:srgbClr val="000000"/>
                </a:solidFill>
              </a:rPr>
              <a:t>Retention period</a:t>
            </a:r>
          </a:p>
          <a:p>
            <a:pPr lvl="0"/>
            <a:r>
              <a:rPr lang="en-US" b="0" kern="0" dirty="0">
                <a:solidFill>
                  <a:srgbClr val="000000"/>
                </a:solidFill>
              </a:rPr>
              <a:t>Configure the following site diagnostics settings:</a:t>
            </a:r>
          </a:p>
          <a:p>
            <a:pPr marL="365760" lvl="1"/>
            <a:r>
              <a:rPr lang="en-US" b="0" kern="0" dirty="0">
                <a:solidFill>
                  <a:srgbClr val="000000"/>
                </a:solidFill>
              </a:rPr>
              <a:t>Web server logging</a:t>
            </a:r>
          </a:p>
          <a:p>
            <a:pPr marL="365760" lvl="1"/>
            <a:r>
              <a:rPr lang="en-US" b="0" kern="0" dirty="0">
                <a:solidFill>
                  <a:srgbClr val="000000"/>
                </a:solidFill>
              </a:rPr>
              <a:t>Detailed error messages</a:t>
            </a:r>
          </a:p>
          <a:p>
            <a:pPr marL="365760" lvl="1"/>
            <a:r>
              <a:rPr lang="en-US" b="0" kern="0" dirty="0">
                <a:solidFill>
                  <a:srgbClr val="000000"/>
                </a:solidFill>
              </a:rPr>
              <a:t>Failed request tracing</a:t>
            </a:r>
          </a:p>
        </p:txBody>
      </p:sp>
    </p:spTree>
    <p:extLst>
      <p:ext uri="{BB962C8B-B14F-4D97-AF65-F5344CB8AC3E}">
        <p14:creationId xmlns:p14="http://schemas.microsoft.com/office/powerpoint/2010/main" val="9014168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Monitoring web apps</a:t>
            </a:r>
          </a:p>
        </p:txBody>
      </p:sp>
      <p:sp>
        <p:nvSpPr>
          <p:cNvPr id="4" name="Content Placeholder 2"/>
          <p:cNvSpPr txBox="1">
            <a:spLocks/>
          </p:cNvSpPr>
          <p:nvPr/>
        </p:nvSpPr>
        <p:spPr>
          <a:xfrm>
            <a:off x="291829" y="1021214"/>
            <a:ext cx="8657617" cy="5417685"/>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Access diagnostic logs by using:</a:t>
            </a:r>
          </a:p>
          <a:p>
            <a:pPr marL="365760" lvl="1"/>
            <a:r>
              <a:rPr lang="en-US" b="0" kern="0" dirty="0">
                <a:solidFill>
                  <a:srgbClr val="000000"/>
                </a:solidFill>
              </a:rPr>
              <a:t>FTP</a:t>
            </a:r>
          </a:p>
          <a:p>
            <a:pPr marL="365760" lvl="1"/>
            <a:r>
              <a:rPr lang="en-US" b="0" kern="0" dirty="0">
                <a:solidFill>
                  <a:srgbClr val="000000"/>
                </a:solidFill>
              </a:rPr>
              <a:t>Azure PowerShell</a:t>
            </a:r>
          </a:p>
          <a:p>
            <a:pPr marL="365760" lvl="1"/>
            <a:r>
              <a:rPr lang="en-US" b="0" kern="0" dirty="0">
                <a:solidFill>
                  <a:srgbClr val="000000"/>
                </a:solidFill>
              </a:rPr>
              <a:t>Azure CLI</a:t>
            </a:r>
          </a:p>
          <a:p>
            <a:pPr lvl="0"/>
            <a:r>
              <a:rPr lang="en-US" b="0" kern="0" dirty="0">
                <a:solidFill>
                  <a:srgbClr val="000000"/>
                </a:solidFill>
              </a:rPr>
              <a:t>View logs in Visual Studio by using Application Insights</a:t>
            </a:r>
          </a:p>
          <a:p>
            <a:pPr lvl="0"/>
            <a:r>
              <a:rPr lang="en-US" b="0" kern="0" dirty="0">
                <a:solidFill>
                  <a:srgbClr val="000000"/>
                </a:solidFill>
              </a:rPr>
              <a:t>Monitor web apps in the Azure portal by:</a:t>
            </a:r>
          </a:p>
          <a:p>
            <a:pPr marL="365760" lvl="1"/>
            <a:r>
              <a:rPr lang="en-US" b="0" kern="0" dirty="0">
                <a:solidFill>
                  <a:srgbClr val="000000"/>
                </a:solidFill>
              </a:rPr>
              <a:t>Adding metrics</a:t>
            </a:r>
          </a:p>
          <a:p>
            <a:pPr marL="365760" lvl="1"/>
            <a:r>
              <a:rPr lang="en-US" b="0" kern="0" dirty="0">
                <a:solidFill>
                  <a:srgbClr val="000000"/>
                </a:solidFill>
              </a:rPr>
              <a:t>Configuring alerts:</a:t>
            </a:r>
          </a:p>
          <a:p>
            <a:pPr marL="761047" lvl="2"/>
            <a:r>
              <a:rPr lang="en-US" b="0" kern="0" dirty="0">
                <a:solidFill>
                  <a:srgbClr val="000000"/>
                </a:solidFill>
              </a:rPr>
              <a:t>Email notifications</a:t>
            </a:r>
          </a:p>
          <a:p>
            <a:pPr marL="761047" lvl="2"/>
            <a:r>
              <a:rPr lang="en-US" b="0" kern="0" dirty="0">
                <a:solidFill>
                  <a:srgbClr val="000000"/>
                </a:solidFill>
              </a:rPr>
              <a:t>Webhooks</a:t>
            </a:r>
          </a:p>
          <a:p>
            <a:pPr marL="761047" lvl="2"/>
            <a:r>
              <a:rPr lang="en-US" b="0" kern="0" dirty="0">
                <a:solidFill>
                  <a:srgbClr val="000000"/>
                </a:solidFill>
              </a:rPr>
              <a:t>Logic apps</a:t>
            </a:r>
          </a:p>
        </p:txBody>
      </p:sp>
    </p:spTree>
    <p:extLst>
      <p:ext uri="{BB962C8B-B14F-4D97-AF65-F5344CB8AC3E}">
        <p14:creationId xmlns:p14="http://schemas.microsoft.com/office/powerpoint/2010/main" val="19410313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Configure App Service endpoint monitoring</a:t>
            </a:r>
          </a:p>
        </p:txBody>
      </p:sp>
      <p:pic>
        <p:nvPicPr>
          <p:cNvPr id="9" name="Picture 8">
            <a:extLst>
              <a:ext uri="{FF2B5EF4-FFF2-40B4-BE49-F238E27FC236}">
                <a16:creationId xmlns:a16="http://schemas.microsoft.com/office/drawing/2014/main" id="{8142ABCE-F243-4DF9-9584-53B0EC12D43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 y="1028700"/>
            <a:ext cx="7924800" cy="2400300"/>
          </a:xfrm>
          <a:prstGeom prst="rect">
            <a:avLst/>
          </a:prstGeom>
        </p:spPr>
      </p:pic>
    </p:spTree>
    <p:extLst>
      <p:ext uri="{BB962C8B-B14F-4D97-AF65-F5344CB8AC3E}">
        <p14:creationId xmlns:p14="http://schemas.microsoft.com/office/powerpoint/2010/main" val="383112042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Configure Alerts</a:t>
            </a:r>
          </a:p>
        </p:txBody>
      </p:sp>
      <p:pic>
        <p:nvPicPr>
          <p:cNvPr id="4" name="Picture 3">
            <a:extLst>
              <a:ext uri="{FF2B5EF4-FFF2-40B4-BE49-F238E27FC236}">
                <a16:creationId xmlns:a16="http://schemas.microsoft.com/office/drawing/2014/main" id="{691917C3-2DA7-4CDE-BED5-027473B76BA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10638" y="740662"/>
            <a:ext cx="1718239" cy="5553307"/>
          </a:xfrm>
          <a:prstGeom prst="rect">
            <a:avLst/>
          </a:prstGeom>
        </p:spPr>
      </p:pic>
      <p:sp>
        <p:nvSpPr>
          <p:cNvPr id="5" name="TextBox 4">
            <a:extLst>
              <a:ext uri="{FF2B5EF4-FFF2-40B4-BE49-F238E27FC236}">
                <a16:creationId xmlns:a16="http://schemas.microsoft.com/office/drawing/2014/main" id="{E6A556AC-D2C2-47E7-B1C6-0EC648034568}"/>
              </a:ext>
            </a:extLst>
          </p:cNvPr>
          <p:cNvSpPr txBox="1"/>
          <p:nvPr/>
        </p:nvSpPr>
        <p:spPr>
          <a:xfrm>
            <a:off x="565079" y="3609782"/>
            <a:ext cx="5540073" cy="2000548"/>
          </a:xfrm>
          <a:prstGeom prst="rect">
            <a:avLst/>
          </a:prstGeom>
          <a:noFill/>
        </p:spPr>
        <p:txBody>
          <a:bodyPr wrap="square" rtlCol="0">
            <a:spAutoFit/>
          </a:bodyPr>
          <a:lstStyle>
            <a:defPPr>
              <a:defRPr lang="en-US"/>
            </a:defPPr>
            <a:lvl1pPr>
              <a:defRPr sz="2000">
                <a:solidFill>
                  <a:srgbClr val="000000"/>
                </a:solidFill>
                <a:latin typeface="segoe-ui_bold"/>
              </a:defRPr>
            </a:lvl1pPr>
          </a:lstStyle>
          <a:p>
            <a:r>
              <a:rPr lang="en-US" sz="2800" dirty="0">
                <a:latin typeface="Segoe UI" panose="020B0502040204020203" pitchFamily="34" charset="0"/>
                <a:cs typeface="Segoe UI" panose="020B0502040204020203" pitchFamily="34" charset="0"/>
              </a:rPr>
              <a:t>Actions:</a:t>
            </a:r>
          </a:p>
          <a:p>
            <a:pPr marL="342900" indent="-342900">
              <a:buFont typeface="Arial" panose="020B0604020202020204" pitchFamily="34" charset="0"/>
              <a:buChar char="•"/>
            </a:pPr>
            <a:r>
              <a:rPr lang="en-US" sz="2400" dirty="0">
                <a:latin typeface="Segoe UI" panose="020B0502040204020203" pitchFamily="34" charset="0"/>
                <a:cs typeface="Segoe UI" panose="020B0502040204020203" pitchFamily="34" charset="0"/>
              </a:rPr>
              <a:t>send email notifications </a:t>
            </a:r>
          </a:p>
          <a:p>
            <a:pPr marL="342900" indent="-342900">
              <a:buFont typeface="Arial" panose="020B0604020202020204" pitchFamily="34" charset="0"/>
              <a:buChar char="•"/>
            </a:pPr>
            <a:r>
              <a:rPr lang="en-US" sz="2400" dirty="0">
                <a:latin typeface="Segoe UI" panose="020B0502040204020203" pitchFamily="34" charset="0"/>
                <a:cs typeface="Segoe UI" panose="020B0502040204020203" pitchFamily="34" charset="0"/>
              </a:rPr>
              <a:t>call a </a:t>
            </a:r>
            <a:r>
              <a:rPr lang="en-US" sz="2400" dirty="0" err="1">
                <a:latin typeface="Segoe UI" panose="020B0502040204020203" pitchFamily="34" charset="0"/>
                <a:cs typeface="Segoe UI" panose="020B0502040204020203" pitchFamily="34" charset="0"/>
              </a:rPr>
              <a:t>webhook</a:t>
            </a:r>
            <a:endParaRPr lang="en-US" sz="2400" dirty="0">
              <a:latin typeface="Segoe UI" panose="020B0502040204020203" pitchFamily="34" charset="0"/>
              <a:cs typeface="Segoe UI" panose="020B0502040204020203" pitchFamily="34" charset="0"/>
            </a:endParaRPr>
          </a:p>
          <a:p>
            <a:pPr marL="342900" indent="-342900">
              <a:buFont typeface="Arial" panose="020B0604020202020204" pitchFamily="34" charset="0"/>
              <a:buChar char="•"/>
            </a:pPr>
            <a:r>
              <a:rPr lang="en-US" sz="2400" dirty="0">
                <a:latin typeface="Segoe UI" panose="020B0502040204020203" pitchFamily="34" charset="0"/>
                <a:cs typeface="Segoe UI" panose="020B0502040204020203" pitchFamily="34" charset="0"/>
              </a:rPr>
              <a:t>start execution of an Azure runbook </a:t>
            </a:r>
          </a:p>
        </p:txBody>
      </p:sp>
      <p:sp>
        <p:nvSpPr>
          <p:cNvPr id="7" name="TextBox 6">
            <a:extLst>
              <a:ext uri="{FF2B5EF4-FFF2-40B4-BE49-F238E27FC236}">
                <a16:creationId xmlns:a16="http://schemas.microsoft.com/office/drawing/2014/main" id="{96EF0F29-BDEE-47AE-A55C-6E80FF3CFFE1}"/>
              </a:ext>
            </a:extLst>
          </p:cNvPr>
          <p:cNvSpPr txBox="1"/>
          <p:nvPr/>
        </p:nvSpPr>
        <p:spPr>
          <a:xfrm>
            <a:off x="565079" y="1749670"/>
            <a:ext cx="4777484" cy="1261884"/>
          </a:xfrm>
          <a:prstGeom prst="rect">
            <a:avLst/>
          </a:prstGeom>
          <a:noFill/>
        </p:spPr>
        <p:txBody>
          <a:bodyPr wrap="square" rtlCol="0">
            <a:spAutoFit/>
          </a:bodyPr>
          <a:lstStyle/>
          <a:p>
            <a:r>
              <a:rPr lang="en-US" sz="2800" dirty="0">
                <a:solidFill>
                  <a:srgbClr val="000000"/>
                </a:solidFill>
                <a:latin typeface="Segoe UI" panose="020B0502040204020203" pitchFamily="34" charset="0"/>
                <a:cs typeface="Segoe UI" panose="020B0502040204020203" pitchFamily="34" charset="0"/>
              </a:rPr>
              <a:t>Triggers:</a:t>
            </a:r>
          </a:p>
          <a:p>
            <a:pPr marL="342900" indent="-342900">
              <a:buFont typeface="Arial" panose="020B0604020202020204" pitchFamily="34" charset="0"/>
              <a:buChar char="•"/>
            </a:pPr>
            <a:r>
              <a:rPr lang="en-US" sz="2400" dirty="0">
                <a:solidFill>
                  <a:srgbClr val="000000"/>
                </a:solidFill>
                <a:latin typeface="Segoe UI" panose="020B0502040204020203" pitchFamily="34" charset="0"/>
                <a:cs typeface="Segoe UI" panose="020B0502040204020203" pitchFamily="34" charset="0"/>
              </a:rPr>
              <a:t>Metric values </a:t>
            </a:r>
            <a:endParaRPr lang="en-US" sz="2400" kern="0" dirty="0">
              <a:solidFill>
                <a:srgbClr val="000000"/>
              </a:solidFill>
              <a:latin typeface="Segoe UI" panose="020B0502040204020203" pitchFamily="34" charset="0"/>
              <a:cs typeface="Segoe UI" panose="020B0502040204020203" pitchFamily="34" charset="0"/>
            </a:endParaRPr>
          </a:p>
          <a:p>
            <a:pPr marL="342900" indent="-342900">
              <a:buFont typeface="Arial" panose="020B0604020202020204" pitchFamily="34" charset="0"/>
              <a:buChar char="•"/>
            </a:pPr>
            <a:r>
              <a:rPr lang="en-US" sz="2400" dirty="0">
                <a:solidFill>
                  <a:srgbClr val="000000"/>
                </a:solidFill>
                <a:latin typeface="Segoe UI" panose="020B0502040204020203" pitchFamily="34" charset="0"/>
                <a:cs typeface="Segoe UI" panose="020B0502040204020203" pitchFamily="34" charset="0"/>
              </a:rPr>
              <a:t>Activity log events </a:t>
            </a:r>
            <a:endParaRPr lang="en-US" sz="2400" kern="0" dirty="0">
              <a:solidFill>
                <a:srgbClr val="000000"/>
              </a:solidFill>
              <a:latin typeface="Segoe UI" panose="020B0502040204020203" pitchFamily="34" charset="0"/>
              <a:cs typeface="Segoe UI" pitchFamily="34" charset="0"/>
            </a:endParaRPr>
          </a:p>
        </p:txBody>
      </p:sp>
    </p:spTree>
    <p:extLst>
      <p:ext uri="{BB962C8B-B14F-4D97-AF65-F5344CB8AC3E}">
        <p14:creationId xmlns:p14="http://schemas.microsoft.com/office/powerpoint/2010/main" val="402111842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A042255-1901-4639-B120-005F391ABF4A}"/>
              </a:ext>
            </a:extLst>
          </p:cNvPr>
          <p:cNvSpPr>
            <a:spLocks noGrp="1"/>
          </p:cNvSpPr>
          <p:nvPr>
            <p:ph type="ctrTitle" sz="quarter"/>
          </p:nvPr>
        </p:nvSpPr>
        <p:spPr>
          <a:xfrm>
            <a:off x="597160" y="508962"/>
            <a:ext cx="8379200" cy="1011928"/>
          </a:xfrm>
        </p:spPr>
        <p:txBody>
          <a:bodyPr/>
          <a:lstStyle/>
          <a:p>
            <a:r>
              <a:rPr lang="en-US" dirty="0"/>
              <a:t>Configure Web Apps for scale and resilience</a:t>
            </a:r>
          </a:p>
        </p:txBody>
      </p:sp>
      <p:sp>
        <p:nvSpPr>
          <p:cNvPr id="6" name="Subtitle 5">
            <a:extLst>
              <a:ext uri="{FF2B5EF4-FFF2-40B4-BE49-F238E27FC236}">
                <a16:creationId xmlns:a16="http://schemas.microsoft.com/office/drawing/2014/main" id="{82A304BB-281D-492D-92BA-66E70E5CC9B7}"/>
              </a:ext>
            </a:extLst>
          </p:cNvPr>
          <p:cNvSpPr>
            <a:spLocks noGrp="1"/>
          </p:cNvSpPr>
          <p:nvPr>
            <p:ph type="subTitle" sz="quarter" idx="1"/>
          </p:nvPr>
        </p:nvSpPr>
        <p:spPr/>
        <p:txBody>
          <a:bodyPr/>
          <a:lstStyle/>
          <a:p>
            <a:r>
              <a:rPr lang="en-US" sz="2000" dirty="0"/>
              <a:t>Configure auto-scale using built-in and custom schedules; configure by metric; change the size of an instance; configure Traffic Manager </a:t>
            </a:r>
          </a:p>
        </p:txBody>
      </p:sp>
    </p:spTree>
    <p:extLst>
      <p:ext uri="{BB962C8B-B14F-4D97-AF65-F5344CB8AC3E}">
        <p14:creationId xmlns:p14="http://schemas.microsoft.com/office/powerpoint/2010/main" val="17583393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p:cNvSpPr txBox="1"/>
          <p:nvPr/>
        </p:nvSpPr>
        <p:spPr>
          <a:xfrm rot="16200000">
            <a:off x="-843536" y="4894338"/>
            <a:ext cx="2042462" cy="256751"/>
          </a:xfrm>
          <a:prstGeom prst="rect">
            <a:avLst/>
          </a:prstGeom>
          <a:noFill/>
        </p:spPr>
        <p:txBody>
          <a:bodyPr wrap="none" lIns="134451" tIns="107561" rIns="134451" bIns="107561" rtlCol="0">
            <a:noAutofit/>
          </a:bodyPr>
          <a:lstStyle/>
          <a:p>
            <a:pPr defTabSz="685478">
              <a:lnSpc>
                <a:spcPct val="90000"/>
              </a:lnSpc>
              <a:spcAft>
                <a:spcPts val="441"/>
              </a:spcAft>
              <a:defRPr/>
            </a:pPr>
            <a:r>
              <a:rPr lang="de-DE" sz="2100" dirty="0">
                <a:solidFill>
                  <a:srgbClr val="FFFFFF">
                    <a:lumMod val="50000"/>
                  </a:srgbClr>
                </a:solidFill>
                <a:latin typeface="Segoe UI Light"/>
                <a:cs typeface="Segoe UI" panose="020B0502040204020203" pitchFamily="34" charset="0"/>
              </a:rPr>
              <a:t>http://azureplatform.azurewebsites.net/</a:t>
            </a:r>
            <a:endParaRPr lang="en-US" sz="2100" dirty="0">
              <a:solidFill>
                <a:srgbClr val="FFFFFF">
                  <a:lumMod val="50000"/>
                </a:srgbClr>
              </a:solidFill>
              <a:latin typeface="Segoe UI Light"/>
              <a:cs typeface="Segoe UI" panose="020B0502040204020203" pitchFamily="34" charset="0"/>
            </a:endParaRPr>
          </a:p>
        </p:txBody>
      </p:sp>
      <p:sp>
        <p:nvSpPr>
          <p:cNvPr id="17" name="TextBox 16"/>
          <p:cNvSpPr txBox="1"/>
          <p:nvPr/>
        </p:nvSpPr>
        <p:spPr>
          <a:xfrm rot="16200000">
            <a:off x="8218001" y="5471893"/>
            <a:ext cx="1316435" cy="257783"/>
          </a:xfrm>
          <a:prstGeom prst="rect">
            <a:avLst/>
          </a:prstGeom>
          <a:noFill/>
        </p:spPr>
        <p:txBody>
          <a:bodyPr wrap="none" lIns="134451" tIns="107561" rIns="134451" bIns="107561" rtlCol="0">
            <a:noAutofit/>
          </a:bodyPr>
          <a:lstStyle/>
          <a:p>
            <a:pPr algn="r" defTabSz="685478">
              <a:lnSpc>
                <a:spcPct val="90000"/>
              </a:lnSpc>
              <a:spcAft>
                <a:spcPts val="441"/>
              </a:spcAft>
              <a:defRPr/>
            </a:pPr>
            <a:r>
              <a:rPr lang="de-DE" sz="900" dirty="0">
                <a:solidFill>
                  <a:srgbClr val="FFFFFF">
                    <a:lumMod val="50000"/>
                  </a:srgbClr>
                </a:solidFill>
                <a:latin typeface="Segoe UI Light"/>
                <a:cs typeface="Segoe UI" panose="020B0502040204020203" pitchFamily="34" charset="0"/>
              </a:rPr>
              <a:t>* Preview Services</a:t>
            </a:r>
            <a:endParaRPr lang="en-US" sz="900" dirty="0">
              <a:solidFill>
                <a:srgbClr val="FFFFFF">
                  <a:lumMod val="50000"/>
                </a:srgbClr>
              </a:solidFill>
              <a:latin typeface="Segoe UI Light"/>
              <a:cs typeface="Segoe UI" panose="020B0502040204020203" pitchFamily="34" charset="0"/>
            </a:endParaRPr>
          </a:p>
        </p:txBody>
      </p:sp>
      <p:pic>
        <p:nvPicPr>
          <p:cNvPr id="7" name="Picture 6"/>
          <p:cNvPicPr>
            <a:picLocks noChangeAspect="1"/>
          </p:cNvPicPr>
          <p:nvPr/>
        </p:nvPicPr>
        <p:blipFill>
          <a:blip r:embed="rId3"/>
          <a:stretch>
            <a:fillRect/>
          </a:stretch>
        </p:blipFill>
        <p:spPr>
          <a:xfrm>
            <a:off x="722115" y="4146267"/>
            <a:ext cx="2264569" cy="1228725"/>
          </a:xfrm>
          <a:prstGeom prst="rect">
            <a:avLst/>
          </a:prstGeom>
        </p:spPr>
      </p:pic>
      <p:pic>
        <p:nvPicPr>
          <p:cNvPr id="8" name="Picture 7"/>
          <p:cNvPicPr>
            <a:picLocks noChangeAspect="1"/>
          </p:cNvPicPr>
          <p:nvPr/>
        </p:nvPicPr>
        <p:blipFill>
          <a:blip r:embed="rId4"/>
          <a:stretch>
            <a:fillRect/>
          </a:stretch>
        </p:blipFill>
        <p:spPr>
          <a:xfrm>
            <a:off x="728665" y="2530304"/>
            <a:ext cx="2232422" cy="1582341"/>
          </a:xfrm>
          <a:prstGeom prst="rect">
            <a:avLst/>
          </a:prstGeom>
        </p:spPr>
      </p:pic>
      <p:pic>
        <p:nvPicPr>
          <p:cNvPr id="9" name="Picture 8"/>
          <p:cNvPicPr>
            <a:picLocks noChangeAspect="1"/>
          </p:cNvPicPr>
          <p:nvPr/>
        </p:nvPicPr>
        <p:blipFill>
          <a:blip r:embed="rId5"/>
          <a:stretch>
            <a:fillRect/>
          </a:stretch>
        </p:blipFill>
        <p:spPr>
          <a:xfrm>
            <a:off x="738189" y="964603"/>
            <a:ext cx="2218135" cy="1571625"/>
          </a:xfrm>
          <a:prstGeom prst="rect">
            <a:avLst/>
          </a:prstGeom>
        </p:spPr>
      </p:pic>
      <p:pic>
        <p:nvPicPr>
          <p:cNvPr id="23" name="Picture 22"/>
          <p:cNvPicPr>
            <a:picLocks noChangeAspect="1"/>
          </p:cNvPicPr>
          <p:nvPr/>
        </p:nvPicPr>
        <p:blipFill rotWithShape="1">
          <a:blip r:embed="rId6"/>
          <a:srcRect b="7848"/>
          <a:stretch/>
        </p:blipFill>
        <p:spPr>
          <a:xfrm>
            <a:off x="726878" y="5441671"/>
            <a:ext cx="7690247" cy="523361"/>
          </a:xfrm>
          <a:prstGeom prst="rect">
            <a:avLst/>
          </a:prstGeom>
        </p:spPr>
      </p:pic>
      <p:pic>
        <p:nvPicPr>
          <p:cNvPr id="19" name="Picture 18"/>
          <p:cNvPicPr>
            <a:picLocks noChangeAspect="1"/>
          </p:cNvPicPr>
          <p:nvPr/>
        </p:nvPicPr>
        <p:blipFill>
          <a:blip r:embed="rId7"/>
          <a:stretch>
            <a:fillRect/>
          </a:stretch>
        </p:blipFill>
        <p:spPr>
          <a:xfrm>
            <a:off x="6168630" y="936931"/>
            <a:ext cx="2218135" cy="1571625"/>
          </a:xfrm>
          <a:prstGeom prst="rect">
            <a:avLst/>
          </a:prstGeom>
        </p:spPr>
      </p:pic>
      <p:pic>
        <p:nvPicPr>
          <p:cNvPr id="20" name="Picture 19"/>
          <p:cNvPicPr>
            <a:picLocks noChangeAspect="1"/>
          </p:cNvPicPr>
          <p:nvPr/>
        </p:nvPicPr>
        <p:blipFill>
          <a:blip r:embed="rId8"/>
          <a:stretch>
            <a:fillRect/>
          </a:stretch>
        </p:blipFill>
        <p:spPr>
          <a:xfrm>
            <a:off x="6173392" y="2538610"/>
            <a:ext cx="2264569" cy="1246585"/>
          </a:xfrm>
          <a:prstGeom prst="rect">
            <a:avLst/>
          </a:prstGeom>
        </p:spPr>
      </p:pic>
      <p:pic>
        <p:nvPicPr>
          <p:cNvPr id="21" name="Picture 20"/>
          <p:cNvPicPr>
            <a:picLocks noChangeAspect="1"/>
          </p:cNvPicPr>
          <p:nvPr/>
        </p:nvPicPr>
        <p:blipFill>
          <a:blip r:embed="rId9"/>
          <a:stretch>
            <a:fillRect/>
          </a:stretch>
        </p:blipFill>
        <p:spPr>
          <a:xfrm>
            <a:off x="6186339" y="3819191"/>
            <a:ext cx="2207419" cy="1585913"/>
          </a:xfrm>
          <a:prstGeom prst="rect">
            <a:avLst/>
          </a:prstGeom>
        </p:spPr>
      </p:pic>
      <p:pic>
        <p:nvPicPr>
          <p:cNvPr id="14" name="Picture 13"/>
          <p:cNvPicPr>
            <a:picLocks noChangeAspect="1"/>
          </p:cNvPicPr>
          <p:nvPr/>
        </p:nvPicPr>
        <p:blipFill>
          <a:blip r:embed="rId10"/>
          <a:stretch>
            <a:fillRect/>
          </a:stretch>
        </p:blipFill>
        <p:spPr>
          <a:xfrm>
            <a:off x="3475955" y="941450"/>
            <a:ext cx="2228850" cy="1600200"/>
          </a:xfrm>
          <a:prstGeom prst="rect">
            <a:avLst/>
          </a:prstGeom>
        </p:spPr>
      </p:pic>
      <p:pic>
        <p:nvPicPr>
          <p:cNvPr id="15" name="Picture 14"/>
          <p:cNvPicPr>
            <a:picLocks noChangeAspect="1"/>
          </p:cNvPicPr>
          <p:nvPr/>
        </p:nvPicPr>
        <p:blipFill>
          <a:blip r:embed="rId11"/>
          <a:stretch>
            <a:fillRect/>
          </a:stretch>
        </p:blipFill>
        <p:spPr>
          <a:xfrm>
            <a:off x="3479527" y="2536887"/>
            <a:ext cx="2221706" cy="1268016"/>
          </a:xfrm>
          <a:prstGeom prst="rect">
            <a:avLst/>
          </a:prstGeom>
        </p:spPr>
      </p:pic>
      <p:pic>
        <p:nvPicPr>
          <p:cNvPr id="18" name="Picture 17"/>
          <p:cNvPicPr>
            <a:picLocks noChangeAspect="1"/>
          </p:cNvPicPr>
          <p:nvPr/>
        </p:nvPicPr>
        <p:blipFill>
          <a:blip r:embed="rId12"/>
          <a:stretch>
            <a:fillRect/>
          </a:stretch>
        </p:blipFill>
        <p:spPr>
          <a:xfrm>
            <a:off x="3474765" y="3800141"/>
            <a:ext cx="2235994" cy="1603772"/>
          </a:xfrm>
          <a:prstGeom prst="rect">
            <a:avLst/>
          </a:prstGeom>
        </p:spPr>
      </p:pic>
      <p:sp>
        <p:nvSpPr>
          <p:cNvPr id="2" name="Rectangle 1">
            <a:extLst>
              <a:ext uri="{FF2B5EF4-FFF2-40B4-BE49-F238E27FC236}">
                <a16:creationId xmlns:a16="http://schemas.microsoft.com/office/drawing/2014/main" id="{732257A5-50C9-4C2E-B8B5-486C1E77A629}"/>
              </a:ext>
            </a:extLst>
          </p:cNvPr>
          <p:cNvSpPr/>
          <p:nvPr/>
        </p:nvSpPr>
        <p:spPr bwMode="auto">
          <a:xfrm>
            <a:off x="3474765" y="936931"/>
            <a:ext cx="2235994" cy="1562198"/>
          </a:xfrm>
          <a:prstGeom prst="rect">
            <a:avLst/>
          </a:prstGeom>
          <a:noFill/>
          <a:ln>
            <a:solidFill>
              <a:srgbClr val="FF0000"/>
            </a:solid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dirty="0">
              <a:ln>
                <a:noFill/>
              </a:ln>
              <a:solidFill>
                <a:schemeClr val="tx1"/>
              </a:solidFill>
              <a:effectLst/>
              <a:latin typeface="Segoe UI" panose="020B0502040204020203" pitchFamily="34" charset="0"/>
            </a:endParaRPr>
          </a:p>
        </p:txBody>
      </p:sp>
    </p:spTree>
    <p:extLst>
      <p:ext uri="{BB962C8B-B14F-4D97-AF65-F5344CB8AC3E}">
        <p14:creationId xmlns:p14="http://schemas.microsoft.com/office/powerpoint/2010/main" val="153667562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019A09-B49A-4571-9092-1052FBF2AA13}"/>
              </a:ext>
            </a:extLst>
          </p:cNvPr>
          <p:cNvSpPr>
            <a:spLocks noGrp="1"/>
          </p:cNvSpPr>
          <p:nvPr>
            <p:ph type="title"/>
          </p:nvPr>
        </p:nvSpPr>
        <p:spPr/>
        <p:txBody>
          <a:bodyPr/>
          <a:lstStyle/>
          <a:p>
            <a:r>
              <a:rPr lang="en-US" dirty="0"/>
              <a:t>Design for Scalability and Performance</a:t>
            </a:r>
          </a:p>
        </p:txBody>
      </p:sp>
      <p:pic>
        <p:nvPicPr>
          <p:cNvPr id="4" name="Picture 3">
            <a:extLst>
              <a:ext uri="{FF2B5EF4-FFF2-40B4-BE49-F238E27FC236}">
                <a16:creationId xmlns:a16="http://schemas.microsoft.com/office/drawing/2014/main" id="{BD7FF7A9-FAB5-4DE6-B4F1-96255B4DEBD8}"/>
              </a:ext>
            </a:extLst>
          </p:cNvPr>
          <p:cNvPicPr>
            <a:picLocks noChangeAspect="1"/>
          </p:cNvPicPr>
          <p:nvPr/>
        </p:nvPicPr>
        <p:blipFill>
          <a:blip r:embed="rId3"/>
          <a:stretch>
            <a:fillRect/>
          </a:stretch>
        </p:blipFill>
        <p:spPr>
          <a:xfrm>
            <a:off x="5678008" y="3282108"/>
            <a:ext cx="3158082" cy="1831854"/>
          </a:xfrm>
          <a:prstGeom prst="rect">
            <a:avLst/>
          </a:prstGeom>
        </p:spPr>
      </p:pic>
      <p:sp>
        <p:nvSpPr>
          <p:cNvPr id="3" name="Content Placeholder 2">
            <a:extLst>
              <a:ext uri="{FF2B5EF4-FFF2-40B4-BE49-F238E27FC236}">
                <a16:creationId xmlns:a16="http://schemas.microsoft.com/office/drawing/2014/main" id="{D7A86C12-65CF-445A-A889-2F6D02BC8408}"/>
              </a:ext>
            </a:extLst>
          </p:cNvPr>
          <p:cNvSpPr>
            <a:spLocks noGrp="1"/>
          </p:cNvSpPr>
          <p:nvPr>
            <p:ph idx="1"/>
          </p:nvPr>
        </p:nvSpPr>
        <p:spPr/>
        <p:txBody>
          <a:bodyPr>
            <a:normAutofit/>
          </a:bodyPr>
          <a:lstStyle/>
          <a:p>
            <a:pPr marL="0" indent="0">
              <a:buNone/>
            </a:pPr>
            <a:r>
              <a:rPr lang="en-US" dirty="0"/>
              <a:t>Scale Up – Change pricing tiers: Free, Shared, Basic, Standard, Premium</a:t>
            </a:r>
          </a:p>
          <a:p>
            <a:pPr marL="0" indent="0">
              <a:buNone/>
            </a:pPr>
            <a:r>
              <a:rPr lang="en-US" dirty="0"/>
              <a:t>Scale Out – Change instance count: manually, auto</a:t>
            </a:r>
          </a:p>
          <a:p>
            <a:pPr marL="0" indent="0">
              <a:buNone/>
            </a:pPr>
            <a:endParaRPr lang="en-US" dirty="0"/>
          </a:p>
          <a:p>
            <a:pPr marL="0" indent="0">
              <a:buNone/>
            </a:pPr>
            <a:r>
              <a:rPr lang="en-US" dirty="0"/>
              <a:t>Scaling condition rules: Scheduled or Metric</a:t>
            </a:r>
          </a:p>
          <a:p>
            <a:pPr marL="0" indent="0">
              <a:buNone/>
            </a:pPr>
            <a:endParaRPr lang="en-US" dirty="0"/>
          </a:p>
          <a:p>
            <a:pPr marL="0" indent="0">
              <a:buNone/>
            </a:pPr>
            <a:endParaRPr lang="en-US" dirty="0"/>
          </a:p>
          <a:p>
            <a:pPr marL="0" indent="0">
              <a:buNone/>
            </a:pPr>
            <a:r>
              <a:rPr lang="en-US" dirty="0"/>
              <a:t>Can have multiple condition rules</a:t>
            </a:r>
          </a:p>
          <a:p>
            <a:pPr marL="0" indent="0">
              <a:buNone/>
            </a:pPr>
            <a:r>
              <a:rPr lang="en-US" dirty="0"/>
              <a:t>Can notify via email or </a:t>
            </a:r>
            <a:r>
              <a:rPr lang="en-US" dirty="0" err="1"/>
              <a:t>webhook</a:t>
            </a:r>
            <a:r>
              <a:rPr lang="en-US" dirty="0"/>
              <a:t> when </a:t>
            </a:r>
            <a:r>
              <a:rPr lang="en-US" dirty="0" err="1"/>
              <a:t>autoscale</a:t>
            </a:r>
            <a:r>
              <a:rPr lang="en-US" dirty="0"/>
              <a:t> events occur</a:t>
            </a:r>
          </a:p>
        </p:txBody>
      </p:sp>
    </p:spTree>
    <p:extLst>
      <p:ext uri="{BB962C8B-B14F-4D97-AF65-F5344CB8AC3E}">
        <p14:creationId xmlns:p14="http://schemas.microsoft.com/office/powerpoint/2010/main" val="221694241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8EA693-C7A8-46A2-8EE2-FDB13A71D20A}"/>
              </a:ext>
            </a:extLst>
          </p:cNvPr>
          <p:cNvSpPr>
            <a:spLocks noGrp="1"/>
          </p:cNvSpPr>
          <p:nvPr>
            <p:ph type="title"/>
          </p:nvPr>
        </p:nvSpPr>
        <p:spPr/>
        <p:txBody>
          <a:bodyPr/>
          <a:lstStyle/>
          <a:p>
            <a:r>
              <a:rPr lang="en-US" dirty="0"/>
              <a:t>Design for Scalability and Performance</a:t>
            </a:r>
          </a:p>
        </p:txBody>
      </p:sp>
      <p:sp>
        <p:nvSpPr>
          <p:cNvPr id="3" name="Content Placeholder 2">
            <a:extLst>
              <a:ext uri="{FF2B5EF4-FFF2-40B4-BE49-F238E27FC236}">
                <a16:creationId xmlns:a16="http://schemas.microsoft.com/office/drawing/2014/main" id="{674A99C0-3BE1-4D9B-AE2D-A2BA3091CA81}"/>
              </a:ext>
            </a:extLst>
          </p:cNvPr>
          <p:cNvSpPr>
            <a:spLocks noGrp="1"/>
          </p:cNvSpPr>
          <p:nvPr>
            <p:ph idx="1"/>
          </p:nvPr>
        </p:nvSpPr>
        <p:spPr/>
        <p:txBody>
          <a:bodyPr/>
          <a:lstStyle/>
          <a:p>
            <a:pPr marL="0" indent="0">
              <a:buNone/>
            </a:pPr>
            <a:r>
              <a:rPr lang="en-US" dirty="0"/>
              <a:t>Design for Scale Out</a:t>
            </a:r>
          </a:p>
          <a:p>
            <a:pPr marL="0" indent="0">
              <a:buNone/>
            </a:pPr>
            <a:r>
              <a:rPr lang="en-US" sz="2400" dirty="0"/>
              <a:t>    Move towards stateless or at least distributed session/cache</a:t>
            </a:r>
          </a:p>
          <a:p>
            <a:pPr marL="0" indent="0">
              <a:buNone/>
            </a:pPr>
            <a:r>
              <a:rPr lang="en-US" sz="2000" dirty="0"/>
              <a:t>        </a:t>
            </a:r>
            <a:r>
              <a:rPr lang="en-US" sz="2000" dirty="0" err="1"/>
              <a:t>Redis</a:t>
            </a:r>
            <a:r>
              <a:rPr lang="en-US" sz="2000" dirty="0"/>
              <a:t> Cache for any Session/Cache needed</a:t>
            </a:r>
          </a:p>
          <a:p>
            <a:pPr marL="0" indent="0">
              <a:buNone/>
            </a:pPr>
            <a:r>
              <a:rPr lang="en-US" sz="2400" dirty="0"/>
              <a:t>    Move towards asynchronous UI</a:t>
            </a:r>
          </a:p>
          <a:p>
            <a:pPr marL="0" indent="0">
              <a:buNone/>
            </a:pPr>
            <a:r>
              <a:rPr lang="en-US" sz="2000" dirty="0"/>
              <a:t>        Queues for passing work off</a:t>
            </a:r>
          </a:p>
          <a:p>
            <a:pPr marL="0" indent="0">
              <a:buNone/>
            </a:pPr>
            <a:r>
              <a:rPr lang="en-US" dirty="0"/>
              <a:t>    </a:t>
            </a:r>
          </a:p>
        </p:txBody>
      </p:sp>
      <p:pic>
        <p:nvPicPr>
          <p:cNvPr id="5" name="Picture 4">
            <a:extLst>
              <a:ext uri="{FF2B5EF4-FFF2-40B4-BE49-F238E27FC236}">
                <a16:creationId xmlns:a16="http://schemas.microsoft.com/office/drawing/2014/main" id="{3432F2CF-5435-4991-885E-8E6A27A74613}"/>
              </a:ext>
            </a:extLst>
          </p:cNvPr>
          <p:cNvPicPr>
            <a:picLocks noChangeAspect="1"/>
          </p:cNvPicPr>
          <p:nvPr/>
        </p:nvPicPr>
        <p:blipFill>
          <a:blip r:embed="rId3"/>
          <a:stretch>
            <a:fillRect/>
          </a:stretch>
        </p:blipFill>
        <p:spPr>
          <a:xfrm>
            <a:off x="5273698" y="3402710"/>
            <a:ext cx="2900000" cy="2264286"/>
          </a:xfrm>
          <a:prstGeom prst="rect">
            <a:avLst/>
          </a:prstGeom>
        </p:spPr>
      </p:pic>
    </p:spTree>
    <p:extLst>
      <p:ext uri="{BB962C8B-B14F-4D97-AF65-F5344CB8AC3E}">
        <p14:creationId xmlns:p14="http://schemas.microsoft.com/office/powerpoint/2010/main" val="160744583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5FD71A-E130-480D-B8D7-B478034F9F05}"/>
              </a:ext>
            </a:extLst>
          </p:cNvPr>
          <p:cNvSpPr>
            <a:spLocks noGrp="1"/>
          </p:cNvSpPr>
          <p:nvPr>
            <p:ph type="title"/>
          </p:nvPr>
        </p:nvSpPr>
        <p:spPr/>
        <p:txBody>
          <a:bodyPr>
            <a:normAutofit/>
          </a:bodyPr>
          <a:lstStyle/>
          <a:p>
            <a:r>
              <a:rPr lang="en-US" dirty="0"/>
              <a:t>Deploy Azure Web Apps to Multiple Regions</a:t>
            </a:r>
          </a:p>
        </p:txBody>
      </p:sp>
      <p:pic>
        <p:nvPicPr>
          <p:cNvPr id="4" name="Picture 3">
            <a:extLst>
              <a:ext uri="{FF2B5EF4-FFF2-40B4-BE49-F238E27FC236}">
                <a16:creationId xmlns:a16="http://schemas.microsoft.com/office/drawing/2014/main" id="{CFD1AA3F-6454-4893-9AD4-D4DEC15757E6}"/>
              </a:ext>
            </a:extLst>
          </p:cNvPr>
          <p:cNvPicPr>
            <a:picLocks noChangeAspect="1"/>
          </p:cNvPicPr>
          <p:nvPr/>
        </p:nvPicPr>
        <p:blipFill>
          <a:blip r:embed="rId3"/>
          <a:stretch>
            <a:fillRect/>
          </a:stretch>
        </p:blipFill>
        <p:spPr>
          <a:xfrm>
            <a:off x="4023665" y="3457722"/>
            <a:ext cx="4885715" cy="2342857"/>
          </a:xfrm>
          <a:prstGeom prst="rect">
            <a:avLst/>
          </a:prstGeom>
        </p:spPr>
      </p:pic>
      <p:sp>
        <p:nvSpPr>
          <p:cNvPr id="3" name="Content Placeholder 2">
            <a:extLst>
              <a:ext uri="{FF2B5EF4-FFF2-40B4-BE49-F238E27FC236}">
                <a16:creationId xmlns:a16="http://schemas.microsoft.com/office/drawing/2014/main" id="{F3D0F589-4BF4-4BF1-8CB1-F3E415D5EEC0}"/>
              </a:ext>
            </a:extLst>
          </p:cNvPr>
          <p:cNvSpPr>
            <a:spLocks noGrp="1"/>
          </p:cNvSpPr>
          <p:nvPr>
            <p:ph idx="1"/>
          </p:nvPr>
        </p:nvSpPr>
        <p:spPr/>
        <p:txBody>
          <a:bodyPr/>
          <a:lstStyle/>
          <a:p>
            <a:pPr marL="0" indent="0">
              <a:buNone/>
            </a:pPr>
            <a:r>
              <a:rPr lang="en-US" dirty="0"/>
              <a:t>Traffic Manager for routing traffic between regions</a:t>
            </a:r>
          </a:p>
          <a:p>
            <a:pPr marL="0" indent="0">
              <a:buNone/>
            </a:pPr>
            <a:r>
              <a:rPr lang="en-US" sz="2400" dirty="0"/>
              <a:t>    Performance – for directing user to closest region</a:t>
            </a:r>
            <a:br>
              <a:rPr lang="en-US" sz="2400" dirty="0"/>
            </a:br>
            <a:r>
              <a:rPr lang="en-US" sz="2400" dirty="0"/>
              <a:t>    Failover – for secondary site</a:t>
            </a:r>
            <a:br>
              <a:rPr lang="en-US" sz="2400" dirty="0"/>
            </a:br>
            <a:r>
              <a:rPr lang="en-US" sz="2400" dirty="0"/>
              <a:t>    Round Robin – for balancing traffic</a:t>
            </a:r>
          </a:p>
          <a:p>
            <a:pPr marL="0" indent="0">
              <a:buNone/>
            </a:pPr>
            <a:r>
              <a:rPr lang="en-US" dirty="0"/>
              <a:t>CDN</a:t>
            </a:r>
          </a:p>
          <a:p>
            <a:pPr marL="0" indent="0">
              <a:buNone/>
            </a:pPr>
            <a:r>
              <a:rPr lang="en-US" sz="2400" dirty="0"/>
              <a:t>    Places static content close</a:t>
            </a:r>
            <a:br>
              <a:rPr lang="en-US" sz="2400" dirty="0"/>
            </a:br>
            <a:r>
              <a:rPr lang="en-US" sz="2400" dirty="0"/>
              <a:t>    to user (images, media, </a:t>
            </a:r>
            <a:r>
              <a:rPr lang="en-US" sz="2400" dirty="0" err="1"/>
              <a:t>etc</a:t>
            </a:r>
            <a:r>
              <a:rPr lang="en-US" dirty="0"/>
              <a:t>)</a:t>
            </a:r>
          </a:p>
        </p:txBody>
      </p:sp>
    </p:spTree>
    <p:extLst>
      <p:ext uri="{BB962C8B-B14F-4D97-AF65-F5344CB8AC3E}">
        <p14:creationId xmlns:p14="http://schemas.microsoft.com/office/powerpoint/2010/main" val="233106494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61188" y="326569"/>
            <a:ext cx="7773988" cy="1296957"/>
          </a:xfrm>
        </p:spPr>
        <p:txBody>
          <a:bodyPr>
            <a:noAutofit/>
          </a:bodyPr>
          <a:lstStyle/>
          <a:p>
            <a:r>
              <a:rPr lang="en-US" dirty="0"/>
              <a:t>You are going to deploy your web application on the east coast and west coast.  You also want to make sure your users are sent to the closest location.  What three things do you need to do?</a:t>
            </a:r>
          </a:p>
        </p:txBody>
      </p:sp>
      <p:sp>
        <p:nvSpPr>
          <p:cNvPr id="5" name="Content Placeholder 4"/>
          <p:cNvSpPr>
            <a:spLocks noGrp="1"/>
          </p:cNvSpPr>
          <p:nvPr>
            <p:ph idx="1"/>
          </p:nvPr>
        </p:nvSpPr>
        <p:spPr/>
        <p:txBody>
          <a:bodyPr/>
          <a:lstStyle/>
          <a:p>
            <a:r>
              <a:rPr lang="en-US" dirty="0"/>
              <a:t>Create a Traffic Manager profile</a:t>
            </a:r>
          </a:p>
          <a:p>
            <a:r>
              <a:rPr lang="en-US" dirty="0"/>
              <a:t>Set the Routing method to priority</a:t>
            </a:r>
          </a:p>
          <a:p>
            <a:r>
              <a:rPr lang="en-US" dirty="0"/>
              <a:t>Set the Routing method to performance</a:t>
            </a:r>
          </a:p>
          <a:p>
            <a:r>
              <a:rPr lang="en-US" dirty="0"/>
              <a:t>Create a new Resource Group</a:t>
            </a:r>
          </a:p>
          <a:p>
            <a:r>
              <a:rPr lang="en-US" dirty="0"/>
              <a:t>Add configure the endpoints in Traffic Manager</a:t>
            </a:r>
          </a:p>
        </p:txBody>
      </p:sp>
      <p:sp>
        <p:nvSpPr>
          <p:cNvPr id="3" name="Text Placeholder 2">
            <a:extLst>
              <a:ext uri="{FF2B5EF4-FFF2-40B4-BE49-F238E27FC236}">
                <a16:creationId xmlns:a16="http://schemas.microsoft.com/office/drawing/2014/main" id="{D587AA6B-69FE-47D8-88C8-78D7C9D4FC6A}"/>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86112890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0375" y="348339"/>
            <a:ext cx="7773988" cy="1296957"/>
          </a:xfrm>
        </p:spPr>
        <p:txBody>
          <a:bodyPr>
            <a:noAutofit/>
          </a:bodyPr>
          <a:lstStyle/>
          <a:p>
            <a:r>
              <a:rPr lang="en-US" dirty="0"/>
              <a:t>You are going to deploy your web application on the east coast and west coast.  You also want to make sure your users are sent to the closest location.  What three things do you need to do?</a:t>
            </a:r>
          </a:p>
        </p:txBody>
      </p:sp>
      <p:sp>
        <p:nvSpPr>
          <p:cNvPr id="5" name="Content Placeholder 4"/>
          <p:cNvSpPr>
            <a:spLocks noGrp="1"/>
          </p:cNvSpPr>
          <p:nvPr>
            <p:ph idx="1"/>
          </p:nvPr>
        </p:nvSpPr>
        <p:spPr/>
        <p:txBody>
          <a:bodyPr/>
          <a:lstStyle/>
          <a:p>
            <a:r>
              <a:rPr lang="en-US" dirty="0"/>
              <a:t>Create a Traffic Manager profile</a:t>
            </a:r>
          </a:p>
          <a:p>
            <a:pPr marL="0" indent="0">
              <a:buNone/>
            </a:pPr>
            <a:endParaRPr lang="en-US" dirty="0"/>
          </a:p>
          <a:p>
            <a:pPr>
              <a:buFont typeface="+mj-lt"/>
              <a:buAutoNum type="arabicParenR" startAt="3"/>
            </a:pPr>
            <a:r>
              <a:rPr lang="en-US" dirty="0"/>
              <a:t>Set the Routing method to performance</a:t>
            </a:r>
          </a:p>
          <a:p>
            <a:pPr marL="0" indent="0">
              <a:buNone/>
            </a:pPr>
            <a:endParaRPr lang="en-US" dirty="0"/>
          </a:p>
          <a:p>
            <a:pPr>
              <a:buFont typeface="+mj-lt"/>
              <a:buAutoNum type="arabicParenR" startAt="5"/>
            </a:pPr>
            <a:r>
              <a:rPr lang="en-US" dirty="0"/>
              <a:t>Add configure the endpoints in Traffic Manager</a:t>
            </a:r>
          </a:p>
        </p:txBody>
      </p:sp>
      <p:sp>
        <p:nvSpPr>
          <p:cNvPr id="2" name="Text Placeholder 1">
            <a:extLst>
              <a:ext uri="{FF2B5EF4-FFF2-40B4-BE49-F238E27FC236}">
                <a16:creationId xmlns:a16="http://schemas.microsoft.com/office/drawing/2014/main" id="{35C930FF-3883-4FE1-A65C-940C5487F14F}"/>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145652381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F58B209-4E6F-412E-BA33-6903529DB20C}"/>
              </a:ext>
            </a:extLst>
          </p:cNvPr>
          <p:cNvSpPr>
            <a:spLocks noGrp="1"/>
          </p:cNvSpPr>
          <p:nvPr>
            <p:ph type="ctrTitle" sz="quarter"/>
          </p:nvPr>
        </p:nvSpPr>
        <p:spPr/>
        <p:txBody>
          <a:bodyPr/>
          <a:lstStyle/>
          <a:p>
            <a:r>
              <a:rPr lang="en-IN" dirty="0"/>
              <a:t>Creating and configuring a web app</a:t>
            </a:r>
            <a:endParaRPr lang="en-US" dirty="0"/>
          </a:p>
        </p:txBody>
      </p:sp>
      <p:sp>
        <p:nvSpPr>
          <p:cNvPr id="4" name="Subtitle 3">
            <a:extLst>
              <a:ext uri="{FF2B5EF4-FFF2-40B4-BE49-F238E27FC236}">
                <a16:creationId xmlns:a16="http://schemas.microsoft.com/office/drawing/2014/main" id="{7D07E0F1-6D44-4173-AA7B-25558381481B}"/>
              </a:ext>
            </a:extLst>
          </p:cNvPr>
          <p:cNvSpPr>
            <a:spLocks noGrp="1"/>
          </p:cNvSpPr>
          <p:nvPr>
            <p:ph type="subTitle" sz="quarter" idx="1"/>
          </p:nvPr>
        </p:nvSpPr>
        <p:spPr/>
        <p:txBody>
          <a:bodyPr/>
          <a:lstStyle/>
          <a:p>
            <a:r>
              <a:rPr lang="en-US" dirty="0"/>
              <a:t>Create a new web app in Azure by using the Azure portal</a:t>
            </a:r>
          </a:p>
          <a:p>
            <a:r>
              <a:rPr lang="en-US" dirty="0"/>
              <a:t>Browse the new web app</a:t>
            </a:r>
          </a:p>
          <a:p>
            <a:r>
              <a:rPr lang="en-US" dirty="0"/>
              <a:t>View scaling and configuration options in the  Azure portal</a:t>
            </a:r>
          </a:p>
          <a:p>
            <a:endParaRPr lang="en-US" dirty="0"/>
          </a:p>
        </p:txBody>
      </p:sp>
      <p:sp>
        <p:nvSpPr>
          <p:cNvPr id="5" name="Text Placeholder 4">
            <a:extLst>
              <a:ext uri="{FF2B5EF4-FFF2-40B4-BE49-F238E27FC236}">
                <a16:creationId xmlns:a16="http://schemas.microsoft.com/office/drawing/2014/main" id="{652FC8F6-9C61-42CD-90A4-1EBDD2FB7210}"/>
              </a:ext>
            </a:extLst>
          </p:cNvPr>
          <p:cNvSpPr>
            <a:spLocks noGrp="1"/>
          </p:cNvSpPr>
          <p:nvPr>
            <p:ph type="body" sz="quarter" idx="10"/>
          </p:nvPr>
        </p:nvSpPr>
        <p:spPr/>
        <p:txBody>
          <a:bodyPr/>
          <a:lstStyle/>
          <a:p>
            <a:endParaRPr lang="en-US"/>
          </a:p>
        </p:txBody>
      </p:sp>
      <p:sp>
        <p:nvSpPr>
          <p:cNvPr id="6" name="Text Placeholder 5">
            <a:extLst>
              <a:ext uri="{FF2B5EF4-FFF2-40B4-BE49-F238E27FC236}">
                <a16:creationId xmlns:a16="http://schemas.microsoft.com/office/drawing/2014/main" id="{80B11388-CFF3-4CFC-99E3-D2D9B375268C}"/>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423208771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2719CD-786D-44BE-BF67-ACE0D38F9C44}"/>
              </a:ext>
            </a:extLst>
          </p:cNvPr>
          <p:cNvSpPr>
            <a:spLocks noGrp="1"/>
          </p:cNvSpPr>
          <p:nvPr>
            <p:ph type="title"/>
          </p:nvPr>
        </p:nvSpPr>
        <p:spPr/>
        <p:txBody>
          <a:bodyPr/>
          <a:lstStyle/>
          <a:p>
            <a:r>
              <a:rPr lang="en-US" dirty="0"/>
              <a:t>Creating and Configuring a Web App</a:t>
            </a:r>
          </a:p>
        </p:txBody>
      </p:sp>
      <p:sp>
        <p:nvSpPr>
          <p:cNvPr id="3" name="Content Placeholder 2">
            <a:extLst>
              <a:ext uri="{FF2B5EF4-FFF2-40B4-BE49-F238E27FC236}">
                <a16:creationId xmlns:a16="http://schemas.microsoft.com/office/drawing/2014/main" id="{4000DF17-7892-42EA-BAF2-47BF1C3EEFD7}"/>
              </a:ext>
            </a:extLst>
          </p:cNvPr>
          <p:cNvSpPr>
            <a:spLocks noGrp="1"/>
          </p:cNvSpPr>
          <p:nvPr>
            <p:ph idx="1"/>
          </p:nvPr>
        </p:nvSpPr>
        <p:spPr/>
        <p:txBody>
          <a:bodyPr/>
          <a:lstStyle/>
          <a:p>
            <a:pPr marL="457200" indent="-457200">
              <a:buFont typeface="Wingdings" panose="05000000000000000000" pitchFamily="2" charset="2"/>
              <a:buChar char="Ø"/>
            </a:pPr>
            <a:r>
              <a:rPr lang="en-US" b="1" dirty="0"/>
              <a:t>Create a Web App</a:t>
            </a:r>
          </a:p>
          <a:p>
            <a:pPr marL="457200" indent="-457200">
              <a:buFont typeface="Wingdings" panose="05000000000000000000" pitchFamily="2" charset="2"/>
              <a:buChar char="Ø"/>
            </a:pPr>
            <a:r>
              <a:rPr lang="en-US" b="1" dirty="0"/>
              <a:t>Managing allocated resources</a:t>
            </a:r>
          </a:p>
          <a:p>
            <a:pPr marL="457200" indent="-457200">
              <a:buFont typeface="Wingdings" panose="05000000000000000000" pitchFamily="2" charset="2"/>
              <a:buChar char="Ø"/>
            </a:pPr>
            <a:r>
              <a:rPr lang="en-US" b="1" dirty="0"/>
              <a:t>Explore features and services available</a:t>
            </a:r>
          </a:p>
          <a:p>
            <a:endParaRPr lang="en-US" dirty="0"/>
          </a:p>
        </p:txBody>
      </p:sp>
      <p:sp>
        <p:nvSpPr>
          <p:cNvPr id="4" name="Text Placeholder 3">
            <a:extLst>
              <a:ext uri="{FF2B5EF4-FFF2-40B4-BE49-F238E27FC236}">
                <a16:creationId xmlns:a16="http://schemas.microsoft.com/office/drawing/2014/main" id="{7498E863-E61F-44AA-A33E-9816E4B6C001}"/>
              </a:ext>
            </a:extLst>
          </p:cNvPr>
          <p:cNvSpPr>
            <a:spLocks noGrp="1"/>
          </p:cNvSpPr>
          <p:nvPr>
            <p:ph type="body" sz="quarter" idx="10"/>
          </p:nvPr>
        </p:nvSpPr>
        <p:spPr/>
        <p:txBody>
          <a:bodyPr/>
          <a:lstStyle/>
          <a:p>
            <a:r>
              <a:rPr lang="en-US" dirty="0">
                <a:hlinkClick r:id="rId3"/>
              </a:rPr>
              <a:t>https://github.com/guruskill/70-534/blob/master/Labs/WebAppsLab.md</a:t>
            </a:r>
            <a:endParaRPr lang="en-US" dirty="0"/>
          </a:p>
          <a:p>
            <a:endParaRPr lang="en-US" dirty="0"/>
          </a:p>
        </p:txBody>
      </p:sp>
    </p:spTree>
    <p:extLst>
      <p:ext uri="{BB962C8B-B14F-4D97-AF65-F5344CB8AC3E}">
        <p14:creationId xmlns:p14="http://schemas.microsoft.com/office/powerpoint/2010/main" val="535866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8F6B872-1D62-4C02-9520-413FEA5BFCA0}"/>
              </a:ext>
            </a:extLst>
          </p:cNvPr>
          <p:cNvSpPr>
            <a:spLocks noGrp="1"/>
          </p:cNvSpPr>
          <p:nvPr>
            <p:ph type="title"/>
          </p:nvPr>
        </p:nvSpPr>
        <p:spPr/>
        <p:txBody>
          <a:bodyPr/>
          <a:lstStyle/>
          <a:p>
            <a:r>
              <a:rPr lang="en-US" dirty="0"/>
              <a:t>Design and Implement Azure App Service Apps (10-15%) </a:t>
            </a:r>
          </a:p>
        </p:txBody>
      </p:sp>
      <p:sp>
        <p:nvSpPr>
          <p:cNvPr id="6" name="Text Placeholder 5">
            <a:extLst>
              <a:ext uri="{FF2B5EF4-FFF2-40B4-BE49-F238E27FC236}">
                <a16:creationId xmlns:a16="http://schemas.microsoft.com/office/drawing/2014/main" id="{9D3638CF-66DD-42FE-AFCA-5449D562034C}"/>
              </a:ext>
            </a:extLst>
          </p:cNvPr>
          <p:cNvSpPr>
            <a:spLocks noGrp="1"/>
          </p:cNvSpPr>
          <p:nvPr>
            <p:ph type="body" idx="1"/>
          </p:nvPr>
        </p:nvSpPr>
        <p:spPr/>
        <p:txBody>
          <a:bodyPr/>
          <a:lstStyle/>
          <a:p>
            <a:r>
              <a:rPr lang="en-US" sz="2000" dirty="0"/>
              <a:t>Design and Implement Azure App Service Apps (10-15%) </a:t>
            </a:r>
          </a:p>
          <a:p>
            <a:pPr lvl="1"/>
            <a:r>
              <a:rPr lang="en-US" sz="1600" dirty="0"/>
              <a:t>Deploy Web Apps  Define deployment slots; roll back deployments; implement pre- and post deployment actions; create, configure, and deploy packages; create App Service plans; migrate Web Apps between App Service plans; create a Web App within an App Service plan; determine when to use App Service Environment (ASE); select and use appropriate deployment methods including Git, FTP, and cloud sync </a:t>
            </a:r>
          </a:p>
          <a:p>
            <a:r>
              <a:rPr lang="en-US" sz="2000" dirty="0"/>
              <a:t> Configure Web Apps  </a:t>
            </a:r>
          </a:p>
          <a:p>
            <a:pPr lvl="1"/>
            <a:r>
              <a:rPr lang="en-US" sz="1600" dirty="0"/>
              <a:t>Define and use app settings, connection strings, handlers, and virtual directories; configure certificates and custom domains; configure SSL bindings and runtime configurations; manage Web Apps by using Azure PowerShell and Azure-CLI; manage App Service backups; configure authentication and authorization for Web Apps; configure Web App notifications </a:t>
            </a:r>
          </a:p>
          <a:p>
            <a:r>
              <a:rPr lang="en-US" sz="2000" dirty="0"/>
              <a:t> Configure diagnostics, monitoring, and analytics  </a:t>
            </a:r>
          </a:p>
          <a:p>
            <a:pPr lvl="1"/>
            <a:r>
              <a:rPr lang="en-US" sz="1600" dirty="0"/>
              <a:t>Retrieve diagnostics data; view streaming logs; configure endpoint monitoring; configure alerts; configure diagnostics; use remote debugging; monitor Web App resources </a:t>
            </a:r>
          </a:p>
          <a:p>
            <a:r>
              <a:rPr lang="en-US" sz="2000" dirty="0"/>
              <a:t> Configure Web Apps for scale and resilience </a:t>
            </a:r>
          </a:p>
          <a:p>
            <a:pPr lvl="1"/>
            <a:r>
              <a:rPr lang="en-US" sz="1600" dirty="0"/>
              <a:t>Configure auto-scale using built-in and custom schedules; configure by metric; change the size of an instance; configure Traffic Manager </a:t>
            </a:r>
            <a:endParaRPr lang="en-US" sz="1200" dirty="0"/>
          </a:p>
        </p:txBody>
      </p:sp>
      <p:sp>
        <p:nvSpPr>
          <p:cNvPr id="7" name="Text Placeholder 6">
            <a:extLst>
              <a:ext uri="{FF2B5EF4-FFF2-40B4-BE49-F238E27FC236}">
                <a16:creationId xmlns:a16="http://schemas.microsoft.com/office/drawing/2014/main" id="{05D9D23C-8DF7-4E74-92E2-EF8ABE1E55B7}"/>
              </a:ext>
            </a:extLst>
          </p:cNvPr>
          <p:cNvSpPr>
            <a:spLocks noGrp="1"/>
          </p:cNvSpPr>
          <p:nvPr>
            <p:ph type="body" sz="quarter" idx="10"/>
          </p:nvPr>
        </p:nvSpPr>
        <p:spPr/>
        <p:txBody>
          <a:bodyPr/>
          <a:lstStyle/>
          <a:p>
            <a:endParaRPr lang="en-US" dirty="0"/>
          </a:p>
        </p:txBody>
      </p:sp>
    </p:spTree>
    <p:extLst>
      <p:ext uri="{BB962C8B-B14F-4D97-AF65-F5344CB8AC3E}">
        <p14:creationId xmlns:p14="http://schemas.microsoft.com/office/powerpoint/2010/main" val="20413154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A042255-1901-4639-B120-005F391ABF4A}"/>
              </a:ext>
            </a:extLst>
          </p:cNvPr>
          <p:cNvSpPr>
            <a:spLocks noGrp="1"/>
          </p:cNvSpPr>
          <p:nvPr>
            <p:ph type="ctrTitle" sz="quarter"/>
          </p:nvPr>
        </p:nvSpPr>
        <p:spPr/>
        <p:txBody>
          <a:bodyPr/>
          <a:lstStyle/>
          <a:p>
            <a:r>
              <a:rPr lang="en-US" dirty="0"/>
              <a:t>Deploy Web Apps</a:t>
            </a:r>
          </a:p>
        </p:txBody>
      </p:sp>
      <p:sp>
        <p:nvSpPr>
          <p:cNvPr id="6" name="Subtitle 5">
            <a:extLst>
              <a:ext uri="{FF2B5EF4-FFF2-40B4-BE49-F238E27FC236}">
                <a16:creationId xmlns:a16="http://schemas.microsoft.com/office/drawing/2014/main" id="{82A304BB-281D-492D-92BA-66E70E5CC9B7}"/>
              </a:ext>
            </a:extLst>
          </p:cNvPr>
          <p:cNvSpPr>
            <a:spLocks noGrp="1"/>
          </p:cNvSpPr>
          <p:nvPr>
            <p:ph type="subTitle" sz="quarter" idx="1"/>
          </p:nvPr>
        </p:nvSpPr>
        <p:spPr/>
        <p:txBody>
          <a:bodyPr/>
          <a:lstStyle/>
          <a:p>
            <a:r>
              <a:rPr lang="en-US" dirty="0"/>
              <a:t>Define deployment slots; roll back deployments; implement pre- and post deployment actions; create, configure, and deploy packages; create App Service plans; migrate Web Apps between App Service plans; create a Web App within an App Service plan; determine when to use App Service Environment (ASE); select and use appropriate deployment methods including Git, FTP, and cloud sync </a:t>
            </a:r>
          </a:p>
          <a:p>
            <a:endParaRPr lang="en-US" dirty="0"/>
          </a:p>
        </p:txBody>
      </p:sp>
      <p:sp>
        <p:nvSpPr>
          <p:cNvPr id="7" name="Text Placeholder 6">
            <a:extLst>
              <a:ext uri="{FF2B5EF4-FFF2-40B4-BE49-F238E27FC236}">
                <a16:creationId xmlns:a16="http://schemas.microsoft.com/office/drawing/2014/main" id="{CC8EC7BB-B976-4537-A9C8-DF67487C94D6}"/>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19761904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235DDC-5496-4BC7-9E0D-2F8D3A6A6F86}"/>
              </a:ext>
            </a:extLst>
          </p:cNvPr>
          <p:cNvSpPr>
            <a:spLocks noGrp="1"/>
          </p:cNvSpPr>
          <p:nvPr>
            <p:ph type="title"/>
          </p:nvPr>
        </p:nvSpPr>
        <p:spPr/>
        <p:txBody>
          <a:bodyPr/>
          <a:lstStyle/>
          <a:p>
            <a:r>
              <a:rPr lang="en-US" dirty="0"/>
              <a:t>App Service Plan Tiers</a:t>
            </a:r>
          </a:p>
        </p:txBody>
      </p:sp>
      <p:pic>
        <p:nvPicPr>
          <p:cNvPr id="8" name="Picture 7">
            <a:extLst>
              <a:ext uri="{FF2B5EF4-FFF2-40B4-BE49-F238E27FC236}">
                <a16:creationId xmlns:a16="http://schemas.microsoft.com/office/drawing/2014/main" id="{FAF2774B-5FDA-4BF5-AF6C-AB999D3C0E57}"/>
              </a:ext>
            </a:extLst>
          </p:cNvPr>
          <p:cNvPicPr>
            <a:picLocks noChangeAspect="1"/>
          </p:cNvPicPr>
          <p:nvPr/>
        </p:nvPicPr>
        <p:blipFill>
          <a:blip r:embed="rId3"/>
          <a:stretch>
            <a:fillRect/>
          </a:stretch>
        </p:blipFill>
        <p:spPr>
          <a:xfrm>
            <a:off x="1" y="807513"/>
            <a:ext cx="9144000" cy="5686837"/>
          </a:xfrm>
          <a:prstGeom prst="rect">
            <a:avLst/>
          </a:prstGeom>
        </p:spPr>
      </p:pic>
      <p:sp>
        <p:nvSpPr>
          <p:cNvPr id="3" name="TextBox 2">
            <a:extLst>
              <a:ext uri="{FF2B5EF4-FFF2-40B4-BE49-F238E27FC236}">
                <a16:creationId xmlns:a16="http://schemas.microsoft.com/office/drawing/2014/main" id="{8A2DA590-9BDA-4EFA-B8D8-06DD22AE4C01}"/>
              </a:ext>
            </a:extLst>
          </p:cNvPr>
          <p:cNvSpPr txBox="1"/>
          <p:nvPr/>
        </p:nvSpPr>
        <p:spPr>
          <a:xfrm>
            <a:off x="312234" y="6494350"/>
            <a:ext cx="8831766" cy="307777"/>
          </a:xfrm>
          <a:prstGeom prst="rect">
            <a:avLst/>
          </a:prstGeom>
          <a:noFill/>
        </p:spPr>
        <p:txBody>
          <a:bodyPr wrap="square" rtlCol="0">
            <a:spAutoFit/>
          </a:bodyPr>
          <a:lstStyle/>
          <a:p>
            <a:r>
              <a:rPr lang="en-US" sz="1400" dirty="0">
                <a:latin typeface="Segoe UI" panose="020B0502040204020203" pitchFamily="34" charset="0"/>
                <a:cs typeface="Segoe UI" panose="020B0502040204020203" pitchFamily="34" charset="0"/>
                <a:hlinkClick r:id="rId4"/>
              </a:rPr>
              <a:t>https://azure.microsoft.com/en-us/pricing/details/app-service/plans/</a:t>
            </a:r>
            <a:endParaRPr lang="en-US" sz="14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9234208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xit" presetSubtype="0" fill="hold" nodeType="withEffect">
                                  <p:stCondLst>
                                    <p:cond delay="0"/>
                                  </p:stCondLst>
                                  <p:childTnLst>
                                    <p:set>
                                      <p:cBhvr>
                                        <p:cTn id="8" dur="1" fill="hold">
                                          <p:stCondLst>
                                            <p:cond delay="0"/>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web apps</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marR="0" lvl="0" indent="0" algn="l" defTabSz="914400" rtl="0" eaLnBrk="1" fontAlgn="base" latinLnBrk="0" hangingPunct="1">
              <a:lnSpc>
                <a:spcPct val="100000"/>
              </a:lnSpc>
              <a:spcBef>
                <a:spcPts val="600"/>
              </a:spcBef>
              <a:spcAft>
                <a:spcPct val="0"/>
              </a:spcAft>
              <a:buClr>
                <a:srgbClr val="0070C0"/>
              </a:buClr>
              <a:buSzPct val="90000"/>
              <a:buFont typeface="Arial" pitchFamily="34" charset="0"/>
              <a:buNone/>
              <a:tabLst/>
              <a:defRPr/>
            </a:pPr>
            <a:r>
              <a:rPr kumimoji="0" lang="en-US" sz="2800" b="0" i="0" u="none" strike="noStrike" kern="0" cap="none" spc="0" normalizeH="0" baseline="0" noProof="0" dirty="0">
                <a:ln>
                  <a:noFill/>
                </a:ln>
                <a:solidFill>
                  <a:srgbClr val="000000"/>
                </a:solidFill>
                <a:effectLst/>
                <a:uLnTx/>
                <a:uFillTx/>
                <a:latin typeface="Segoe UI" pitchFamily="34" charset="0"/>
                <a:cs typeface="Segoe UI" pitchFamily="34" charset="0"/>
              </a:rPr>
              <a:t>Create an Azure web app by using:</a:t>
            </a:r>
          </a:p>
          <a:p>
            <a:pPr marL="365760" marR="0" lvl="1" indent="-169863" algn="l" defTabSz="914400" rtl="0" eaLnBrk="1" fontAlgn="base" latinLnBrk="0" hangingPunct="1">
              <a:lnSpc>
                <a:spcPct val="100000"/>
              </a:lnSpc>
              <a:spcBef>
                <a:spcPts val="600"/>
              </a:spcBef>
              <a:spcAft>
                <a:spcPct val="0"/>
              </a:spcAft>
              <a:buClr>
                <a:srgbClr val="0070C0"/>
              </a:buClr>
              <a:buSzPct val="80000"/>
              <a:buFont typeface="Arial" pitchFamily="34" charset="0"/>
              <a:buChar char="•"/>
              <a:tabLst/>
              <a:defRPr/>
            </a:pPr>
            <a:r>
              <a:rPr kumimoji="0" lang="en-US" sz="2400" b="0" i="0" u="none" strike="noStrike" kern="0" cap="none" spc="0" normalizeH="0" baseline="0" noProof="0" dirty="0">
                <a:ln>
                  <a:noFill/>
                </a:ln>
                <a:solidFill>
                  <a:srgbClr val="000000"/>
                </a:solidFill>
                <a:effectLst/>
                <a:uLnTx/>
                <a:uFillTx/>
                <a:latin typeface="Segoe UI" pitchFamily="34" charset="0"/>
                <a:cs typeface="Segoe UI" pitchFamily="34" charset="0"/>
              </a:rPr>
              <a:t>The Azure portal</a:t>
            </a:r>
          </a:p>
          <a:p>
            <a:pPr marL="365760" marR="0" lvl="1" indent="-169863" algn="l" defTabSz="914400" rtl="0" eaLnBrk="1" fontAlgn="base" latinLnBrk="0" hangingPunct="1">
              <a:lnSpc>
                <a:spcPct val="100000"/>
              </a:lnSpc>
              <a:spcBef>
                <a:spcPts val="600"/>
              </a:spcBef>
              <a:spcAft>
                <a:spcPct val="0"/>
              </a:spcAft>
              <a:buClr>
                <a:srgbClr val="0070C0"/>
              </a:buClr>
              <a:buSzPct val="80000"/>
              <a:buFont typeface="Arial" pitchFamily="34" charset="0"/>
              <a:buChar char="•"/>
              <a:tabLst/>
              <a:defRPr/>
            </a:pPr>
            <a:r>
              <a:rPr kumimoji="0" lang="en-US" sz="2400" b="1" i="0" u="none" strike="noStrike" kern="0" cap="none" spc="0" normalizeH="0" baseline="0" noProof="0" dirty="0">
                <a:ln>
                  <a:noFill/>
                </a:ln>
                <a:solidFill>
                  <a:srgbClr val="000000"/>
                </a:solidFill>
                <a:effectLst/>
                <a:uLnTx/>
                <a:uFillTx/>
                <a:latin typeface="Segoe UI" pitchFamily="34" charset="0"/>
                <a:cs typeface="Segoe UI" pitchFamily="34" charset="0"/>
              </a:rPr>
              <a:t>New-AzureRmWebApp</a:t>
            </a:r>
          </a:p>
          <a:p>
            <a:pPr marL="365760" marR="0" lvl="1" indent="-169863" algn="l" defTabSz="914400" rtl="0" eaLnBrk="1" fontAlgn="base" latinLnBrk="0" hangingPunct="1">
              <a:lnSpc>
                <a:spcPct val="100000"/>
              </a:lnSpc>
              <a:spcBef>
                <a:spcPts val="600"/>
              </a:spcBef>
              <a:spcAft>
                <a:spcPct val="0"/>
              </a:spcAft>
              <a:buClr>
                <a:srgbClr val="0070C0"/>
              </a:buClr>
              <a:buSzPct val="80000"/>
              <a:buFont typeface="Arial" pitchFamily="34" charset="0"/>
              <a:buChar char="•"/>
              <a:tabLst/>
              <a:defRPr/>
            </a:pPr>
            <a:r>
              <a:rPr kumimoji="0" lang="en-US" sz="2400" b="1" i="0" u="none" strike="noStrike" kern="0" cap="none" spc="0" normalizeH="0" baseline="0" noProof="0" dirty="0">
                <a:ln>
                  <a:noFill/>
                </a:ln>
                <a:solidFill>
                  <a:srgbClr val="000000"/>
                </a:solidFill>
                <a:effectLst/>
                <a:uLnTx/>
                <a:uFillTx/>
                <a:latin typeface="Segoe UI" pitchFamily="34" charset="0"/>
                <a:cs typeface="Segoe UI" pitchFamily="34" charset="0"/>
              </a:rPr>
              <a:t>az webapp create</a:t>
            </a:r>
          </a:p>
          <a:p>
            <a:pPr marL="365760" marR="0" lvl="1" indent="-169863" algn="l" defTabSz="914400" rtl="0" eaLnBrk="1" fontAlgn="base" latinLnBrk="0" hangingPunct="1">
              <a:lnSpc>
                <a:spcPct val="100000"/>
              </a:lnSpc>
              <a:spcBef>
                <a:spcPts val="600"/>
              </a:spcBef>
              <a:spcAft>
                <a:spcPct val="0"/>
              </a:spcAft>
              <a:buClr>
                <a:srgbClr val="0070C0"/>
              </a:buClr>
              <a:buSzPct val="80000"/>
              <a:buFont typeface="Arial" pitchFamily="34" charset="0"/>
              <a:buChar char="•"/>
              <a:tabLst/>
              <a:defRPr/>
            </a:pPr>
            <a:r>
              <a:rPr kumimoji="0" lang="en-US" sz="2400" b="0" i="0" u="none" strike="noStrike" kern="0" cap="none" spc="0" normalizeH="0" baseline="0" noProof="0" dirty="0">
                <a:ln>
                  <a:noFill/>
                </a:ln>
                <a:solidFill>
                  <a:srgbClr val="000000"/>
                </a:solidFill>
                <a:effectLst/>
                <a:uLnTx/>
                <a:uFillTx/>
                <a:latin typeface="Segoe UI" pitchFamily="34" charset="0"/>
                <a:cs typeface="Segoe UI" pitchFamily="34" charset="0"/>
              </a:rPr>
              <a:t>An Azure Resource Manager template</a:t>
            </a:r>
          </a:p>
          <a:p>
            <a:pPr marL="365760" marR="0" lvl="1" indent="-169863" algn="l" defTabSz="914400" rtl="0" eaLnBrk="1" fontAlgn="base" latinLnBrk="0" hangingPunct="1">
              <a:lnSpc>
                <a:spcPct val="100000"/>
              </a:lnSpc>
              <a:spcBef>
                <a:spcPts val="600"/>
              </a:spcBef>
              <a:spcAft>
                <a:spcPct val="0"/>
              </a:spcAft>
              <a:buClr>
                <a:srgbClr val="0070C0"/>
              </a:buClr>
              <a:buSzPct val="80000"/>
              <a:buFont typeface="Arial" pitchFamily="34" charset="0"/>
              <a:buChar char="•"/>
              <a:tabLst/>
              <a:defRPr/>
            </a:pPr>
            <a:r>
              <a:rPr kumimoji="0" lang="en-US" sz="2400" b="0" i="0" u="none" strike="noStrike" kern="0" cap="none" spc="0" normalizeH="0" baseline="0" noProof="0" dirty="0">
                <a:ln>
                  <a:noFill/>
                </a:ln>
                <a:solidFill>
                  <a:srgbClr val="000000"/>
                </a:solidFill>
                <a:effectLst/>
                <a:uLnTx/>
                <a:uFillTx/>
                <a:latin typeface="Segoe UI" pitchFamily="34" charset="0"/>
                <a:cs typeface="Segoe UI" pitchFamily="34" charset="0"/>
              </a:rPr>
              <a:t>Visual Studio</a:t>
            </a:r>
          </a:p>
        </p:txBody>
      </p:sp>
    </p:spTree>
    <p:extLst>
      <p:ext uri="{BB962C8B-B14F-4D97-AF65-F5344CB8AC3E}">
        <p14:creationId xmlns:p14="http://schemas.microsoft.com/office/powerpoint/2010/main" val="6627971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0375" y="-2"/>
            <a:ext cx="8524234" cy="740664"/>
          </a:xfrm>
        </p:spPr>
        <p:txBody>
          <a:bodyPr/>
          <a:lstStyle/>
          <a:p>
            <a:r>
              <a:rPr lang="en-US" dirty="0"/>
              <a:t>Comparing app deployment methods in App Service</a:t>
            </a:r>
          </a:p>
        </p:txBody>
      </p:sp>
      <p:grpSp>
        <p:nvGrpSpPr>
          <p:cNvPr id="4" name="Group 3" descr="Illustration that depicts web app code deploying from cloud source-control systems, such as Visual Studio Team Services and GitHub; on-premises source-control systems, such as TFS and Git; and from on-premises deployment tools, including Visual Studio, FTP clients, Web Matrix, and MS Build.&#10;&#10;"/>
          <p:cNvGrpSpPr/>
          <p:nvPr/>
        </p:nvGrpSpPr>
        <p:grpSpPr>
          <a:xfrm>
            <a:off x="236858" y="1095289"/>
            <a:ext cx="8521430" cy="5380734"/>
            <a:chOff x="236858" y="1095289"/>
            <a:chExt cx="8521430" cy="5380734"/>
          </a:xfrm>
        </p:grpSpPr>
        <p:cxnSp>
          <p:nvCxnSpPr>
            <p:cNvPr id="5" name="Straight Connector 4"/>
            <p:cNvCxnSpPr/>
            <p:nvPr/>
          </p:nvCxnSpPr>
          <p:spPr bwMode="auto">
            <a:xfrm>
              <a:off x="236858" y="4310743"/>
              <a:ext cx="8471713" cy="1"/>
            </a:xfrm>
            <a:prstGeom prst="line">
              <a:avLst/>
            </a:prstGeom>
            <a:ln>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6" name="TextBox 5"/>
            <p:cNvSpPr txBox="1"/>
            <p:nvPr/>
          </p:nvSpPr>
          <p:spPr>
            <a:xfrm>
              <a:off x="236858" y="4576344"/>
              <a:ext cx="1554336" cy="369332"/>
            </a:xfrm>
            <a:prstGeom prst="rect">
              <a:avLst/>
            </a:prstGeom>
            <a:noFill/>
          </p:spPr>
          <p:txBody>
            <a:bodyPr wrap="none" rtlCol="0">
              <a:spAutoFit/>
            </a:bodyPr>
            <a:lstStyle/>
            <a:p>
              <a:pPr lvl="0"/>
              <a:r>
                <a:rPr lang="en-GB" dirty="0">
                  <a:solidFill>
                    <a:srgbClr val="000000"/>
                  </a:solidFill>
                  <a:latin typeface="Segoe UI" panose="020B0502040204020203" pitchFamily="34" charset="0"/>
                  <a:cs typeface="Segoe UI" panose="020B0502040204020203" pitchFamily="34" charset="0"/>
                </a:rPr>
                <a:t>On-premises</a:t>
              </a:r>
            </a:p>
          </p:txBody>
        </p:sp>
        <p:sp>
          <p:nvSpPr>
            <p:cNvPr id="7" name="TextBox 6"/>
            <p:cNvSpPr txBox="1"/>
            <p:nvPr/>
          </p:nvSpPr>
          <p:spPr>
            <a:xfrm>
              <a:off x="236858" y="1095289"/>
              <a:ext cx="817853" cy="369332"/>
            </a:xfrm>
            <a:prstGeom prst="rect">
              <a:avLst/>
            </a:prstGeom>
            <a:noFill/>
          </p:spPr>
          <p:txBody>
            <a:bodyPr wrap="none" rtlCol="0">
              <a:spAutoFit/>
            </a:bodyPr>
            <a:lstStyle/>
            <a:p>
              <a:pPr lvl="0"/>
              <a:r>
                <a:rPr lang="en-GB" dirty="0">
                  <a:solidFill>
                    <a:srgbClr val="000000"/>
                  </a:solidFill>
                  <a:latin typeface="Segoe UI" panose="020B0502040204020203" pitchFamily="34" charset="0"/>
                  <a:cs typeface="Segoe UI" panose="020B0502040204020203" pitchFamily="34" charset="0"/>
                </a:rPr>
                <a:t>Cloud</a:t>
              </a:r>
            </a:p>
          </p:txBody>
        </p:sp>
        <p:sp>
          <p:nvSpPr>
            <p:cNvPr id="8" name="Rounded Rectangle 15"/>
            <p:cNvSpPr/>
            <p:nvPr/>
          </p:nvSpPr>
          <p:spPr bwMode="auto">
            <a:xfrm>
              <a:off x="6157983" y="1216142"/>
              <a:ext cx="2600305" cy="807211"/>
            </a:xfrm>
            <a:prstGeom prst="roundRect">
              <a:avLst/>
            </a:prstGeom>
            <a:solidFill>
              <a:srgbClr val="4668C5"/>
            </a:solidFill>
            <a:ln>
              <a:noFill/>
              <a:headEnd type="none" w="med" len="med"/>
              <a:tailEnd type="none" w="med" len="med"/>
            </a:ln>
            <a:effectLst/>
          </p:spPr>
          <p:style>
            <a:lnRef idx="1">
              <a:schemeClr val="accent2"/>
            </a:lnRef>
            <a:fillRef idx="2">
              <a:schemeClr val="accent2"/>
            </a:fillRef>
            <a:effectRef idx="1">
              <a:schemeClr val="accent2"/>
            </a:effectRef>
            <a:fontRef idx="minor">
              <a:schemeClr val="dk1"/>
            </a:fontRef>
          </p:style>
          <p:txBody>
            <a:bodyPr vert="horz" wrap="square" lIns="182880" tIns="45720" rIns="182880" bIns="45720" numCol="1" rtlCol="0" anchor="ctr" anchorCtr="0" compatLnSpc="1">
              <a:prstTxWarp prst="textNoShape">
                <a:avLst/>
              </a:prstTxWarp>
            </a:bodyPr>
            <a:lstStyle/>
            <a:p>
              <a:pPr lvl="0" algn="ctr" eaLnBrk="0" hangingPunct="0"/>
              <a:r>
                <a:rPr lang="en-GB" b="0" dirty="0">
                  <a:solidFill>
                    <a:srgbClr val="FFFFFF"/>
                  </a:solidFill>
                  <a:latin typeface="Segoe UI" panose="020B0502040204020203" pitchFamily="34" charset="0"/>
                  <a:cs typeface="Segoe UI" panose="020B0502040204020203" pitchFamily="34" charset="0"/>
                </a:rPr>
                <a:t>VSTS</a:t>
              </a:r>
            </a:p>
          </p:txBody>
        </p:sp>
        <p:sp>
          <p:nvSpPr>
            <p:cNvPr id="9" name="Rounded Rectangle 16"/>
            <p:cNvSpPr/>
            <p:nvPr/>
          </p:nvSpPr>
          <p:spPr bwMode="auto">
            <a:xfrm>
              <a:off x="6128426" y="2203588"/>
              <a:ext cx="2600305" cy="807211"/>
            </a:xfrm>
            <a:prstGeom prst="roundRect">
              <a:avLst/>
            </a:prstGeom>
            <a:solidFill>
              <a:srgbClr val="4668C5"/>
            </a:solidFill>
            <a:ln>
              <a:noFill/>
              <a:headEnd type="none" w="med" len="med"/>
              <a:tailEnd type="none" w="med" len="med"/>
            </a:ln>
            <a:effectLst/>
          </p:spPr>
          <p:style>
            <a:lnRef idx="1">
              <a:schemeClr val="accent2"/>
            </a:lnRef>
            <a:fillRef idx="2">
              <a:schemeClr val="accent2"/>
            </a:fillRef>
            <a:effectRef idx="1">
              <a:schemeClr val="accent2"/>
            </a:effectRef>
            <a:fontRef idx="minor">
              <a:schemeClr val="dk1"/>
            </a:fontRef>
          </p:style>
          <p:txBody>
            <a:bodyPr vert="horz" wrap="square" lIns="182880" tIns="45720" rIns="182880" bIns="45720" numCol="1" rtlCol="0" anchor="ctr" anchorCtr="0" compatLnSpc="1">
              <a:prstTxWarp prst="textNoShape">
                <a:avLst/>
              </a:prstTxWarp>
            </a:bodyPr>
            <a:lstStyle/>
            <a:p>
              <a:pPr lvl="0" algn="ctr" eaLnBrk="0" hangingPunct="0"/>
              <a:r>
                <a:rPr lang="en-GB" b="0" dirty="0">
                  <a:solidFill>
                    <a:srgbClr val="FFFFFF"/>
                  </a:solidFill>
                  <a:latin typeface="Segoe UI" panose="020B0502040204020203" pitchFamily="34" charset="0"/>
                  <a:cs typeface="Segoe UI" panose="020B0502040204020203" pitchFamily="34" charset="0"/>
                </a:rPr>
                <a:t>GitHub</a:t>
              </a:r>
            </a:p>
          </p:txBody>
        </p:sp>
        <p:cxnSp>
          <p:nvCxnSpPr>
            <p:cNvPr id="10" name="Straight Arrow Connector 9"/>
            <p:cNvCxnSpPr/>
            <p:nvPr/>
          </p:nvCxnSpPr>
          <p:spPr bwMode="auto">
            <a:xfrm flipH="1">
              <a:off x="3832698" y="1833576"/>
              <a:ext cx="1984441" cy="370012"/>
            </a:xfrm>
            <a:prstGeom prst="straightConnector1">
              <a:avLst/>
            </a:prstGeom>
            <a:ln>
              <a:headEnd type="none" w="med" len="med"/>
              <a:tailEnd type="triangle" w="lg" len="lg"/>
            </a:ln>
            <a:effectLst/>
          </p:spPr>
          <p:style>
            <a:lnRef idx="2">
              <a:schemeClr val="accent4"/>
            </a:lnRef>
            <a:fillRef idx="0">
              <a:schemeClr val="accent4"/>
            </a:fillRef>
            <a:effectRef idx="1">
              <a:schemeClr val="accent4"/>
            </a:effectRef>
            <a:fontRef idx="minor">
              <a:schemeClr val="tx1"/>
            </a:fontRef>
          </p:style>
        </p:cxnSp>
        <p:cxnSp>
          <p:nvCxnSpPr>
            <p:cNvPr id="11" name="Straight Arrow Connector 10"/>
            <p:cNvCxnSpPr/>
            <p:nvPr/>
          </p:nvCxnSpPr>
          <p:spPr bwMode="auto">
            <a:xfrm flipH="1" flipV="1">
              <a:off x="2349580" y="3577305"/>
              <a:ext cx="270227" cy="1354253"/>
            </a:xfrm>
            <a:prstGeom prst="straightConnector1">
              <a:avLst/>
            </a:prstGeom>
            <a:ln>
              <a:headEnd type="none" w="med" len="med"/>
              <a:tailEnd type="triangle" w="lg" len="lg"/>
            </a:ln>
            <a:effectLst/>
          </p:spPr>
          <p:style>
            <a:lnRef idx="2">
              <a:schemeClr val="accent4"/>
            </a:lnRef>
            <a:fillRef idx="0">
              <a:schemeClr val="accent4"/>
            </a:fillRef>
            <a:effectRef idx="1">
              <a:schemeClr val="accent4"/>
            </a:effectRef>
            <a:fontRef idx="minor">
              <a:schemeClr val="tx1"/>
            </a:fontRef>
          </p:style>
        </p:cxnSp>
        <p:cxnSp>
          <p:nvCxnSpPr>
            <p:cNvPr id="12" name="Straight Arrow Connector 11"/>
            <p:cNvCxnSpPr/>
            <p:nvPr/>
          </p:nvCxnSpPr>
          <p:spPr bwMode="auto">
            <a:xfrm flipH="1" flipV="1">
              <a:off x="3587249" y="3191034"/>
              <a:ext cx="2570734" cy="1563191"/>
            </a:xfrm>
            <a:prstGeom prst="straightConnector1">
              <a:avLst/>
            </a:prstGeom>
            <a:ln>
              <a:headEnd type="none" w="med" len="med"/>
              <a:tailEnd type="triangle" w="lg" len="lg"/>
            </a:ln>
            <a:effectLst/>
          </p:spPr>
          <p:style>
            <a:lnRef idx="2">
              <a:schemeClr val="accent4"/>
            </a:lnRef>
            <a:fillRef idx="0">
              <a:schemeClr val="accent4"/>
            </a:fillRef>
            <a:effectRef idx="1">
              <a:schemeClr val="accent4"/>
            </a:effectRef>
            <a:fontRef idx="minor">
              <a:schemeClr val="tx1"/>
            </a:fontRef>
          </p:style>
        </p:cxnSp>
        <p:cxnSp>
          <p:nvCxnSpPr>
            <p:cNvPr id="13" name="Straight Arrow Connector 12"/>
            <p:cNvCxnSpPr/>
            <p:nvPr/>
          </p:nvCxnSpPr>
          <p:spPr bwMode="auto">
            <a:xfrm flipH="1">
              <a:off x="3832698" y="2640787"/>
              <a:ext cx="2136842" cy="33833"/>
            </a:xfrm>
            <a:prstGeom prst="straightConnector1">
              <a:avLst/>
            </a:prstGeom>
            <a:ln>
              <a:headEnd type="none" w="med" len="med"/>
              <a:tailEnd type="triangle" w="lg" len="lg"/>
            </a:ln>
            <a:effectLst/>
          </p:spPr>
          <p:style>
            <a:lnRef idx="2">
              <a:schemeClr val="accent4"/>
            </a:lnRef>
            <a:fillRef idx="0">
              <a:schemeClr val="accent4"/>
            </a:fillRef>
            <a:effectRef idx="1">
              <a:schemeClr val="accent4"/>
            </a:effectRef>
            <a:fontRef idx="minor">
              <a:schemeClr val="tx1"/>
            </a:fontRef>
          </p:style>
        </p:cxnSp>
        <p:sp>
          <p:nvSpPr>
            <p:cNvPr id="14" name="TextBox 13"/>
            <p:cNvSpPr txBox="1"/>
            <p:nvPr/>
          </p:nvSpPr>
          <p:spPr>
            <a:xfrm>
              <a:off x="7642895" y="4837943"/>
              <a:ext cx="537519" cy="646331"/>
            </a:xfrm>
            <a:prstGeom prst="rect">
              <a:avLst/>
            </a:prstGeom>
            <a:noFill/>
          </p:spPr>
          <p:txBody>
            <a:bodyPr wrap="none" rtlCol="0">
              <a:spAutoFit/>
            </a:bodyPr>
            <a:lstStyle/>
            <a:p>
              <a:pPr lvl="0"/>
              <a:r>
                <a:rPr lang="en-GB" b="0" dirty="0">
                  <a:solidFill>
                    <a:srgbClr val="000000"/>
                  </a:solidFill>
                  <a:latin typeface="Segoe UI" panose="020B0502040204020203" pitchFamily="34" charset="0"/>
                  <a:cs typeface="Segoe UI" panose="020B0502040204020203" pitchFamily="34" charset="0"/>
                </a:rPr>
                <a:t>TFS</a:t>
              </a:r>
            </a:p>
            <a:p>
              <a:pPr lvl="0"/>
              <a:r>
                <a:rPr lang="en-GB" b="0" dirty="0">
                  <a:solidFill>
                    <a:srgbClr val="000000"/>
                  </a:solidFill>
                  <a:latin typeface="Segoe UI" panose="020B0502040204020203" pitchFamily="34" charset="0"/>
                  <a:cs typeface="Segoe UI" panose="020B0502040204020203" pitchFamily="34" charset="0"/>
                </a:rPr>
                <a:t>Git</a:t>
              </a:r>
            </a:p>
          </p:txBody>
        </p:sp>
        <p:sp>
          <p:nvSpPr>
            <p:cNvPr id="15" name="TextBox 14"/>
            <p:cNvSpPr txBox="1"/>
            <p:nvPr/>
          </p:nvSpPr>
          <p:spPr>
            <a:xfrm>
              <a:off x="3559944" y="5128384"/>
              <a:ext cx="1913473" cy="1200329"/>
            </a:xfrm>
            <a:prstGeom prst="rect">
              <a:avLst/>
            </a:prstGeom>
            <a:noFill/>
          </p:spPr>
          <p:txBody>
            <a:bodyPr wrap="none" rtlCol="0">
              <a:spAutoFit/>
            </a:bodyPr>
            <a:lstStyle/>
            <a:p>
              <a:pPr lvl="0"/>
              <a:r>
                <a:rPr lang="en-GB" b="0" dirty="0">
                  <a:solidFill>
                    <a:srgbClr val="000000"/>
                  </a:solidFill>
                  <a:latin typeface="Segoe UI" panose="020B0502040204020203" pitchFamily="34" charset="0"/>
                  <a:cs typeface="Segoe UI" panose="020B0502040204020203" pitchFamily="34" charset="0"/>
                </a:rPr>
                <a:t>FTP, Web Deploy,</a:t>
              </a:r>
            </a:p>
            <a:p>
              <a:pPr lvl="0"/>
              <a:r>
                <a:rPr lang="en-GB" b="0" dirty="0">
                  <a:solidFill>
                    <a:srgbClr val="000000"/>
                  </a:solidFill>
                  <a:latin typeface="Segoe UI" panose="020B0502040204020203" pitchFamily="34" charset="0"/>
                  <a:cs typeface="Segoe UI" panose="020B0502040204020203" pitchFamily="34" charset="0"/>
                </a:rPr>
                <a:t>Visual Studio,</a:t>
              </a:r>
            </a:p>
            <a:p>
              <a:pPr lvl="0"/>
              <a:r>
                <a:rPr lang="en-GB" b="0" dirty="0">
                  <a:solidFill>
                    <a:srgbClr val="000000"/>
                  </a:solidFill>
                  <a:latin typeface="Segoe UI" panose="020B0502040204020203" pitchFamily="34" charset="0"/>
                  <a:cs typeface="Segoe UI" panose="020B0502040204020203" pitchFamily="34" charset="0"/>
                </a:rPr>
                <a:t>Web Matrix,</a:t>
              </a:r>
            </a:p>
            <a:p>
              <a:pPr lvl="0"/>
              <a:r>
                <a:rPr lang="en-GB" b="0" dirty="0">
                  <a:solidFill>
                    <a:srgbClr val="000000"/>
                  </a:solidFill>
                  <a:latin typeface="Segoe UI" panose="020B0502040204020203" pitchFamily="34" charset="0"/>
                  <a:cs typeface="Segoe UI" panose="020B0502040204020203" pitchFamily="34" charset="0"/>
                </a:rPr>
                <a:t>MSBuild</a:t>
              </a:r>
            </a:p>
          </p:txBody>
        </p:sp>
        <p:pic>
          <p:nvPicPr>
            <p:cNvPr id="16" name="Picture 15"/>
            <p:cNvPicPr>
              <a:picLocks noChangeAspect="1"/>
            </p:cNvPicPr>
            <p:nvPr/>
          </p:nvPicPr>
          <p:blipFill>
            <a:blip r:embed="rId3"/>
            <a:stretch>
              <a:fillRect/>
            </a:stretch>
          </p:blipFill>
          <p:spPr>
            <a:xfrm>
              <a:off x="6573454" y="4866379"/>
              <a:ext cx="855124" cy="1609644"/>
            </a:xfrm>
            <a:prstGeom prst="rect">
              <a:avLst/>
            </a:prstGeom>
          </p:spPr>
        </p:pic>
        <p:grpSp>
          <p:nvGrpSpPr>
            <p:cNvPr id="17" name="Group 16"/>
            <p:cNvGrpSpPr>
              <a:grpSpLocks noChangeAspect="1"/>
            </p:cNvGrpSpPr>
            <p:nvPr/>
          </p:nvGrpSpPr>
          <p:grpSpPr>
            <a:xfrm>
              <a:off x="986944" y="1649016"/>
              <a:ext cx="2266996" cy="1768446"/>
              <a:chOff x="1507436" y="1799127"/>
              <a:chExt cx="3681068" cy="2752581"/>
            </a:xfrm>
          </p:grpSpPr>
          <p:sp>
            <p:nvSpPr>
              <p:cNvPr id="19" name="Rectangle 18"/>
              <p:cNvSpPr/>
              <p:nvPr/>
            </p:nvSpPr>
            <p:spPr bwMode="auto">
              <a:xfrm>
                <a:off x="1507436" y="1808507"/>
                <a:ext cx="3657599" cy="2743201"/>
              </a:xfrm>
              <a:prstGeom prst="rect">
                <a:avLst/>
              </a:prstGeom>
              <a:solidFill>
                <a:schemeClr val="bg1"/>
              </a:solidFill>
              <a:ln w="19050">
                <a:solidFill>
                  <a:srgbClr val="0072C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ctr" anchorCtr="0" forceAA="0" compatLnSpc="1">
                <a:prstTxWarp prst="textNoShape">
                  <a:avLst/>
                </a:prstTxWarp>
                <a:noAutofit/>
              </a:bodyPr>
              <a:lstStyle>
                <a:defPPr>
                  <a:defRPr lang="en-US"/>
                </a:defPPr>
                <a:lvl1pPr marL="0" algn="l" defTabSz="1110264" rtl="0" eaLnBrk="1" latinLnBrk="0" hangingPunct="1">
                  <a:defRPr sz="2200" kern="1200">
                    <a:solidFill>
                      <a:schemeClr val="lt1"/>
                    </a:solidFill>
                    <a:latin typeface="+mn-lt"/>
                    <a:ea typeface="+mn-ea"/>
                    <a:cs typeface="+mn-cs"/>
                  </a:defRPr>
                </a:lvl1pPr>
                <a:lvl2pPr marL="555132" algn="l" defTabSz="1110264" rtl="0" eaLnBrk="1" latinLnBrk="0" hangingPunct="1">
                  <a:defRPr sz="2200" kern="1200">
                    <a:solidFill>
                      <a:schemeClr val="lt1"/>
                    </a:solidFill>
                    <a:latin typeface="+mn-lt"/>
                    <a:ea typeface="+mn-ea"/>
                    <a:cs typeface="+mn-cs"/>
                  </a:defRPr>
                </a:lvl2pPr>
                <a:lvl3pPr marL="1110264" algn="l" defTabSz="1110264" rtl="0" eaLnBrk="1" latinLnBrk="0" hangingPunct="1">
                  <a:defRPr sz="2200" kern="1200">
                    <a:solidFill>
                      <a:schemeClr val="lt1"/>
                    </a:solidFill>
                    <a:latin typeface="+mn-lt"/>
                    <a:ea typeface="+mn-ea"/>
                    <a:cs typeface="+mn-cs"/>
                  </a:defRPr>
                </a:lvl3pPr>
                <a:lvl4pPr marL="1665397" algn="l" defTabSz="1110264" rtl="0" eaLnBrk="1" latinLnBrk="0" hangingPunct="1">
                  <a:defRPr sz="2200" kern="1200">
                    <a:solidFill>
                      <a:schemeClr val="lt1"/>
                    </a:solidFill>
                    <a:latin typeface="+mn-lt"/>
                    <a:ea typeface="+mn-ea"/>
                    <a:cs typeface="+mn-cs"/>
                  </a:defRPr>
                </a:lvl4pPr>
                <a:lvl5pPr marL="2220529" algn="l" defTabSz="1110264" rtl="0" eaLnBrk="1" latinLnBrk="0" hangingPunct="1">
                  <a:defRPr sz="2200" kern="1200">
                    <a:solidFill>
                      <a:schemeClr val="lt1"/>
                    </a:solidFill>
                    <a:latin typeface="+mn-lt"/>
                    <a:ea typeface="+mn-ea"/>
                    <a:cs typeface="+mn-cs"/>
                  </a:defRPr>
                </a:lvl5pPr>
                <a:lvl6pPr marL="2775661" algn="l" defTabSz="1110264" rtl="0" eaLnBrk="1" latinLnBrk="0" hangingPunct="1">
                  <a:defRPr sz="2200" kern="1200">
                    <a:solidFill>
                      <a:schemeClr val="lt1"/>
                    </a:solidFill>
                    <a:latin typeface="+mn-lt"/>
                    <a:ea typeface="+mn-ea"/>
                    <a:cs typeface="+mn-cs"/>
                  </a:defRPr>
                </a:lvl6pPr>
                <a:lvl7pPr marL="3330793" algn="l" defTabSz="1110264" rtl="0" eaLnBrk="1" latinLnBrk="0" hangingPunct="1">
                  <a:defRPr sz="2200" kern="1200">
                    <a:solidFill>
                      <a:schemeClr val="lt1"/>
                    </a:solidFill>
                    <a:latin typeface="+mn-lt"/>
                    <a:ea typeface="+mn-ea"/>
                    <a:cs typeface="+mn-cs"/>
                  </a:defRPr>
                </a:lvl7pPr>
                <a:lvl8pPr marL="3885926" algn="l" defTabSz="1110264" rtl="0" eaLnBrk="1" latinLnBrk="0" hangingPunct="1">
                  <a:defRPr sz="2200" kern="1200">
                    <a:solidFill>
                      <a:schemeClr val="lt1"/>
                    </a:solidFill>
                    <a:latin typeface="+mn-lt"/>
                    <a:ea typeface="+mn-ea"/>
                    <a:cs typeface="+mn-cs"/>
                  </a:defRPr>
                </a:lvl8pPr>
                <a:lvl9pPr marL="4441058" algn="l" defTabSz="1110264" rtl="0" eaLnBrk="1" latinLnBrk="0" hangingPunct="1">
                  <a:defRPr sz="2200" kern="1200">
                    <a:solidFill>
                      <a:schemeClr val="lt1"/>
                    </a:solidFill>
                    <a:latin typeface="+mn-lt"/>
                    <a:ea typeface="+mn-ea"/>
                    <a:cs typeface="+mn-cs"/>
                  </a:defRPr>
                </a:lvl9pPr>
              </a:lstStyle>
              <a:p>
                <a:pPr lvl="0" algn="ctr" defTabSz="932472">
                  <a:lnSpc>
                    <a:spcPct val="90000"/>
                  </a:lnSpc>
                </a:pPr>
                <a:br>
                  <a:rPr lang="en-US" sz="2000" b="0" dirty="0">
                    <a:solidFill>
                      <a:srgbClr val="000000"/>
                    </a:solidFill>
                    <a:latin typeface="Segoe UI" panose="020B0502040204020203" pitchFamily="34" charset="0"/>
                    <a:ea typeface="Segoe UI" panose="020B0502040204020203" pitchFamily="34" charset="0"/>
                    <a:cs typeface="Segoe UI" panose="020B0502040204020203" pitchFamily="34" charset="0"/>
                  </a:rPr>
                </a:br>
                <a:r>
                  <a:rPr lang="en-US" sz="2000" b="0" dirty="0">
                    <a:solidFill>
                      <a:srgbClr val="000000"/>
                    </a:solidFill>
                    <a:latin typeface="Segoe UI" panose="020B0502040204020203" pitchFamily="34" charset="0"/>
                    <a:ea typeface="Segoe UI" panose="020B0502040204020203" pitchFamily="34" charset="0"/>
                    <a:cs typeface="Segoe UI" panose="020B0502040204020203" pitchFamily="34" charset="0"/>
                  </a:rPr>
                  <a:t>Web app</a:t>
                </a:r>
              </a:p>
            </p:txBody>
          </p:sp>
          <p:sp>
            <p:nvSpPr>
              <p:cNvPr id="20" name="Rectangle 19"/>
              <p:cNvSpPr/>
              <p:nvPr/>
            </p:nvSpPr>
            <p:spPr bwMode="auto">
              <a:xfrm>
                <a:off x="1507436" y="1799127"/>
                <a:ext cx="3681068" cy="45720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1110264" rtl="0" eaLnBrk="1" latinLnBrk="0" hangingPunct="1">
                  <a:defRPr sz="2200" kern="1200">
                    <a:solidFill>
                      <a:schemeClr val="lt1"/>
                    </a:solidFill>
                    <a:latin typeface="+mn-lt"/>
                    <a:ea typeface="+mn-ea"/>
                    <a:cs typeface="+mn-cs"/>
                  </a:defRPr>
                </a:lvl1pPr>
                <a:lvl2pPr marL="555132" algn="l" defTabSz="1110264" rtl="0" eaLnBrk="1" latinLnBrk="0" hangingPunct="1">
                  <a:defRPr sz="2200" kern="1200">
                    <a:solidFill>
                      <a:schemeClr val="lt1"/>
                    </a:solidFill>
                    <a:latin typeface="+mn-lt"/>
                    <a:ea typeface="+mn-ea"/>
                    <a:cs typeface="+mn-cs"/>
                  </a:defRPr>
                </a:lvl2pPr>
                <a:lvl3pPr marL="1110264" algn="l" defTabSz="1110264" rtl="0" eaLnBrk="1" latinLnBrk="0" hangingPunct="1">
                  <a:defRPr sz="2200" kern="1200">
                    <a:solidFill>
                      <a:schemeClr val="lt1"/>
                    </a:solidFill>
                    <a:latin typeface="+mn-lt"/>
                    <a:ea typeface="+mn-ea"/>
                    <a:cs typeface="+mn-cs"/>
                  </a:defRPr>
                </a:lvl3pPr>
                <a:lvl4pPr marL="1665397" algn="l" defTabSz="1110264" rtl="0" eaLnBrk="1" latinLnBrk="0" hangingPunct="1">
                  <a:defRPr sz="2200" kern="1200">
                    <a:solidFill>
                      <a:schemeClr val="lt1"/>
                    </a:solidFill>
                    <a:latin typeface="+mn-lt"/>
                    <a:ea typeface="+mn-ea"/>
                    <a:cs typeface="+mn-cs"/>
                  </a:defRPr>
                </a:lvl4pPr>
                <a:lvl5pPr marL="2220529" algn="l" defTabSz="1110264" rtl="0" eaLnBrk="1" latinLnBrk="0" hangingPunct="1">
                  <a:defRPr sz="2200" kern="1200">
                    <a:solidFill>
                      <a:schemeClr val="lt1"/>
                    </a:solidFill>
                    <a:latin typeface="+mn-lt"/>
                    <a:ea typeface="+mn-ea"/>
                    <a:cs typeface="+mn-cs"/>
                  </a:defRPr>
                </a:lvl5pPr>
                <a:lvl6pPr marL="2775661" algn="l" defTabSz="1110264" rtl="0" eaLnBrk="1" latinLnBrk="0" hangingPunct="1">
                  <a:defRPr sz="2200" kern="1200">
                    <a:solidFill>
                      <a:schemeClr val="lt1"/>
                    </a:solidFill>
                    <a:latin typeface="+mn-lt"/>
                    <a:ea typeface="+mn-ea"/>
                    <a:cs typeface="+mn-cs"/>
                  </a:defRPr>
                </a:lvl6pPr>
                <a:lvl7pPr marL="3330793" algn="l" defTabSz="1110264" rtl="0" eaLnBrk="1" latinLnBrk="0" hangingPunct="1">
                  <a:defRPr sz="2200" kern="1200">
                    <a:solidFill>
                      <a:schemeClr val="lt1"/>
                    </a:solidFill>
                    <a:latin typeface="+mn-lt"/>
                    <a:ea typeface="+mn-ea"/>
                    <a:cs typeface="+mn-cs"/>
                  </a:defRPr>
                </a:lvl7pPr>
                <a:lvl8pPr marL="3885926" algn="l" defTabSz="1110264" rtl="0" eaLnBrk="1" latinLnBrk="0" hangingPunct="1">
                  <a:defRPr sz="2200" kern="1200">
                    <a:solidFill>
                      <a:schemeClr val="lt1"/>
                    </a:solidFill>
                    <a:latin typeface="+mn-lt"/>
                    <a:ea typeface="+mn-ea"/>
                    <a:cs typeface="+mn-cs"/>
                  </a:defRPr>
                </a:lvl8pPr>
                <a:lvl9pPr marL="4441058" algn="l" defTabSz="1110264" rtl="0" eaLnBrk="1" latinLnBrk="0" hangingPunct="1">
                  <a:defRPr sz="2200" kern="1200">
                    <a:solidFill>
                      <a:schemeClr val="lt1"/>
                    </a:solidFill>
                    <a:latin typeface="+mn-lt"/>
                    <a:ea typeface="+mn-ea"/>
                    <a:cs typeface="+mn-cs"/>
                  </a:defRPr>
                </a:lvl9pPr>
              </a:lstStyle>
              <a:p>
                <a:pPr lvl="0" algn="ctr" defTabSz="932472">
                  <a:lnSpc>
                    <a:spcPct val="90000"/>
                  </a:lnSpc>
                </a:pPr>
                <a:endParaRPr lang="en-US" sz="2400" dirty="0">
                  <a:gradFill>
                    <a:gsLst>
                      <a:gs pos="0">
                        <a:srgbClr val="FFFFFF"/>
                      </a:gs>
                      <a:gs pos="100000">
                        <a:srgbClr val="FFFFFF"/>
                      </a:gs>
                    </a:gsLst>
                    <a:lin ang="5400000" scaled="0"/>
                  </a:gradFill>
                  <a:latin typeface="Segoe UI" panose="020B0502040204020203" pitchFamily="34" charset="0"/>
                  <a:ea typeface="Segoe UI" pitchFamily="34" charset="0"/>
                  <a:cs typeface="Segoe UI" pitchFamily="34" charset="0"/>
                </a:endParaRPr>
              </a:p>
            </p:txBody>
          </p:sp>
          <p:sp>
            <p:nvSpPr>
              <p:cNvPr id="21" name="Rectangle 20"/>
              <p:cNvSpPr/>
              <p:nvPr/>
            </p:nvSpPr>
            <p:spPr bwMode="auto">
              <a:xfrm>
                <a:off x="4022473" y="1999656"/>
                <a:ext cx="182880" cy="13716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1110264" rtl="0" eaLnBrk="1" latinLnBrk="0" hangingPunct="1">
                  <a:defRPr sz="2200" kern="1200">
                    <a:solidFill>
                      <a:schemeClr val="lt1"/>
                    </a:solidFill>
                    <a:latin typeface="+mn-lt"/>
                    <a:ea typeface="+mn-ea"/>
                    <a:cs typeface="+mn-cs"/>
                  </a:defRPr>
                </a:lvl1pPr>
                <a:lvl2pPr marL="555132" algn="l" defTabSz="1110264" rtl="0" eaLnBrk="1" latinLnBrk="0" hangingPunct="1">
                  <a:defRPr sz="2200" kern="1200">
                    <a:solidFill>
                      <a:schemeClr val="lt1"/>
                    </a:solidFill>
                    <a:latin typeface="+mn-lt"/>
                    <a:ea typeface="+mn-ea"/>
                    <a:cs typeface="+mn-cs"/>
                  </a:defRPr>
                </a:lvl2pPr>
                <a:lvl3pPr marL="1110264" algn="l" defTabSz="1110264" rtl="0" eaLnBrk="1" latinLnBrk="0" hangingPunct="1">
                  <a:defRPr sz="2200" kern="1200">
                    <a:solidFill>
                      <a:schemeClr val="lt1"/>
                    </a:solidFill>
                    <a:latin typeface="+mn-lt"/>
                    <a:ea typeface="+mn-ea"/>
                    <a:cs typeface="+mn-cs"/>
                  </a:defRPr>
                </a:lvl3pPr>
                <a:lvl4pPr marL="1665397" algn="l" defTabSz="1110264" rtl="0" eaLnBrk="1" latinLnBrk="0" hangingPunct="1">
                  <a:defRPr sz="2200" kern="1200">
                    <a:solidFill>
                      <a:schemeClr val="lt1"/>
                    </a:solidFill>
                    <a:latin typeface="+mn-lt"/>
                    <a:ea typeface="+mn-ea"/>
                    <a:cs typeface="+mn-cs"/>
                  </a:defRPr>
                </a:lvl4pPr>
                <a:lvl5pPr marL="2220529" algn="l" defTabSz="1110264" rtl="0" eaLnBrk="1" latinLnBrk="0" hangingPunct="1">
                  <a:defRPr sz="2200" kern="1200">
                    <a:solidFill>
                      <a:schemeClr val="lt1"/>
                    </a:solidFill>
                    <a:latin typeface="+mn-lt"/>
                    <a:ea typeface="+mn-ea"/>
                    <a:cs typeface="+mn-cs"/>
                  </a:defRPr>
                </a:lvl5pPr>
                <a:lvl6pPr marL="2775661" algn="l" defTabSz="1110264" rtl="0" eaLnBrk="1" latinLnBrk="0" hangingPunct="1">
                  <a:defRPr sz="2200" kern="1200">
                    <a:solidFill>
                      <a:schemeClr val="lt1"/>
                    </a:solidFill>
                    <a:latin typeface="+mn-lt"/>
                    <a:ea typeface="+mn-ea"/>
                    <a:cs typeface="+mn-cs"/>
                  </a:defRPr>
                </a:lvl6pPr>
                <a:lvl7pPr marL="3330793" algn="l" defTabSz="1110264" rtl="0" eaLnBrk="1" latinLnBrk="0" hangingPunct="1">
                  <a:defRPr sz="2200" kern="1200">
                    <a:solidFill>
                      <a:schemeClr val="lt1"/>
                    </a:solidFill>
                    <a:latin typeface="+mn-lt"/>
                    <a:ea typeface="+mn-ea"/>
                    <a:cs typeface="+mn-cs"/>
                  </a:defRPr>
                </a:lvl7pPr>
                <a:lvl8pPr marL="3885926" algn="l" defTabSz="1110264" rtl="0" eaLnBrk="1" latinLnBrk="0" hangingPunct="1">
                  <a:defRPr sz="2200" kern="1200">
                    <a:solidFill>
                      <a:schemeClr val="lt1"/>
                    </a:solidFill>
                    <a:latin typeface="+mn-lt"/>
                    <a:ea typeface="+mn-ea"/>
                    <a:cs typeface="+mn-cs"/>
                  </a:defRPr>
                </a:lvl8pPr>
                <a:lvl9pPr marL="4441058" algn="l" defTabSz="1110264" rtl="0" eaLnBrk="1" latinLnBrk="0" hangingPunct="1">
                  <a:defRPr sz="2200" kern="1200">
                    <a:solidFill>
                      <a:schemeClr val="lt1"/>
                    </a:solidFill>
                    <a:latin typeface="+mn-lt"/>
                    <a:ea typeface="+mn-ea"/>
                    <a:cs typeface="+mn-cs"/>
                  </a:defRPr>
                </a:lvl9pPr>
              </a:lstStyle>
              <a:p>
                <a:pPr lvl="0" algn="ctr" defTabSz="932472">
                  <a:lnSpc>
                    <a:spcPct val="90000"/>
                  </a:lnSpc>
                </a:pPr>
                <a:endParaRPr lang="en-US" sz="2400" dirty="0">
                  <a:gradFill>
                    <a:gsLst>
                      <a:gs pos="0">
                        <a:srgbClr val="FFFFFF"/>
                      </a:gs>
                      <a:gs pos="100000">
                        <a:srgbClr val="FFFFFF"/>
                      </a:gs>
                    </a:gsLst>
                    <a:lin ang="5400000" scaled="0"/>
                  </a:gradFill>
                  <a:latin typeface="Segoe UI" panose="020B0502040204020203" pitchFamily="34" charset="0"/>
                  <a:ea typeface="Segoe UI" pitchFamily="34" charset="0"/>
                  <a:cs typeface="Segoe UI" pitchFamily="34" charset="0"/>
                </a:endParaRPr>
              </a:p>
            </p:txBody>
          </p:sp>
          <p:sp>
            <p:nvSpPr>
              <p:cNvPr id="22" name="Isosceles Triangle 21"/>
              <p:cNvSpPr/>
              <p:nvPr/>
            </p:nvSpPr>
            <p:spPr bwMode="auto">
              <a:xfrm>
                <a:off x="3963592" y="1875760"/>
                <a:ext cx="300643" cy="151967"/>
              </a:xfrm>
              <a:prstGeom prst="triangl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1110264" rtl="0" eaLnBrk="1" latinLnBrk="0" hangingPunct="1">
                  <a:defRPr sz="2200" kern="1200">
                    <a:solidFill>
                      <a:schemeClr val="lt1"/>
                    </a:solidFill>
                    <a:latin typeface="+mn-lt"/>
                    <a:ea typeface="+mn-ea"/>
                    <a:cs typeface="+mn-cs"/>
                  </a:defRPr>
                </a:lvl1pPr>
                <a:lvl2pPr marL="555132" algn="l" defTabSz="1110264" rtl="0" eaLnBrk="1" latinLnBrk="0" hangingPunct="1">
                  <a:defRPr sz="2200" kern="1200">
                    <a:solidFill>
                      <a:schemeClr val="lt1"/>
                    </a:solidFill>
                    <a:latin typeface="+mn-lt"/>
                    <a:ea typeface="+mn-ea"/>
                    <a:cs typeface="+mn-cs"/>
                  </a:defRPr>
                </a:lvl2pPr>
                <a:lvl3pPr marL="1110264" algn="l" defTabSz="1110264" rtl="0" eaLnBrk="1" latinLnBrk="0" hangingPunct="1">
                  <a:defRPr sz="2200" kern="1200">
                    <a:solidFill>
                      <a:schemeClr val="lt1"/>
                    </a:solidFill>
                    <a:latin typeface="+mn-lt"/>
                    <a:ea typeface="+mn-ea"/>
                    <a:cs typeface="+mn-cs"/>
                  </a:defRPr>
                </a:lvl3pPr>
                <a:lvl4pPr marL="1665397" algn="l" defTabSz="1110264" rtl="0" eaLnBrk="1" latinLnBrk="0" hangingPunct="1">
                  <a:defRPr sz="2200" kern="1200">
                    <a:solidFill>
                      <a:schemeClr val="lt1"/>
                    </a:solidFill>
                    <a:latin typeface="+mn-lt"/>
                    <a:ea typeface="+mn-ea"/>
                    <a:cs typeface="+mn-cs"/>
                  </a:defRPr>
                </a:lvl4pPr>
                <a:lvl5pPr marL="2220529" algn="l" defTabSz="1110264" rtl="0" eaLnBrk="1" latinLnBrk="0" hangingPunct="1">
                  <a:defRPr sz="2200" kern="1200">
                    <a:solidFill>
                      <a:schemeClr val="lt1"/>
                    </a:solidFill>
                    <a:latin typeface="+mn-lt"/>
                    <a:ea typeface="+mn-ea"/>
                    <a:cs typeface="+mn-cs"/>
                  </a:defRPr>
                </a:lvl5pPr>
                <a:lvl6pPr marL="2775661" algn="l" defTabSz="1110264" rtl="0" eaLnBrk="1" latinLnBrk="0" hangingPunct="1">
                  <a:defRPr sz="2200" kern="1200">
                    <a:solidFill>
                      <a:schemeClr val="lt1"/>
                    </a:solidFill>
                    <a:latin typeface="+mn-lt"/>
                    <a:ea typeface="+mn-ea"/>
                    <a:cs typeface="+mn-cs"/>
                  </a:defRPr>
                </a:lvl6pPr>
                <a:lvl7pPr marL="3330793" algn="l" defTabSz="1110264" rtl="0" eaLnBrk="1" latinLnBrk="0" hangingPunct="1">
                  <a:defRPr sz="2200" kern="1200">
                    <a:solidFill>
                      <a:schemeClr val="lt1"/>
                    </a:solidFill>
                    <a:latin typeface="+mn-lt"/>
                    <a:ea typeface="+mn-ea"/>
                    <a:cs typeface="+mn-cs"/>
                  </a:defRPr>
                </a:lvl7pPr>
                <a:lvl8pPr marL="3885926" algn="l" defTabSz="1110264" rtl="0" eaLnBrk="1" latinLnBrk="0" hangingPunct="1">
                  <a:defRPr sz="2200" kern="1200">
                    <a:solidFill>
                      <a:schemeClr val="lt1"/>
                    </a:solidFill>
                    <a:latin typeface="+mn-lt"/>
                    <a:ea typeface="+mn-ea"/>
                    <a:cs typeface="+mn-cs"/>
                  </a:defRPr>
                </a:lvl8pPr>
                <a:lvl9pPr marL="4441058" algn="l" defTabSz="1110264" rtl="0" eaLnBrk="1" latinLnBrk="0" hangingPunct="1">
                  <a:defRPr sz="2200" kern="1200">
                    <a:solidFill>
                      <a:schemeClr val="lt1"/>
                    </a:solidFill>
                    <a:latin typeface="+mn-lt"/>
                    <a:ea typeface="+mn-ea"/>
                    <a:cs typeface="+mn-cs"/>
                  </a:defRPr>
                </a:lvl9pPr>
              </a:lstStyle>
              <a:p>
                <a:pPr lvl="0" algn="ctr" defTabSz="932472">
                  <a:lnSpc>
                    <a:spcPct val="90000"/>
                  </a:lnSpc>
                </a:pPr>
                <a:endParaRPr lang="en-US" sz="2400" dirty="0">
                  <a:gradFill>
                    <a:gsLst>
                      <a:gs pos="0">
                        <a:srgbClr val="FFFFFF"/>
                      </a:gs>
                      <a:gs pos="100000">
                        <a:srgbClr val="FFFFFF"/>
                      </a:gs>
                    </a:gsLst>
                    <a:lin ang="5400000" scaled="0"/>
                  </a:gradFill>
                  <a:latin typeface="Segoe UI" panose="020B0502040204020203" pitchFamily="34" charset="0"/>
                  <a:ea typeface="Segoe UI" pitchFamily="34" charset="0"/>
                  <a:cs typeface="Segoe UI" pitchFamily="34" charset="0"/>
                </a:endParaRPr>
              </a:p>
            </p:txBody>
          </p:sp>
          <p:sp>
            <p:nvSpPr>
              <p:cNvPr id="23" name="Rectangle 22"/>
              <p:cNvSpPr/>
              <p:nvPr/>
            </p:nvSpPr>
            <p:spPr bwMode="auto">
              <a:xfrm>
                <a:off x="4079873" y="2034112"/>
                <a:ext cx="45719" cy="102704"/>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1110264" rtl="0" eaLnBrk="1" latinLnBrk="0" hangingPunct="1">
                  <a:defRPr sz="2200" kern="1200">
                    <a:solidFill>
                      <a:schemeClr val="lt1"/>
                    </a:solidFill>
                    <a:latin typeface="+mn-lt"/>
                    <a:ea typeface="+mn-ea"/>
                    <a:cs typeface="+mn-cs"/>
                  </a:defRPr>
                </a:lvl1pPr>
                <a:lvl2pPr marL="555132" algn="l" defTabSz="1110264" rtl="0" eaLnBrk="1" latinLnBrk="0" hangingPunct="1">
                  <a:defRPr sz="2200" kern="1200">
                    <a:solidFill>
                      <a:schemeClr val="lt1"/>
                    </a:solidFill>
                    <a:latin typeface="+mn-lt"/>
                    <a:ea typeface="+mn-ea"/>
                    <a:cs typeface="+mn-cs"/>
                  </a:defRPr>
                </a:lvl2pPr>
                <a:lvl3pPr marL="1110264" algn="l" defTabSz="1110264" rtl="0" eaLnBrk="1" latinLnBrk="0" hangingPunct="1">
                  <a:defRPr sz="2200" kern="1200">
                    <a:solidFill>
                      <a:schemeClr val="lt1"/>
                    </a:solidFill>
                    <a:latin typeface="+mn-lt"/>
                    <a:ea typeface="+mn-ea"/>
                    <a:cs typeface="+mn-cs"/>
                  </a:defRPr>
                </a:lvl3pPr>
                <a:lvl4pPr marL="1665397" algn="l" defTabSz="1110264" rtl="0" eaLnBrk="1" latinLnBrk="0" hangingPunct="1">
                  <a:defRPr sz="2200" kern="1200">
                    <a:solidFill>
                      <a:schemeClr val="lt1"/>
                    </a:solidFill>
                    <a:latin typeface="+mn-lt"/>
                    <a:ea typeface="+mn-ea"/>
                    <a:cs typeface="+mn-cs"/>
                  </a:defRPr>
                </a:lvl4pPr>
                <a:lvl5pPr marL="2220529" algn="l" defTabSz="1110264" rtl="0" eaLnBrk="1" latinLnBrk="0" hangingPunct="1">
                  <a:defRPr sz="2200" kern="1200">
                    <a:solidFill>
                      <a:schemeClr val="lt1"/>
                    </a:solidFill>
                    <a:latin typeface="+mn-lt"/>
                    <a:ea typeface="+mn-ea"/>
                    <a:cs typeface="+mn-cs"/>
                  </a:defRPr>
                </a:lvl5pPr>
                <a:lvl6pPr marL="2775661" algn="l" defTabSz="1110264" rtl="0" eaLnBrk="1" latinLnBrk="0" hangingPunct="1">
                  <a:defRPr sz="2200" kern="1200">
                    <a:solidFill>
                      <a:schemeClr val="lt1"/>
                    </a:solidFill>
                    <a:latin typeface="+mn-lt"/>
                    <a:ea typeface="+mn-ea"/>
                    <a:cs typeface="+mn-cs"/>
                  </a:defRPr>
                </a:lvl6pPr>
                <a:lvl7pPr marL="3330793" algn="l" defTabSz="1110264" rtl="0" eaLnBrk="1" latinLnBrk="0" hangingPunct="1">
                  <a:defRPr sz="2200" kern="1200">
                    <a:solidFill>
                      <a:schemeClr val="lt1"/>
                    </a:solidFill>
                    <a:latin typeface="+mn-lt"/>
                    <a:ea typeface="+mn-ea"/>
                    <a:cs typeface="+mn-cs"/>
                  </a:defRPr>
                </a:lvl7pPr>
                <a:lvl8pPr marL="3885926" algn="l" defTabSz="1110264" rtl="0" eaLnBrk="1" latinLnBrk="0" hangingPunct="1">
                  <a:defRPr sz="2200" kern="1200">
                    <a:solidFill>
                      <a:schemeClr val="lt1"/>
                    </a:solidFill>
                    <a:latin typeface="+mn-lt"/>
                    <a:ea typeface="+mn-ea"/>
                    <a:cs typeface="+mn-cs"/>
                  </a:defRPr>
                </a:lvl8pPr>
                <a:lvl9pPr marL="4441058" algn="l" defTabSz="1110264" rtl="0" eaLnBrk="1" latinLnBrk="0" hangingPunct="1">
                  <a:defRPr sz="2200" kern="1200">
                    <a:solidFill>
                      <a:schemeClr val="lt1"/>
                    </a:solidFill>
                    <a:latin typeface="+mn-lt"/>
                    <a:ea typeface="+mn-ea"/>
                    <a:cs typeface="+mn-cs"/>
                  </a:defRPr>
                </a:lvl9pPr>
              </a:lstStyle>
              <a:p>
                <a:pPr lvl="0" algn="ctr" defTabSz="932472">
                  <a:lnSpc>
                    <a:spcPct val="90000"/>
                  </a:lnSpc>
                </a:pPr>
                <a:endParaRPr lang="en-US" sz="2400" dirty="0">
                  <a:gradFill>
                    <a:gsLst>
                      <a:gs pos="0">
                        <a:srgbClr val="FFFFFF"/>
                      </a:gs>
                      <a:gs pos="100000">
                        <a:srgbClr val="FFFFFF"/>
                      </a:gs>
                    </a:gsLst>
                    <a:lin ang="5400000" scaled="0"/>
                  </a:gradFill>
                  <a:latin typeface="Segoe UI" panose="020B0502040204020203" pitchFamily="34" charset="0"/>
                  <a:ea typeface="Segoe UI" pitchFamily="34" charset="0"/>
                  <a:cs typeface="Segoe UI" pitchFamily="34" charset="0"/>
                </a:endParaRPr>
              </a:p>
            </p:txBody>
          </p:sp>
          <p:sp>
            <p:nvSpPr>
              <p:cNvPr id="24" name="Freeform 37"/>
              <p:cNvSpPr>
                <a:spLocks noEditPoints="1"/>
              </p:cNvSpPr>
              <p:nvPr/>
            </p:nvSpPr>
            <p:spPr bwMode="auto">
              <a:xfrm rot="21089782">
                <a:off x="4799148" y="1871264"/>
                <a:ext cx="289001" cy="285713"/>
              </a:xfrm>
              <a:custGeom>
                <a:avLst/>
                <a:gdLst>
                  <a:gd name="T0" fmla="*/ 48 w 54"/>
                  <a:gd name="T1" fmla="*/ 23 h 55"/>
                  <a:gd name="T2" fmla="*/ 45 w 54"/>
                  <a:gd name="T3" fmla="*/ 21 h 55"/>
                  <a:gd name="T4" fmla="*/ 44 w 54"/>
                  <a:gd name="T5" fmla="*/ 16 h 55"/>
                  <a:gd name="T6" fmla="*/ 48 w 54"/>
                  <a:gd name="T7" fmla="*/ 10 h 55"/>
                  <a:gd name="T8" fmla="*/ 42 w 54"/>
                  <a:gd name="T9" fmla="*/ 7 h 55"/>
                  <a:gd name="T10" fmla="*/ 36 w 54"/>
                  <a:gd name="T11" fmla="*/ 11 h 55"/>
                  <a:gd name="T12" fmla="*/ 31 w 54"/>
                  <a:gd name="T13" fmla="*/ 7 h 55"/>
                  <a:gd name="T14" fmla="*/ 29 w 54"/>
                  <a:gd name="T15" fmla="*/ 0 h 55"/>
                  <a:gd name="T16" fmla="*/ 23 w 54"/>
                  <a:gd name="T17" fmla="*/ 2 h 55"/>
                  <a:gd name="T18" fmla="*/ 21 w 54"/>
                  <a:gd name="T19" fmla="*/ 10 h 55"/>
                  <a:gd name="T20" fmla="*/ 15 w 54"/>
                  <a:gd name="T21" fmla="*/ 10 h 55"/>
                  <a:gd name="T22" fmla="*/ 9 w 54"/>
                  <a:gd name="T23" fmla="*/ 7 h 55"/>
                  <a:gd name="T24" fmla="*/ 7 w 54"/>
                  <a:gd name="T25" fmla="*/ 12 h 55"/>
                  <a:gd name="T26" fmla="*/ 10 w 54"/>
                  <a:gd name="T27" fmla="*/ 19 h 55"/>
                  <a:gd name="T28" fmla="*/ 9 w 54"/>
                  <a:gd name="T29" fmla="*/ 21 h 55"/>
                  <a:gd name="T30" fmla="*/ 6 w 54"/>
                  <a:gd name="T31" fmla="*/ 23 h 55"/>
                  <a:gd name="T32" fmla="*/ 0 w 54"/>
                  <a:gd name="T33" fmla="*/ 26 h 55"/>
                  <a:gd name="T34" fmla="*/ 2 w 54"/>
                  <a:gd name="T35" fmla="*/ 31 h 55"/>
                  <a:gd name="T36" fmla="*/ 9 w 54"/>
                  <a:gd name="T37" fmla="*/ 34 h 55"/>
                  <a:gd name="T38" fmla="*/ 10 w 54"/>
                  <a:gd name="T39" fmla="*/ 36 h 55"/>
                  <a:gd name="T40" fmla="*/ 10 w 54"/>
                  <a:gd name="T41" fmla="*/ 39 h 55"/>
                  <a:gd name="T42" fmla="*/ 7 w 54"/>
                  <a:gd name="T43" fmla="*/ 45 h 55"/>
                  <a:gd name="T44" fmla="*/ 12 w 54"/>
                  <a:gd name="T45" fmla="*/ 48 h 55"/>
                  <a:gd name="T46" fmla="*/ 19 w 54"/>
                  <a:gd name="T47" fmla="*/ 45 h 55"/>
                  <a:gd name="T48" fmla="*/ 21 w 54"/>
                  <a:gd name="T49" fmla="*/ 45 h 55"/>
                  <a:gd name="T50" fmla="*/ 23 w 54"/>
                  <a:gd name="T51" fmla="*/ 48 h 55"/>
                  <a:gd name="T52" fmla="*/ 25 w 54"/>
                  <a:gd name="T53" fmla="*/ 55 h 55"/>
                  <a:gd name="T54" fmla="*/ 31 w 54"/>
                  <a:gd name="T55" fmla="*/ 53 h 55"/>
                  <a:gd name="T56" fmla="*/ 33 w 54"/>
                  <a:gd name="T57" fmla="*/ 46 h 55"/>
                  <a:gd name="T58" fmla="*/ 35 w 54"/>
                  <a:gd name="T59" fmla="*/ 45 h 55"/>
                  <a:gd name="T60" fmla="*/ 39 w 54"/>
                  <a:gd name="T61" fmla="*/ 45 h 55"/>
                  <a:gd name="T62" fmla="*/ 45 w 54"/>
                  <a:gd name="T63" fmla="*/ 48 h 55"/>
                  <a:gd name="T64" fmla="*/ 48 w 54"/>
                  <a:gd name="T65" fmla="*/ 43 h 55"/>
                  <a:gd name="T66" fmla="*/ 44 w 54"/>
                  <a:gd name="T67" fmla="*/ 36 h 55"/>
                  <a:gd name="T68" fmla="*/ 45 w 54"/>
                  <a:gd name="T69" fmla="*/ 34 h 55"/>
                  <a:gd name="T70" fmla="*/ 48 w 54"/>
                  <a:gd name="T71" fmla="*/ 32 h 55"/>
                  <a:gd name="T72" fmla="*/ 54 w 54"/>
                  <a:gd name="T73" fmla="*/ 30 h 55"/>
                  <a:gd name="T74" fmla="*/ 52 w 54"/>
                  <a:gd name="T75" fmla="*/ 24 h 55"/>
                  <a:gd name="T76" fmla="*/ 17 w 54"/>
                  <a:gd name="T77" fmla="*/ 28 h 55"/>
                  <a:gd name="T78" fmla="*/ 37 w 54"/>
                  <a:gd name="T79" fmla="*/ 28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4" h="55">
                    <a:moveTo>
                      <a:pt x="52" y="24"/>
                    </a:moveTo>
                    <a:cubicBezTo>
                      <a:pt x="48" y="23"/>
                      <a:pt x="48" y="23"/>
                      <a:pt x="48" y="23"/>
                    </a:cubicBezTo>
                    <a:cubicBezTo>
                      <a:pt x="46" y="23"/>
                      <a:pt x="45" y="22"/>
                      <a:pt x="45" y="21"/>
                    </a:cubicBezTo>
                    <a:cubicBezTo>
                      <a:pt x="45" y="21"/>
                      <a:pt x="45" y="21"/>
                      <a:pt x="45" y="21"/>
                    </a:cubicBezTo>
                    <a:cubicBezTo>
                      <a:pt x="45" y="21"/>
                      <a:pt x="44" y="20"/>
                      <a:pt x="44" y="19"/>
                    </a:cubicBezTo>
                    <a:cubicBezTo>
                      <a:pt x="44" y="18"/>
                      <a:pt x="43" y="17"/>
                      <a:pt x="44" y="16"/>
                    </a:cubicBezTo>
                    <a:cubicBezTo>
                      <a:pt x="48" y="12"/>
                      <a:pt x="48" y="12"/>
                      <a:pt x="48" y="12"/>
                    </a:cubicBezTo>
                    <a:cubicBezTo>
                      <a:pt x="48" y="11"/>
                      <a:pt x="48" y="10"/>
                      <a:pt x="48" y="10"/>
                    </a:cubicBezTo>
                    <a:cubicBezTo>
                      <a:pt x="45" y="7"/>
                      <a:pt x="45" y="7"/>
                      <a:pt x="45" y="7"/>
                    </a:cubicBezTo>
                    <a:cubicBezTo>
                      <a:pt x="44" y="7"/>
                      <a:pt x="43" y="6"/>
                      <a:pt x="42" y="7"/>
                    </a:cubicBezTo>
                    <a:cubicBezTo>
                      <a:pt x="39" y="10"/>
                      <a:pt x="39" y="10"/>
                      <a:pt x="39" y="10"/>
                    </a:cubicBezTo>
                    <a:cubicBezTo>
                      <a:pt x="37" y="11"/>
                      <a:pt x="36" y="11"/>
                      <a:pt x="36" y="11"/>
                    </a:cubicBezTo>
                    <a:cubicBezTo>
                      <a:pt x="35" y="10"/>
                      <a:pt x="34" y="10"/>
                      <a:pt x="33" y="9"/>
                    </a:cubicBezTo>
                    <a:cubicBezTo>
                      <a:pt x="32" y="9"/>
                      <a:pt x="31" y="8"/>
                      <a:pt x="31" y="7"/>
                    </a:cubicBezTo>
                    <a:cubicBezTo>
                      <a:pt x="31" y="2"/>
                      <a:pt x="31" y="2"/>
                      <a:pt x="31" y="2"/>
                    </a:cubicBezTo>
                    <a:cubicBezTo>
                      <a:pt x="31" y="1"/>
                      <a:pt x="30" y="0"/>
                      <a:pt x="29" y="0"/>
                    </a:cubicBezTo>
                    <a:cubicBezTo>
                      <a:pt x="25" y="0"/>
                      <a:pt x="25" y="0"/>
                      <a:pt x="25" y="0"/>
                    </a:cubicBezTo>
                    <a:cubicBezTo>
                      <a:pt x="24" y="0"/>
                      <a:pt x="24" y="1"/>
                      <a:pt x="23" y="2"/>
                    </a:cubicBezTo>
                    <a:cubicBezTo>
                      <a:pt x="23" y="7"/>
                      <a:pt x="23" y="7"/>
                      <a:pt x="23" y="7"/>
                    </a:cubicBezTo>
                    <a:cubicBezTo>
                      <a:pt x="23" y="9"/>
                      <a:pt x="22" y="9"/>
                      <a:pt x="21" y="10"/>
                    </a:cubicBezTo>
                    <a:cubicBezTo>
                      <a:pt x="20" y="10"/>
                      <a:pt x="19" y="10"/>
                      <a:pt x="19" y="11"/>
                    </a:cubicBezTo>
                    <a:cubicBezTo>
                      <a:pt x="18" y="11"/>
                      <a:pt x="17" y="11"/>
                      <a:pt x="15" y="10"/>
                    </a:cubicBezTo>
                    <a:cubicBezTo>
                      <a:pt x="12" y="7"/>
                      <a:pt x="12" y="7"/>
                      <a:pt x="12" y="7"/>
                    </a:cubicBezTo>
                    <a:cubicBezTo>
                      <a:pt x="11" y="6"/>
                      <a:pt x="10" y="7"/>
                      <a:pt x="9" y="7"/>
                    </a:cubicBezTo>
                    <a:cubicBezTo>
                      <a:pt x="7" y="10"/>
                      <a:pt x="7" y="10"/>
                      <a:pt x="7" y="10"/>
                    </a:cubicBezTo>
                    <a:cubicBezTo>
                      <a:pt x="6" y="10"/>
                      <a:pt x="6" y="11"/>
                      <a:pt x="7" y="12"/>
                    </a:cubicBezTo>
                    <a:cubicBezTo>
                      <a:pt x="10" y="16"/>
                      <a:pt x="10" y="16"/>
                      <a:pt x="10" y="16"/>
                    </a:cubicBezTo>
                    <a:cubicBezTo>
                      <a:pt x="11" y="17"/>
                      <a:pt x="10" y="18"/>
                      <a:pt x="10" y="19"/>
                    </a:cubicBezTo>
                    <a:cubicBezTo>
                      <a:pt x="10" y="19"/>
                      <a:pt x="10" y="19"/>
                      <a:pt x="10" y="19"/>
                    </a:cubicBezTo>
                    <a:cubicBezTo>
                      <a:pt x="10" y="20"/>
                      <a:pt x="9" y="21"/>
                      <a:pt x="9" y="21"/>
                    </a:cubicBezTo>
                    <a:cubicBezTo>
                      <a:pt x="9" y="21"/>
                      <a:pt x="9" y="21"/>
                      <a:pt x="9" y="21"/>
                    </a:cubicBezTo>
                    <a:cubicBezTo>
                      <a:pt x="9" y="22"/>
                      <a:pt x="8" y="23"/>
                      <a:pt x="6" y="23"/>
                    </a:cubicBezTo>
                    <a:cubicBezTo>
                      <a:pt x="2" y="24"/>
                      <a:pt x="2" y="24"/>
                      <a:pt x="2" y="24"/>
                    </a:cubicBezTo>
                    <a:cubicBezTo>
                      <a:pt x="1" y="24"/>
                      <a:pt x="0" y="25"/>
                      <a:pt x="0" y="26"/>
                    </a:cubicBezTo>
                    <a:cubicBezTo>
                      <a:pt x="0" y="30"/>
                      <a:pt x="0" y="30"/>
                      <a:pt x="0" y="30"/>
                    </a:cubicBezTo>
                    <a:cubicBezTo>
                      <a:pt x="0" y="30"/>
                      <a:pt x="1" y="31"/>
                      <a:pt x="2" y="31"/>
                    </a:cubicBezTo>
                    <a:cubicBezTo>
                      <a:pt x="6" y="32"/>
                      <a:pt x="6" y="32"/>
                      <a:pt x="6" y="32"/>
                    </a:cubicBezTo>
                    <a:cubicBezTo>
                      <a:pt x="8" y="32"/>
                      <a:pt x="9" y="33"/>
                      <a:pt x="9" y="34"/>
                    </a:cubicBezTo>
                    <a:cubicBezTo>
                      <a:pt x="9" y="34"/>
                      <a:pt x="9" y="34"/>
                      <a:pt x="9" y="34"/>
                    </a:cubicBezTo>
                    <a:cubicBezTo>
                      <a:pt x="9" y="34"/>
                      <a:pt x="10" y="35"/>
                      <a:pt x="10" y="36"/>
                    </a:cubicBezTo>
                    <a:cubicBezTo>
                      <a:pt x="10" y="36"/>
                      <a:pt x="10" y="36"/>
                      <a:pt x="10" y="36"/>
                    </a:cubicBezTo>
                    <a:cubicBezTo>
                      <a:pt x="10" y="37"/>
                      <a:pt x="11" y="38"/>
                      <a:pt x="10" y="39"/>
                    </a:cubicBezTo>
                    <a:cubicBezTo>
                      <a:pt x="7" y="43"/>
                      <a:pt x="7" y="43"/>
                      <a:pt x="7" y="43"/>
                    </a:cubicBezTo>
                    <a:cubicBezTo>
                      <a:pt x="6" y="44"/>
                      <a:pt x="6" y="45"/>
                      <a:pt x="7" y="45"/>
                    </a:cubicBezTo>
                    <a:cubicBezTo>
                      <a:pt x="9" y="48"/>
                      <a:pt x="9" y="48"/>
                      <a:pt x="9" y="48"/>
                    </a:cubicBezTo>
                    <a:cubicBezTo>
                      <a:pt x="10" y="48"/>
                      <a:pt x="11" y="49"/>
                      <a:pt x="12" y="48"/>
                    </a:cubicBezTo>
                    <a:cubicBezTo>
                      <a:pt x="15" y="45"/>
                      <a:pt x="15" y="45"/>
                      <a:pt x="15" y="45"/>
                    </a:cubicBezTo>
                    <a:cubicBezTo>
                      <a:pt x="17" y="44"/>
                      <a:pt x="18" y="44"/>
                      <a:pt x="19" y="45"/>
                    </a:cubicBezTo>
                    <a:cubicBezTo>
                      <a:pt x="19" y="45"/>
                      <a:pt x="19" y="45"/>
                      <a:pt x="19" y="45"/>
                    </a:cubicBezTo>
                    <a:cubicBezTo>
                      <a:pt x="19" y="45"/>
                      <a:pt x="20" y="45"/>
                      <a:pt x="21" y="45"/>
                    </a:cubicBezTo>
                    <a:cubicBezTo>
                      <a:pt x="21" y="45"/>
                      <a:pt x="21" y="46"/>
                      <a:pt x="21" y="46"/>
                    </a:cubicBezTo>
                    <a:cubicBezTo>
                      <a:pt x="22" y="46"/>
                      <a:pt x="23" y="46"/>
                      <a:pt x="23" y="48"/>
                    </a:cubicBezTo>
                    <a:cubicBezTo>
                      <a:pt x="23" y="53"/>
                      <a:pt x="23" y="53"/>
                      <a:pt x="23" y="53"/>
                    </a:cubicBezTo>
                    <a:cubicBezTo>
                      <a:pt x="24" y="54"/>
                      <a:pt x="24" y="55"/>
                      <a:pt x="25" y="55"/>
                    </a:cubicBezTo>
                    <a:cubicBezTo>
                      <a:pt x="29" y="55"/>
                      <a:pt x="29" y="55"/>
                      <a:pt x="29" y="55"/>
                    </a:cubicBezTo>
                    <a:cubicBezTo>
                      <a:pt x="30" y="55"/>
                      <a:pt x="31" y="54"/>
                      <a:pt x="31" y="53"/>
                    </a:cubicBezTo>
                    <a:cubicBezTo>
                      <a:pt x="31" y="48"/>
                      <a:pt x="31" y="48"/>
                      <a:pt x="31" y="48"/>
                    </a:cubicBezTo>
                    <a:cubicBezTo>
                      <a:pt x="31" y="46"/>
                      <a:pt x="32" y="46"/>
                      <a:pt x="33" y="46"/>
                    </a:cubicBezTo>
                    <a:cubicBezTo>
                      <a:pt x="33" y="46"/>
                      <a:pt x="33" y="45"/>
                      <a:pt x="33" y="45"/>
                    </a:cubicBezTo>
                    <a:cubicBezTo>
                      <a:pt x="34" y="45"/>
                      <a:pt x="35" y="45"/>
                      <a:pt x="35" y="45"/>
                    </a:cubicBezTo>
                    <a:cubicBezTo>
                      <a:pt x="35" y="45"/>
                      <a:pt x="35" y="45"/>
                      <a:pt x="35" y="45"/>
                    </a:cubicBezTo>
                    <a:cubicBezTo>
                      <a:pt x="36" y="44"/>
                      <a:pt x="37" y="44"/>
                      <a:pt x="39" y="45"/>
                    </a:cubicBezTo>
                    <a:cubicBezTo>
                      <a:pt x="42" y="48"/>
                      <a:pt x="42" y="48"/>
                      <a:pt x="42" y="48"/>
                    </a:cubicBezTo>
                    <a:cubicBezTo>
                      <a:pt x="43" y="49"/>
                      <a:pt x="44" y="48"/>
                      <a:pt x="45" y="48"/>
                    </a:cubicBezTo>
                    <a:cubicBezTo>
                      <a:pt x="48" y="45"/>
                      <a:pt x="48" y="45"/>
                      <a:pt x="48" y="45"/>
                    </a:cubicBezTo>
                    <a:cubicBezTo>
                      <a:pt x="48" y="45"/>
                      <a:pt x="48" y="44"/>
                      <a:pt x="48" y="43"/>
                    </a:cubicBezTo>
                    <a:cubicBezTo>
                      <a:pt x="45" y="39"/>
                      <a:pt x="45" y="39"/>
                      <a:pt x="45" y="39"/>
                    </a:cubicBezTo>
                    <a:cubicBezTo>
                      <a:pt x="43" y="38"/>
                      <a:pt x="44" y="37"/>
                      <a:pt x="44" y="36"/>
                    </a:cubicBezTo>
                    <a:cubicBezTo>
                      <a:pt x="44" y="36"/>
                      <a:pt x="44" y="36"/>
                      <a:pt x="44" y="36"/>
                    </a:cubicBezTo>
                    <a:cubicBezTo>
                      <a:pt x="44" y="35"/>
                      <a:pt x="45" y="34"/>
                      <a:pt x="45" y="34"/>
                    </a:cubicBezTo>
                    <a:cubicBezTo>
                      <a:pt x="45" y="34"/>
                      <a:pt x="45" y="34"/>
                      <a:pt x="45" y="34"/>
                    </a:cubicBezTo>
                    <a:cubicBezTo>
                      <a:pt x="45" y="33"/>
                      <a:pt x="46" y="32"/>
                      <a:pt x="48" y="32"/>
                    </a:cubicBezTo>
                    <a:cubicBezTo>
                      <a:pt x="52" y="31"/>
                      <a:pt x="52" y="31"/>
                      <a:pt x="52" y="31"/>
                    </a:cubicBezTo>
                    <a:cubicBezTo>
                      <a:pt x="53" y="31"/>
                      <a:pt x="54" y="30"/>
                      <a:pt x="54" y="30"/>
                    </a:cubicBezTo>
                    <a:cubicBezTo>
                      <a:pt x="54" y="26"/>
                      <a:pt x="54" y="26"/>
                      <a:pt x="54" y="26"/>
                    </a:cubicBezTo>
                    <a:cubicBezTo>
                      <a:pt x="54" y="25"/>
                      <a:pt x="53" y="24"/>
                      <a:pt x="52" y="24"/>
                    </a:cubicBezTo>
                    <a:close/>
                    <a:moveTo>
                      <a:pt x="27" y="37"/>
                    </a:moveTo>
                    <a:cubicBezTo>
                      <a:pt x="22" y="37"/>
                      <a:pt x="17" y="33"/>
                      <a:pt x="17" y="28"/>
                    </a:cubicBezTo>
                    <a:cubicBezTo>
                      <a:pt x="17" y="22"/>
                      <a:pt x="22" y="18"/>
                      <a:pt x="27" y="18"/>
                    </a:cubicBezTo>
                    <a:cubicBezTo>
                      <a:pt x="33" y="18"/>
                      <a:pt x="37" y="22"/>
                      <a:pt x="37" y="28"/>
                    </a:cubicBezTo>
                    <a:cubicBezTo>
                      <a:pt x="37" y="33"/>
                      <a:pt x="33" y="37"/>
                      <a:pt x="27" y="37"/>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a:endParaRPr lang="en-US" sz="1800" dirty="0">
                  <a:solidFill>
                    <a:srgbClr val="000000"/>
                  </a:solidFill>
                  <a:latin typeface="Segoe UI" panose="020B0502040204020203" pitchFamily="34" charset="0"/>
                  <a:cs typeface="Segoe UI" panose="020B0502040204020203" pitchFamily="34" charset="0"/>
                </a:endParaRPr>
              </a:p>
            </p:txBody>
          </p:sp>
          <p:sp>
            <p:nvSpPr>
              <p:cNvPr id="25" name="5-Point Star 38"/>
              <p:cNvSpPr/>
              <p:nvPr/>
            </p:nvSpPr>
            <p:spPr bwMode="auto">
              <a:xfrm>
                <a:off x="4384515" y="1879724"/>
                <a:ext cx="304800" cy="268792"/>
              </a:xfrm>
              <a:prstGeom prst="star5">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1110264" rtl="0" eaLnBrk="1" latinLnBrk="0" hangingPunct="1">
                  <a:defRPr sz="2200" kern="1200">
                    <a:solidFill>
                      <a:schemeClr val="lt1"/>
                    </a:solidFill>
                    <a:latin typeface="+mn-lt"/>
                    <a:ea typeface="+mn-ea"/>
                    <a:cs typeface="+mn-cs"/>
                  </a:defRPr>
                </a:lvl1pPr>
                <a:lvl2pPr marL="555132" algn="l" defTabSz="1110264" rtl="0" eaLnBrk="1" latinLnBrk="0" hangingPunct="1">
                  <a:defRPr sz="2200" kern="1200">
                    <a:solidFill>
                      <a:schemeClr val="lt1"/>
                    </a:solidFill>
                    <a:latin typeface="+mn-lt"/>
                    <a:ea typeface="+mn-ea"/>
                    <a:cs typeface="+mn-cs"/>
                  </a:defRPr>
                </a:lvl2pPr>
                <a:lvl3pPr marL="1110264" algn="l" defTabSz="1110264" rtl="0" eaLnBrk="1" latinLnBrk="0" hangingPunct="1">
                  <a:defRPr sz="2200" kern="1200">
                    <a:solidFill>
                      <a:schemeClr val="lt1"/>
                    </a:solidFill>
                    <a:latin typeface="+mn-lt"/>
                    <a:ea typeface="+mn-ea"/>
                    <a:cs typeface="+mn-cs"/>
                  </a:defRPr>
                </a:lvl3pPr>
                <a:lvl4pPr marL="1665397" algn="l" defTabSz="1110264" rtl="0" eaLnBrk="1" latinLnBrk="0" hangingPunct="1">
                  <a:defRPr sz="2200" kern="1200">
                    <a:solidFill>
                      <a:schemeClr val="lt1"/>
                    </a:solidFill>
                    <a:latin typeface="+mn-lt"/>
                    <a:ea typeface="+mn-ea"/>
                    <a:cs typeface="+mn-cs"/>
                  </a:defRPr>
                </a:lvl4pPr>
                <a:lvl5pPr marL="2220529" algn="l" defTabSz="1110264" rtl="0" eaLnBrk="1" latinLnBrk="0" hangingPunct="1">
                  <a:defRPr sz="2200" kern="1200">
                    <a:solidFill>
                      <a:schemeClr val="lt1"/>
                    </a:solidFill>
                    <a:latin typeface="+mn-lt"/>
                    <a:ea typeface="+mn-ea"/>
                    <a:cs typeface="+mn-cs"/>
                  </a:defRPr>
                </a:lvl5pPr>
                <a:lvl6pPr marL="2775661" algn="l" defTabSz="1110264" rtl="0" eaLnBrk="1" latinLnBrk="0" hangingPunct="1">
                  <a:defRPr sz="2200" kern="1200">
                    <a:solidFill>
                      <a:schemeClr val="lt1"/>
                    </a:solidFill>
                    <a:latin typeface="+mn-lt"/>
                    <a:ea typeface="+mn-ea"/>
                    <a:cs typeface="+mn-cs"/>
                  </a:defRPr>
                </a:lvl6pPr>
                <a:lvl7pPr marL="3330793" algn="l" defTabSz="1110264" rtl="0" eaLnBrk="1" latinLnBrk="0" hangingPunct="1">
                  <a:defRPr sz="2200" kern="1200">
                    <a:solidFill>
                      <a:schemeClr val="lt1"/>
                    </a:solidFill>
                    <a:latin typeface="+mn-lt"/>
                    <a:ea typeface="+mn-ea"/>
                    <a:cs typeface="+mn-cs"/>
                  </a:defRPr>
                </a:lvl7pPr>
                <a:lvl8pPr marL="3885926" algn="l" defTabSz="1110264" rtl="0" eaLnBrk="1" latinLnBrk="0" hangingPunct="1">
                  <a:defRPr sz="2200" kern="1200">
                    <a:solidFill>
                      <a:schemeClr val="lt1"/>
                    </a:solidFill>
                    <a:latin typeface="+mn-lt"/>
                    <a:ea typeface="+mn-ea"/>
                    <a:cs typeface="+mn-cs"/>
                  </a:defRPr>
                </a:lvl8pPr>
                <a:lvl9pPr marL="4441058" algn="l" defTabSz="1110264" rtl="0" eaLnBrk="1" latinLnBrk="0" hangingPunct="1">
                  <a:defRPr sz="2200" kern="1200">
                    <a:solidFill>
                      <a:schemeClr val="lt1"/>
                    </a:solidFill>
                    <a:latin typeface="+mn-lt"/>
                    <a:ea typeface="+mn-ea"/>
                    <a:cs typeface="+mn-cs"/>
                  </a:defRPr>
                </a:lvl9pPr>
              </a:lstStyle>
              <a:p>
                <a:pPr lvl="0" algn="ctr" defTabSz="932472">
                  <a:lnSpc>
                    <a:spcPct val="90000"/>
                  </a:lnSpc>
                </a:pPr>
                <a:endParaRPr lang="en-US" sz="2400" dirty="0">
                  <a:gradFill>
                    <a:gsLst>
                      <a:gs pos="0">
                        <a:srgbClr val="FFFFFF"/>
                      </a:gs>
                      <a:gs pos="100000">
                        <a:srgbClr val="FFFFFF"/>
                      </a:gs>
                    </a:gsLst>
                    <a:lin ang="5400000" scaled="0"/>
                  </a:gradFill>
                  <a:latin typeface="Segoe UI" panose="020B0502040204020203" pitchFamily="34" charset="0"/>
                  <a:ea typeface="Segoe UI" pitchFamily="34" charset="0"/>
                  <a:cs typeface="Segoe UI" pitchFamily="34" charset="0"/>
                </a:endParaRPr>
              </a:p>
            </p:txBody>
          </p:sp>
        </p:grpSp>
        <p:pic>
          <p:nvPicPr>
            <p:cNvPr id="18" name="Picture 17"/>
            <p:cNvPicPr>
              <a:picLocks noChangeAspect="1"/>
            </p:cNvPicPr>
            <p:nvPr/>
          </p:nvPicPr>
          <p:blipFill>
            <a:blip r:embed="rId4"/>
            <a:stretch>
              <a:fillRect/>
            </a:stretch>
          </p:blipFill>
          <p:spPr>
            <a:xfrm>
              <a:off x="1462927" y="5204831"/>
              <a:ext cx="1979911" cy="1169421"/>
            </a:xfrm>
            <a:prstGeom prst="rect">
              <a:avLst/>
            </a:prstGeom>
          </p:spPr>
        </p:pic>
      </p:grpSp>
    </p:spTree>
    <p:extLst>
      <p:ext uri="{BB962C8B-B14F-4D97-AF65-F5344CB8AC3E}">
        <p14:creationId xmlns:p14="http://schemas.microsoft.com/office/powerpoint/2010/main" val="23372042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Deploying web apps</a:t>
            </a:r>
          </a:p>
        </p:txBody>
      </p:sp>
      <p:sp>
        <p:nvSpPr>
          <p:cNvPr id="4" name="Content Placeholder 2"/>
          <p:cNvSpPr txBox="1">
            <a:spLocks/>
          </p:cNvSpPr>
          <p:nvPr/>
        </p:nvSpPr>
        <p:spPr>
          <a:xfrm>
            <a:off x="94947" y="1008993"/>
            <a:ext cx="6498657" cy="5849007"/>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sz="2400" b="0" kern="0" dirty="0">
                <a:solidFill>
                  <a:srgbClr val="000000"/>
                </a:solidFill>
              </a:rPr>
              <a:t>Advantages of Web Deploy:</a:t>
            </a:r>
          </a:p>
          <a:p>
            <a:pPr marL="365760" lvl="1"/>
            <a:r>
              <a:rPr lang="en-US" sz="2000" b="0" kern="0" dirty="0">
                <a:solidFill>
                  <a:srgbClr val="000000"/>
                </a:solidFill>
              </a:rPr>
              <a:t>Uploads only modified files</a:t>
            </a:r>
          </a:p>
          <a:p>
            <a:pPr marL="365760" lvl="1"/>
            <a:r>
              <a:rPr lang="en-US" sz="2000" b="0" kern="0" dirty="0">
                <a:solidFill>
                  <a:srgbClr val="000000"/>
                </a:solidFill>
              </a:rPr>
              <a:t>Supports HTTPS</a:t>
            </a:r>
          </a:p>
          <a:p>
            <a:pPr marL="365760" lvl="1"/>
            <a:r>
              <a:rPr lang="en-US" sz="2000" b="0" kern="0" dirty="0">
                <a:solidFill>
                  <a:srgbClr val="000000"/>
                </a:solidFill>
              </a:rPr>
              <a:t>Allows setting NTFS permissions</a:t>
            </a:r>
          </a:p>
          <a:p>
            <a:pPr marL="365760" lvl="1"/>
            <a:r>
              <a:rPr lang="en-US" sz="2000" b="0" kern="0" dirty="0">
                <a:solidFill>
                  <a:srgbClr val="000000"/>
                </a:solidFill>
              </a:rPr>
              <a:t>Supports database publishing</a:t>
            </a:r>
          </a:p>
          <a:p>
            <a:pPr marL="365760" lvl="1"/>
            <a:r>
              <a:rPr lang="en-US" sz="2000" b="0" kern="0" dirty="0">
                <a:solidFill>
                  <a:srgbClr val="000000"/>
                </a:solidFill>
              </a:rPr>
              <a:t>Allows setting connection strings </a:t>
            </a:r>
          </a:p>
          <a:p>
            <a:pPr marL="81597" lvl="0"/>
            <a:r>
              <a:rPr lang="en-US" sz="2400" b="0" kern="0" dirty="0">
                <a:solidFill>
                  <a:srgbClr val="000000"/>
                </a:solidFill>
              </a:rPr>
              <a:t>Scripted deployment with:</a:t>
            </a:r>
          </a:p>
          <a:p>
            <a:pPr marL="365760" lvl="1"/>
            <a:r>
              <a:rPr lang="en-US" sz="2000" b="0" kern="0" dirty="0">
                <a:solidFill>
                  <a:srgbClr val="000000"/>
                </a:solidFill>
              </a:rPr>
              <a:t>MSDeploy.exe</a:t>
            </a:r>
          </a:p>
          <a:p>
            <a:pPr marL="365760" lvl="1"/>
            <a:r>
              <a:rPr lang="en-US" sz="2000" b="0" kern="0" dirty="0">
                <a:solidFill>
                  <a:srgbClr val="000000"/>
                </a:solidFill>
              </a:rPr>
              <a:t>Azure PowerShell</a:t>
            </a:r>
          </a:p>
          <a:p>
            <a:pPr marL="365760" lvl="1"/>
            <a:r>
              <a:rPr lang="en-US" sz="2000" b="0" kern="0" dirty="0">
                <a:solidFill>
                  <a:srgbClr val="000000"/>
                </a:solidFill>
              </a:rPr>
              <a:t>Azure CLI </a:t>
            </a:r>
          </a:p>
          <a:p>
            <a:pPr marL="365760" lvl="1"/>
            <a:r>
              <a:rPr lang="en-US" sz="2000" b="0" kern="0" dirty="0">
                <a:solidFill>
                  <a:srgbClr val="000000"/>
                </a:solidFill>
              </a:rPr>
              <a:t>Git</a:t>
            </a:r>
          </a:p>
          <a:p>
            <a:pPr marL="81597" lvl="0"/>
            <a:r>
              <a:rPr lang="en-US" sz="2400" b="0" kern="0" dirty="0">
                <a:solidFill>
                  <a:srgbClr val="000000"/>
                </a:solidFill>
              </a:rPr>
              <a:t>FTP:</a:t>
            </a:r>
          </a:p>
          <a:p>
            <a:pPr marL="365760" lvl="1"/>
            <a:r>
              <a:rPr lang="en-US" sz="2000" b="0" kern="0" dirty="0">
                <a:solidFill>
                  <a:srgbClr val="000000"/>
                </a:solidFill>
              </a:rPr>
              <a:t>Passive vs active</a:t>
            </a:r>
          </a:p>
          <a:p>
            <a:pPr marL="365760" lvl="1"/>
            <a:r>
              <a:rPr lang="en-US" sz="2000" b="0" kern="0" dirty="0">
                <a:solidFill>
                  <a:srgbClr val="000000"/>
                </a:solidFill>
              </a:rPr>
              <a:t>Limitations in comparison with Web Deploy</a:t>
            </a:r>
          </a:p>
        </p:txBody>
      </p:sp>
      <p:grpSp>
        <p:nvGrpSpPr>
          <p:cNvPr id="5" name="Group 4" descr="The slide graphic shows developer’s laptop using Web Deploy to deploy a web application to an Azure website."/>
          <p:cNvGrpSpPr/>
          <p:nvPr/>
        </p:nvGrpSpPr>
        <p:grpSpPr>
          <a:xfrm>
            <a:off x="5391848" y="1364537"/>
            <a:ext cx="3604287" cy="5096300"/>
            <a:chOff x="5297255" y="1364537"/>
            <a:chExt cx="3604287" cy="5096300"/>
          </a:xfrm>
        </p:grpSpPr>
        <p:grpSp>
          <p:nvGrpSpPr>
            <p:cNvPr id="6" name="Group 5"/>
            <p:cNvGrpSpPr>
              <a:grpSpLocks noChangeAspect="1"/>
            </p:cNvGrpSpPr>
            <p:nvPr/>
          </p:nvGrpSpPr>
          <p:grpSpPr bwMode="auto">
            <a:xfrm>
              <a:off x="5297255" y="1364537"/>
              <a:ext cx="3604287" cy="2046218"/>
              <a:chOff x="6696" y="1932"/>
              <a:chExt cx="539" cy="306"/>
            </a:xfrm>
          </p:grpSpPr>
          <p:sp>
            <p:nvSpPr>
              <p:cNvPr id="65" name="AutoShape 3"/>
              <p:cNvSpPr>
                <a:spLocks noChangeAspect="1" noChangeArrowheads="1" noTextEdit="1"/>
              </p:cNvSpPr>
              <p:nvPr/>
            </p:nvSpPr>
            <p:spPr bwMode="auto">
              <a:xfrm>
                <a:off x="6696" y="1934"/>
                <a:ext cx="539"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a:endParaRPr lang="en-US" sz="1800" dirty="0">
                  <a:solidFill>
                    <a:srgbClr val="000000"/>
                  </a:solidFill>
                  <a:latin typeface="Segoe UI" panose="020B0502040204020203" pitchFamily="34" charset="0"/>
                  <a:cs typeface="Segoe UI" panose="020B0502040204020203" pitchFamily="34" charset="0"/>
                </a:endParaRPr>
              </a:p>
            </p:txBody>
          </p:sp>
          <p:sp>
            <p:nvSpPr>
              <p:cNvPr id="66" name="Freeform 17"/>
              <p:cNvSpPr>
                <a:spLocks/>
              </p:cNvSpPr>
              <p:nvPr/>
            </p:nvSpPr>
            <p:spPr bwMode="auto">
              <a:xfrm>
                <a:off x="6699" y="1932"/>
                <a:ext cx="536" cy="304"/>
              </a:xfrm>
              <a:custGeom>
                <a:avLst/>
                <a:gdLst>
                  <a:gd name="T0" fmla="*/ 187 w 224"/>
                  <a:gd name="T1" fmla="*/ 53 h 126"/>
                  <a:gd name="T2" fmla="*/ 183 w 224"/>
                  <a:gd name="T3" fmla="*/ 53 h 126"/>
                  <a:gd name="T4" fmla="*/ 187 w 224"/>
                  <a:gd name="T5" fmla="*/ 37 h 126"/>
                  <a:gd name="T6" fmla="*/ 150 w 224"/>
                  <a:gd name="T7" fmla="*/ 0 h 126"/>
                  <a:gd name="T8" fmla="*/ 114 w 224"/>
                  <a:gd name="T9" fmla="*/ 32 h 126"/>
                  <a:gd name="T10" fmla="*/ 86 w 224"/>
                  <a:gd name="T11" fmla="*/ 20 h 126"/>
                  <a:gd name="T12" fmla="*/ 49 w 224"/>
                  <a:gd name="T13" fmla="*/ 55 h 126"/>
                  <a:gd name="T14" fmla="*/ 37 w 224"/>
                  <a:gd name="T15" fmla="*/ 53 h 126"/>
                  <a:gd name="T16" fmla="*/ 0 w 224"/>
                  <a:gd name="T17" fmla="*/ 90 h 126"/>
                  <a:gd name="T18" fmla="*/ 37 w 224"/>
                  <a:gd name="T19" fmla="*/ 126 h 126"/>
                  <a:gd name="T20" fmla="*/ 187 w 224"/>
                  <a:gd name="T21" fmla="*/ 126 h 126"/>
                  <a:gd name="T22" fmla="*/ 224 w 224"/>
                  <a:gd name="T23" fmla="*/ 90 h 126"/>
                  <a:gd name="T24" fmla="*/ 187 w 224"/>
                  <a:gd name="T25" fmla="*/ 53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4" h="126">
                    <a:moveTo>
                      <a:pt x="187" y="53"/>
                    </a:moveTo>
                    <a:cubicBezTo>
                      <a:pt x="186" y="53"/>
                      <a:pt x="184" y="53"/>
                      <a:pt x="183" y="53"/>
                    </a:cubicBezTo>
                    <a:cubicBezTo>
                      <a:pt x="185" y="48"/>
                      <a:pt x="187" y="42"/>
                      <a:pt x="187" y="37"/>
                    </a:cubicBezTo>
                    <a:cubicBezTo>
                      <a:pt x="187" y="16"/>
                      <a:pt x="170" y="0"/>
                      <a:pt x="150" y="0"/>
                    </a:cubicBezTo>
                    <a:cubicBezTo>
                      <a:pt x="131" y="0"/>
                      <a:pt x="116" y="14"/>
                      <a:pt x="114" y="32"/>
                    </a:cubicBezTo>
                    <a:cubicBezTo>
                      <a:pt x="107" y="25"/>
                      <a:pt x="97" y="20"/>
                      <a:pt x="86" y="20"/>
                    </a:cubicBezTo>
                    <a:cubicBezTo>
                      <a:pt x="67" y="20"/>
                      <a:pt x="50" y="36"/>
                      <a:pt x="49" y="55"/>
                    </a:cubicBezTo>
                    <a:cubicBezTo>
                      <a:pt x="45" y="54"/>
                      <a:pt x="41" y="53"/>
                      <a:pt x="37" y="53"/>
                    </a:cubicBezTo>
                    <a:cubicBezTo>
                      <a:pt x="16" y="53"/>
                      <a:pt x="0" y="69"/>
                      <a:pt x="0" y="90"/>
                    </a:cubicBezTo>
                    <a:cubicBezTo>
                      <a:pt x="0" y="110"/>
                      <a:pt x="16" y="126"/>
                      <a:pt x="37" y="126"/>
                    </a:cubicBezTo>
                    <a:cubicBezTo>
                      <a:pt x="187" y="126"/>
                      <a:pt x="187" y="126"/>
                      <a:pt x="187" y="126"/>
                    </a:cubicBezTo>
                    <a:cubicBezTo>
                      <a:pt x="207" y="126"/>
                      <a:pt x="224" y="110"/>
                      <a:pt x="224" y="90"/>
                    </a:cubicBezTo>
                    <a:cubicBezTo>
                      <a:pt x="224" y="69"/>
                      <a:pt x="207" y="53"/>
                      <a:pt x="187" y="53"/>
                    </a:cubicBez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a:endParaRPr lang="en-US" sz="1800" dirty="0">
                  <a:solidFill>
                    <a:srgbClr val="000000"/>
                  </a:solidFill>
                  <a:latin typeface="Segoe UI" panose="020B0502040204020203" pitchFamily="34" charset="0"/>
                  <a:cs typeface="Segoe UI" panose="020B0502040204020203" pitchFamily="34" charset="0"/>
                </a:endParaRPr>
              </a:p>
            </p:txBody>
          </p:sp>
        </p:grpSp>
        <p:grpSp>
          <p:nvGrpSpPr>
            <p:cNvPr id="7" name="Group 6"/>
            <p:cNvGrpSpPr>
              <a:grpSpLocks noChangeAspect="1"/>
            </p:cNvGrpSpPr>
            <p:nvPr/>
          </p:nvGrpSpPr>
          <p:grpSpPr>
            <a:xfrm>
              <a:off x="6258762" y="2449824"/>
              <a:ext cx="1519884" cy="1185636"/>
              <a:chOff x="1507436" y="1799127"/>
              <a:chExt cx="3681068" cy="2752580"/>
            </a:xfrm>
          </p:grpSpPr>
          <p:sp>
            <p:nvSpPr>
              <p:cNvPr id="58" name="Rectangle 57"/>
              <p:cNvSpPr/>
              <p:nvPr/>
            </p:nvSpPr>
            <p:spPr bwMode="auto">
              <a:xfrm>
                <a:off x="1507436" y="1808507"/>
                <a:ext cx="3657600" cy="2743200"/>
              </a:xfrm>
              <a:prstGeom prst="rect">
                <a:avLst/>
              </a:prstGeom>
              <a:solidFill>
                <a:schemeClr val="bg1"/>
              </a:solidFill>
              <a:ln w="19050">
                <a:solidFill>
                  <a:srgbClr val="0072C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1110264" rtl="0" eaLnBrk="1" latinLnBrk="0" hangingPunct="1">
                  <a:defRPr sz="2200" kern="1200">
                    <a:solidFill>
                      <a:schemeClr val="lt1"/>
                    </a:solidFill>
                    <a:latin typeface="+mn-lt"/>
                    <a:ea typeface="+mn-ea"/>
                    <a:cs typeface="+mn-cs"/>
                  </a:defRPr>
                </a:lvl1pPr>
                <a:lvl2pPr marL="555132" algn="l" defTabSz="1110264" rtl="0" eaLnBrk="1" latinLnBrk="0" hangingPunct="1">
                  <a:defRPr sz="2200" kern="1200">
                    <a:solidFill>
                      <a:schemeClr val="lt1"/>
                    </a:solidFill>
                    <a:latin typeface="+mn-lt"/>
                    <a:ea typeface="+mn-ea"/>
                    <a:cs typeface="+mn-cs"/>
                  </a:defRPr>
                </a:lvl2pPr>
                <a:lvl3pPr marL="1110264" algn="l" defTabSz="1110264" rtl="0" eaLnBrk="1" latinLnBrk="0" hangingPunct="1">
                  <a:defRPr sz="2200" kern="1200">
                    <a:solidFill>
                      <a:schemeClr val="lt1"/>
                    </a:solidFill>
                    <a:latin typeface="+mn-lt"/>
                    <a:ea typeface="+mn-ea"/>
                    <a:cs typeface="+mn-cs"/>
                  </a:defRPr>
                </a:lvl3pPr>
                <a:lvl4pPr marL="1665397" algn="l" defTabSz="1110264" rtl="0" eaLnBrk="1" latinLnBrk="0" hangingPunct="1">
                  <a:defRPr sz="2200" kern="1200">
                    <a:solidFill>
                      <a:schemeClr val="lt1"/>
                    </a:solidFill>
                    <a:latin typeface="+mn-lt"/>
                    <a:ea typeface="+mn-ea"/>
                    <a:cs typeface="+mn-cs"/>
                  </a:defRPr>
                </a:lvl4pPr>
                <a:lvl5pPr marL="2220529" algn="l" defTabSz="1110264" rtl="0" eaLnBrk="1" latinLnBrk="0" hangingPunct="1">
                  <a:defRPr sz="2200" kern="1200">
                    <a:solidFill>
                      <a:schemeClr val="lt1"/>
                    </a:solidFill>
                    <a:latin typeface="+mn-lt"/>
                    <a:ea typeface="+mn-ea"/>
                    <a:cs typeface="+mn-cs"/>
                  </a:defRPr>
                </a:lvl5pPr>
                <a:lvl6pPr marL="2775661" algn="l" defTabSz="1110264" rtl="0" eaLnBrk="1" latinLnBrk="0" hangingPunct="1">
                  <a:defRPr sz="2200" kern="1200">
                    <a:solidFill>
                      <a:schemeClr val="lt1"/>
                    </a:solidFill>
                    <a:latin typeface="+mn-lt"/>
                    <a:ea typeface="+mn-ea"/>
                    <a:cs typeface="+mn-cs"/>
                  </a:defRPr>
                </a:lvl6pPr>
                <a:lvl7pPr marL="3330793" algn="l" defTabSz="1110264" rtl="0" eaLnBrk="1" latinLnBrk="0" hangingPunct="1">
                  <a:defRPr sz="2200" kern="1200">
                    <a:solidFill>
                      <a:schemeClr val="lt1"/>
                    </a:solidFill>
                    <a:latin typeface="+mn-lt"/>
                    <a:ea typeface="+mn-ea"/>
                    <a:cs typeface="+mn-cs"/>
                  </a:defRPr>
                </a:lvl7pPr>
                <a:lvl8pPr marL="3885926" algn="l" defTabSz="1110264" rtl="0" eaLnBrk="1" latinLnBrk="0" hangingPunct="1">
                  <a:defRPr sz="2200" kern="1200">
                    <a:solidFill>
                      <a:schemeClr val="lt1"/>
                    </a:solidFill>
                    <a:latin typeface="+mn-lt"/>
                    <a:ea typeface="+mn-ea"/>
                    <a:cs typeface="+mn-cs"/>
                  </a:defRPr>
                </a:lvl8pPr>
                <a:lvl9pPr marL="4441058" algn="l" defTabSz="1110264" rtl="0" eaLnBrk="1" latinLnBrk="0" hangingPunct="1">
                  <a:defRPr sz="2200" kern="1200">
                    <a:solidFill>
                      <a:schemeClr val="lt1"/>
                    </a:solidFill>
                    <a:latin typeface="+mn-lt"/>
                    <a:ea typeface="+mn-ea"/>
                    <a:cs typeface="+mn-cs"/>
                  </a:defRPr>
                </a:lvl9pPr>
              </a:lstStyle>
              <a:p>
                <a:pPr lvl="0" algn="ctr" defTabSz="932472">
                  <a:lnSpc>
                    <a:spcPct val="90000"/>
                  </a:lnSpc>
                </a:pPr>
                <a:endParaRPr lang="en-US" sz="2400" dirty="0">
                  <a:gradFill>
                    <a:gsLst>
                      <a:gs pos="0">
                        <a:srgbClr val="FFFFFF"/>
                      </a:gs>
                      <a:gs pos="100000">
                        <a:srgbClr val="FFFFFF"/>
                      </a:gs>
                    </a:gsLst>
                    <a:lin ang="5400000" scaled="0"/>
                  </a:gradFill>
                  <a:latin typeface="Segoe UI" panose="020B0502040204020203" pitchFamily="34" charset="0"/>
                  <a:ea typeface="Segoe UI" pitchFamily="34" charset="0"/>
                  <a:cs typeface="Segoe UI" pitchFamily="34" charset="0"/>
                </a:endParaRPr>
              </a:p>
            </p:txBody>
          </p:sp>
          <p:sp>
            <p:nvSpPr>
              <p:cNvPr id="59" name="Rectangle 58"/>
              <p:cNvSpPr/>
              <p:nvPr/>
            </p:nvSpPr>
            <p:spPr bwMode="auto">
              <a:xfrm>
                <a:off x="1507436" y="1799127"/>
                <a:ext cx="3681068" cy="45720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1110264" rtl="0" eaLnBrk="1" latinLnBrk="0" hangingPunct="1">
                  <a:defRPr sz="2200" kern="1200">
                    <a:solidFill>
                      <a:schemeClr val="lt1"/>
                    </a:solidFill>
                    <a:latin typeface="+mn-lt"/>
                    <a:ea typeface="+mn-ea"/>
                    <a:cs typeface="+mn-cs"/>
                  </a:defRPr>
                </a:lvl1pPr>
                <a:lvl2pPr marL="555132" algn="l" defTabSz="1110264" rtl="0" eaLnBrk="1" latinLnBrk="0" hangingPunct="1">
                  <a:defRPr sz="2200" kern="1200">
                    <a:solidFill>
                      <a:schemeClr val="lt1"/>
                    </a:solidFill>
                    <a:latin typeface="+mn-lt"/>
                    <a:ea typeface="+mn-ea"/>
                    <a:cs typeface="+mn-cs"/>
                  </a:defRPr>
                </a:lvl2pPr>
                <a:lvl3pPr marL="1110264" algn="l" defTabSz="1110264" rtl="0" eaLnBrk="1" latinLnBrk="0" hangingPunct="1">
                  <a:defRPr sz="2200" kern="1200">
                    <a:solidFill>
                      <a:schemeClr val="lt1"/>
                    </a:solidFill>
                    <a:latin typeface="+mn-lt"/>
                    <a:ea typeface="+mn-ea"/>
                    <a:cs typeface="+mn-cs"/>
                  </a:defRPr>
                </a:lvl3pPr>
                <a:lvl4pPr marL="1665397" algn="l" defTabSz="1110264" rtl="0" eaLnBrk="1" latinLnBrk="0" hangingPunct="1">
                  <a:defRPr sz="2200" kern="1200">
                    <a:solidFill>
                      <a:schemeClr val="lt1"/>
                    </a:solidFill>
                    <a:latin typeface="+mn-lt"/>
                    <a:ea typeface="+mn-ea"/>
                    <a:cs typeface="+mn-cs"/>
                  </a:defRPr>
                </a:lvl4pPr>
                <a:lvl5pPr marL="2220529" algn="l" defTabSz="1110264" rtl="0" eaLnBrk="1" latinLnBrk="0" hangingPunct="1">
                  <a:defRPr sz="2200" kern="1200">
                    <a:solidFill>
                      <a:schemeClr val="lt1"/>
                    </a:solidFill>
                    <a:latin typeface="+mn-lt"/>
                    <a:ea typeface="+mn-ea"/>
                    <a:cs typeface="+mn-cs"/>
                  </a:defRPr>
                </a:lvl5pPr>
                <a:lvl6pPr marL="2775661" algn="l" defTabSz="1110264" rtl="0" eaLnBrk="1" latinLnBrk="0" hangingPunct="1">
                  <a:defRPr sz="2200" kern="1200">
                    <a:solidFill>
                      <a:schemeClr val="lt1"/>
                    </a:solidFill>
                    <a:latin typeface="+mn-lt"/>
                    <a:ea typeface="+mn-ea"/>
                    <a:cs typeface="+mn-cs"/>
                  </a:defRPr>
                </a:lvl6pPr>
                <a:lvl7pPr marL="3330793" algn="l" defTabSz="1110264" rtl="0" eaLnBrk="1" latinLnBrk="0" hangingPunct="1">
                  <a:defRPr sz="2200" kern="1200">
                    <a:solidFill>
                      <a:schemeClr val="lt1"/>
                    </a:solidFill>
                    <a:latin typeface="+mn-lt"/>
                    <a:ea typeface="+mn-ea"/>
                    <a:cs typeface="+mn-cs"/>
                  </a:defRPr>
                </a:lvl7pPr>
                <a:lvl8pPr marL="3885926" algn="l" defTabSz="1110264" rtl="0" eaLnBrk="1" latinLnBrk="0" hangingPunct="1">
                  <a:defRPr sz="2200" kern="1200">
                    <a:solidFill>
                      <a:schemeClr val="lt1"/>
                    </a:solidFill>
                    <a:latin typeface="+mn-lt"/>
                    <a:ea typeface="+mn-ea"/>
                    <a:cs typeface="+mn-cs"/>
                  </a:defRPr>
                </a:lvl8pPr>
                <a:lvl9pPr marL="4441058" algn="l" defTabSz="1110264" rtl="0" eaLnBrk="1" latinLnBrk="0" hangingPunct="1">
                  <a:defRPr sz="2200" kern="1200">
                    <a:solidFill>
                      <a:schemeClr val="lt1"/>
                    </a:solidFill>
                    <a:latin typeface="+mn-lt"/>
                    <a:ea typeface="+mn-ea"/>
                    <a:cs typeface="+mn-cs"/>
                  </a:defRPr>
                </a:lvl9pPr>
              </a:lstStyle>
              <a:p>
                <a:pPr lvl="0" algn="ctr" defTabSz="932472">
                  <a:lnSpc>
                    <a:spcPct val="90000"/>
                  </a:lnSpc>
                </a:pPr>
                <a:endParaRPr lang="en-US" sz="2400" dirty="0">
                  <a:gradFill>
                    <a:gsLst>
                      <a:gs pos="0">
                        <a:srgbClr val="FFFFFF"/>
                      </a:gs>
                      <a:gs pos="100000">
                        <a:srgbClr val="FFFFFF"/>
                      </a:gs>
                    </a:gsLst>
                    <a:lin ang="5400000" scaled="0"/>
                  </a:gradFill>
                  <a:latin typeface="Segoe UI" panose="020B0502040204020203" pitchFamily="34" charset="0"/>
                  <a:ea typeface="Segoe UI" pitchFamily="34" charset="0"/>
                  <a:cs typeface="Segoe UI" pitchFamily="34" charset="0"/>
                </a:endParaRPr>
              </a:p>
            </p:txBody>
          </p:sp>
          <p:sp>
            <p:nvSpPr>
              <p:cNvPr id="60" name="Rectangle 59"/>
              <p:cNvSpPr/>
              <p:nvPr/>
            </p:nvSpPr>
            <p:spPr bwMode="auto">
              <a:xfrm>
                <a:off x="4022473" y="1999656"/>
                <a:ext cx="182880" cy="13716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1110264" rtl="0" eaLnBrk="1" latinLnBrk="0" hangingPunct="1">
                  <a:defRPr sz="2200" kern="1200">
                    <a:solidFill>
                      <a:schemeClr val="lt1"/>
                    </a:solidFill>
                    <a:latin typeface="+mn-lt"/>
                    <a:ea typeface="+mn-ea"/>
                    <a:cs typeface="+mn-cs"/>
                  </a:defRPr>
                </a:lvl1pPr>
                <a:lvl2pPr marL="555132" algn="l" defTabSz="1110264" rtl="0" eaLnBrk="1" latinLnBrk="0" hangingPunct="1">
                  <a:defRPr sz="2200" kern="1200">
                    <a:solidFill>
                      <a:schemeClr val="lt1"/>
                    </a:solidFill>
                    <a:latin typeface="+mn-lt"/>
                    <a:ea typeface="+mn-ea"/>
                    <a:cs typeface="+mn-cs"/>
                  </a:defRPr>
                </a:lvl2pPr>
                <a:lvl3pPr marL="1110264" algn="l" defTabSz="1110264" rtl="0" eaLnBrk="1" latinLnBrk="0" hangingPunct="1">
                  <a:defRPr sz="2200" kern="1200">
                    <a:solidFill>
                      <a:schemeClr val="lt1"/>
                    </a:solidFill>
                    <a:latin typeface="+mn-lt"/>
                    <a:ea typeface="+mn-ea"/>
                    <a:cs typeface="+mn-cs"/>
                  </a:defRPr>
                </a:lvl3pPr>
                <a:lvl4pPr marL="1665397" algn="l" defTabSz="1110264" rtl="0" eaLnBrk="1" latinLnBrk="0" hangingPunct="1">
                  <a:defRPr sz="2200" kern="1200">
                    <a:solidFill>
                      <a:schemeClr val="lt1"/>
                    </a:solidFill>
                    <a:latin typeface="+mn-lt"/>
                    <a:ea typeface="+mn-ea"/>
                    <a:cs typeface="+mn-cs"/>
                  </a:defRPr>
                </a:lvl4pPr>
                <a:lvl5pPr marL="2220529" algn="l" defTabSz="1110264" rtl="0" eaLnBrk="1" latinLnBrk="0" hangingPunct="1">
                  <a:defRPr sz="2200" kern="1200">
                    <a:solidFill>
                      <a:schemeClr val="lt1"/>
                    </a:solidFill>
                    <a:latin typeface="+mn-lt"/>
                    <a:ea typeface="+mn-ea"/>
                    <a:cs typeface="+mn-cs"/>
                  </a:defRPr>
                </a:lvl5pPr>
                <a:lvl6pPr marL="2775661" algn="l" defTabSz="1110264" rtl="0" eaLnBrk="1" latinLnBrk="0" hangingPunct="1">
                  <a:defRPr sz="2200" kern="1200">
                    <a:solidFill>
                      <a:schemeClr val="lt1"/>
                    </a:solidFill>
                    <a:latin typeface="+mn-lt"/>
                    <a:ea typeface="+mn-ea"/>
                    <a:cs typeface="+mn-cs"/>
                  </a:defRPr>
                </a:lvl6pPr>
                <a:lvl7pPr marL="3330793" algn="l" defTabSz="1110264" rtl="0" eaLnBrk="1" latinLnBrk="0" hangingPunct="1">
                  <a:defRPr sz="2200" kern="1200">
                    <a:solidFill>
                      <a:schemeClr val="lt1"/>
                    </a:solidFill>
                    <a:latin typeface="+mn-lt"/>
                    <a:ea typeface="+mn-ea"/>
                    <a:cs typeface="+mn-cs"/>
                  </a:defRPr>
                </a:lvl7pPr>
                <a:lvl8pPr marL="3885926" algn="l" defTabSz="1110264" rtl="0" eaLnBrk="1" latinLnBrk="0" hangingPunct="1">
                  <a:defRPr sz="2200" kern="1200">
                    <a:solidFill>
                      <a:schemeClr val="lt1"/>
                    </a:solidFill>
                    <a:latin typeface="+mn-lt"/>
                    <a:ea typeface="+mn-ea"/>
                    <a:cs typeface="+mn-cs"/>
                  </a:defRPr>
                </a:lvl8pPr>
                <a:lvl9pPr marL="4441058" algn="l" defTabSz="1110264" rtl="0" eaLnBrk="1" latinLnBrk="0" hangingPunct="1">
                  <a:defRPr sz="2200" kern="1200">
                    <a:solidFill>
                      <a:schemeClr val="lt1"/>
                    </a:solidFill>
                    <a:latin typeface="+mn-lt"/>
                    <a:ea typeface="+mn-ea"/>
                    <a:cs typeface="+mn-cs"/>
                  </a:defRPr>
                </a:lvl9pPr>
              </a:lstStyle>
              <a:p>
                <a:pPr lvl="0" algn="ctr" defTabSz="932472">
                  <a:lnSpc>
                    <a:spcPct val="90000"/>
                  </a:lnSpc>
                </a:pPr>
                <a:endParaRPr lang="en-US" sz="2400" dirty="0">
                  <a:gradFill>
                    <a:gsLst>
                      <a:gs pos="0">
                        <a:srgbClr val="FFFFFF"/>
                      </a:gs>
                      <a:gs pos="100000">
                        <a:srgbClr val="FFFFFF"/>
                      </a:gs>
                    </a:gsLst>
                    <a:lin ang="5400000" scaled="0"/>
                  </a:gradFill>
                  <a:latin typeface="Segoe UI" panose="020B0502040204020203" pitchFamily="34" charset="0"/>
                  <a:ea typeface="Segoe UI" pitchFamily="34" charset="0"/>
                  <a:cs typeface="Segoe UI" pitchFamily="34" charset="0"/>
                </a:endParaRPr>
              </a:p>
            </p:txBody>
          </p:sp>
          <p:sp>
            <p:nvSpPr>
              <p:cNvPr id="61" name="Isosceles Triangle 60"/>
              <p:cNvSpPr/>
              <p:nvPr/>
            </p:nvSpPr>
            <p:spPr bwMode="auto">
              <a:xfrm>
                <a:off x="3963592" y="1875760"/>
                <a:ext cx="300643" cy="151967"/>
              </a:xfrm>
              <a:prstGeom prst="triangl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1110264" rtl="0" eaLnBrk="1" latinLnBrk="0" hangingPunct="1">
                  <a:defRPr sz="2200" kern="1200">
                    <a:solidFill>
                      <a:schemeClr val="lt1"/>
                    </a:solidFill>
                    <a:latin typeface="+mn-lt"/>
                    <a:ea typeface="+mn-ea"/>
                    <a:cs typeface="+mn-cs"/>
                  </a:defRPr>
                </a:lvl1pPr>
                <a:lvl2pPr marL="555132" algn="l" defTabSz="1110264" rtl="0" eaLnBrk="1" latinLnBrk="0" hangingPunct="1">
                  <a:defRPr sz="2200" kern="1200">
                    <a:solidFill>
                      <a:schemeClr val="lt1"/>
                    </a:solidFill>
                    <a:latin typeface="+mn-lt"/>
                    <a:ea typeface="+mn-ea"/>
                    <a:cs typeface="+mn-cs"/>
                  </a:defRPr>
                </a:lvl2pPr>
                <a:lvl3pPr marL="1110264" algn="l" defTabSz="1110264" rtl="0" eaLnBrk="1" latinLnBrk="0" hangingPunct="1">
                  <a:defRPr sz="2200" kern="1200">
                    <a:solidFill>
                      <a:schemeClr val="lt1"/>
                    </a:solidFill>
                    <a:latin typeface="+mn-lt"/>
                    <a:ea typeface="+mn-ea"/>
                    <a:cs typeface="+mn-cs"/>
                  </a:defRPr>
                </a:lvl3pPr>
                <a:lvl4pPr marL="1665397" algn="l" defTabSz="1110264" rtl="0" eaLnBrk="1" latinLnBrk="0" hangingPunct="1">
                  <a:defRPr sz="2200" kern="1200">
                    <a:solidFill>
                      <a:schemeClr val="lt1"/>
                    </a:solidFill>
                    <a:latin typeface="+mn-lt"/>
                    <a:ea typeface="+mn-ea"/>
                    <a:cs typeface="+mn-cs"/>
                  </a:defRPr>
                </a:lvl4pPr>
                <a:lvl5pPr marL="2220529" algn="l" defTabSz="1110264" rtl="0" eaLnBrk="1" latinLnBrk="0" hangingPunct="1">
                  <a:defRPr sz="2200" kern="1200">
                    <a:solidFill>
                      <a:schemeClr val="lt1"/>
                    </a:solidFill>
                    <a:latin typeface="+mn-lt"/>
                    <a:ea typeface="+mn-ea"/>
                    <a:cs typeface="+mn-cs"/>
                  </a:defRPr>
                </a:lvl5pPr>
                <a:lvl6pPr marL="2775661" algn="l" defTabSz="1110264" rtl="0" eaLnBrk="1" latinLnBrk="0" hangingPunct="1">
                  <a:defRPr sz="2200" kern="1200">
                    <a:solidFill>
                      <a:schemeClr val="lt1"/>
                    </a:solidFill>
                    <a:latin typeface="+mn-lt"/>
                    <a:ea typeface="+mn-ea"/>
                    <a:cs typeface="+mn-cs"/>
                  </a:defRPr>
                </a:lvl6pPr>
                <a:lvl7pPr marL="3330793" algn="l" defTabSz="1110264" rtl="0" eaLnBrk="1" latinLnBrk="0" hangingPunct="1">
                  <a:defRPr sz="2200" kern="1200">
                    <a:solidFill>
                      <a:schemeClr val="lt1"/>
                    </a:solidFill>
                    <a:latin typeface="+mn-lt"/>
                    <a:ea typeface="+mn-ea"/>
                    <a:cs typeface="+mn-cs"/>
                  </a:defRPr>
                </a:lvl7pPr>
                <a:lvl8pPr marL="3885926" algn="l" defTabSz="1110264" rtl="0" eaLnBrk="1" latinLnBrk="0" hangingPunct="1">
                  <a:defRPr sz="2200" kern="1200">
                    <a:solidFill>
                      <a:schemeClr val="lt1"/>
                    </a:solidFill>
                    <a:latin typeface="+mn-lt"/>
                    <a:ea typeface="+mn-ea"/>
                    <a:cs typeface="+mn-cs"/>
                  </a:defRPr>
                </a:lvl8pPr>
                <a:lvl9pPr marL="4441058" algn="l" defTabSz="1110264" rtl="0" eaLnBrk="1" latinLnBrk="0" hangingPunct="1">
                  <a:defRPr sz="2200" kern="1200">
                    <a:solidFill>
                      <a:schemeClr val="lt1"/>
                    </a:solidFill>
                    <a:latin typeface="+mn-lt"/>
                    <a:ea typeface="+mn-ea"/>
                    <a:cs typeface="+mn-cs"/>
                  </a:defRPr>
                </a:lvl9pPr>
              </a:lstStyle>
              <a:p>
                <a:pPr lvl="0" algn="ctr" defTabSz="932472">
                  <a:lnSpc>
                    <a:spcPct val="90000"/>
                  </a:lnSpc>
                </a:pPr>
                <a:endParaRPr lang="en-US" sz="2400" dirty="0">
                  <a:gradFill>
                    <a:gsLst>
                      <a:gs pos="0">
                        <a:srgbClr val="FFFFFF"/>
                      </a:gs>
                      <a:gs pos="100000">
                        <a:srgbClr val="FFFFFF"/>
                      </a:gs>
                    </a:gsLst>
                    <a:lin ang="5400000" scaled="0"/>
                  </a:gradFill>
                  <a:latin typeface="Segoe UI" panose="020B0502040204020203" pitchFamily="34" charset="0"/>
                  <a:ea typeface="Segoe UI" pitchFamily="34" charset="0"/>
                  <a:cs typeface="Segoe UI" pitchFamily="34" charset="0"/>
                </a:endParaRPr>
              </a:p>
            </p:txBody>
          </p:sp>
          <p:sp>
            <p:nvSpPr>
              <p:cNvPr id="62" name="Rectangle 61"/>
              <p:cNvSpPr/>
              <p:nvPr/>
            </p:nvSpPr>
            <p:spPr bwMode="auto">
              <a:xfrm>
                <a:off x="4079873" y="2034112"/>
                <a:ext cx="45719" cy="102704"/>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1110264" rtl="0" eaLnBrk="1" latinLnBrk="0" hangingPunct="1">
                  <a:defRPr sz="2200" kern="1200">
                    <a:solidFill>
                      <a:schemeClr val="lt1"/>
                    </a:solidFill>
                    <a:latin typeface="+mn-lt"/>
                    <a:ea typeface="+mn-ea"/>
                    <a:cs typeface="+mn-cs"/>
                  </a:defRPr>
                </a:lvl1pPr>
                <a:lvl2pPr marL="555132" algn="l" defTabSz="1110264" rtl="0" eaLnBrk="1" latinLnBrk="0" hangingPunct="1">
                  <a:defRPr sz="2200" kern="1200">
                    <a:solidFill>
                      <a:schemeClr val="lt1"/>
                    </a:solidFill>
                    <a:latin typeface="+mn-lt"/>
                    <a:ea typeface="+mn-ea"/>
                    <a:cs typeface="+mn-cs"/>
                  </a:defRPr>
                </a:lvl2pPr>
                <a:lvl3pPr marL="1110264" algn="l" defTabSz="1110264" rtl="0" eaLnBrk="1" latinLnBrk="0" hangingPunct="1">
                  <a:defRPr sz="2200" kern="1200">
                    <a:solidFill>
                      <a:schemeClr val="lt1"/>
                    </a:solidFill>
                    <a:latin typeface="+mn-lt"/>
                    <a:ea typeface="+mn-ea"/>
                    <a:cs typeface="+mn-cs"/>
                  </a:defRPr>
                </a:lvl3pPr>
                <a:lvl4pPr marL="1665397" algn="l" defTabSz="1110264" rtl="0" eaLnBrk="1" latinLnBrk="0" hangingPunct="1">
                  <a:defRPr sz="2200" kern="1200">
                    <a:solidFill>
                      <a:schemeClr val="lt1"/>
                    </a:solidFill>
                    <a:latin typeface="+mn-lt"/>
                    <a:ea typeface="+mn-ea"/>
                    <a:cs typeface="+mn-cs"/>
                  </a:defRPr>
                </a:lvl4pPr>
                <a:lvl5pPr marL="2220529" algn="l" defTabSz="1110264" rtl="0" eaLnBrk="1" latinLnBrk="0" hangingPunct="1">
                  <a:defRPr sz="2200" kern="1200">
                    <a:solidFill>
                      <a:schemeClr val="lt1"/>
                    </a:solidFill>
                    <a:latin typeface="+mn-lt"/>
                    <a:ea typeface="+mn-ea"/>
                    <a:cs typeface="+mn-cs"/>
                  </a:defRPr>
                </a:lvl5pPr>
                <a:lvl6pPr marL="2775661" algn="l" defTabSz="1110264" rtl="0" eaLnBrk="1" latinLnBrk="0" hangingPunct="1">
                  <a:defRPr sz="2200" kern="1200">
                    <a:solidFill>
                      <a:schemeClr val="lt1"/>
                    </a:solidFill>
                    <a:latin typeface="+mn-lt"/>
                    <a:ea typeface="+mn-ea"/>
                    <a:cs typeface="+mn-cs"/>
                  </a:defRPr>
                </a:lvl6pPr>
                <a:lvl7pPr marL="3330793" algn="l" defTabSz="1110264" rtl="0" eaLnBrk="1" latinLnBrk="0" hangingPunct="1">
                  <a:defRPr sz="2200" kern="1200">
                    <a:solidFill>
                      <a:schemeClr val="lt1"/>
                    </a:solidFill>
                    <a:latin typeface="+mn-lt"/>
                    <a:ea typeface="+mn-ea"/>
                    <a:cs typeface="+mn-cs"/>
                  </a:defRPr>
                </a:lvl7pPr>
                <a:lvl8pPr marL="3885926" algn="l" defTabSz="1110264" rtl="0" eaLnBrk="1" latinLnBrk="0" hangingPunct="1">
                  <a:defRPr sz="2200" kern="1200">
                    <a:solidFill>
                      <a:schemeClr val="lt1"/>
                    </a:solidFill>
                    <a:latin typeface="+mn-lt"/>
                    <a:ea typeface="+mn-ea"/>
                    <a:cs typeface="+mn-cs"/>
                  </a:defRPr>
                </a:lvl8pPr>
                <a:lvl9pPr marL="4441058" algn="l" defTabSz="1110264" rtl="0" eaLnBrk="1" latinLnBrk="0" hangingPunct="1">
                  <a:defRPr sz="2200" kern="1200">
                    <a:solidFill>
                      <a:schemeClr val="lt1"/>
                    </a:solidFill>
                    <a:latin typeface="+mn-lt"/>
                    <a:ea typeface="+mn-ea"/>
                    <a:cs typeface="+mn-cs"/>
                  </a:defRPr>
                </a:lvl9pPr>
              </a:lstStyle>
              <a:p>
                <a:pPr lvl="0" algn="ctr" defTabSz="932472">
                  <a:lnSpc>
                    <a:spcPct val="90000"/>
                  </a:lnSpc>
                </a:pPr>
                <a:endParaRPr lang="en-US" sz="2400" dirty="0">
                  <a:gradFill>
                    <a:gsLst>
                      <a:gs pos="0">
                        <a:srgbClr val="FFFFFF"/>
                      </a:gs>
                      <a:gs pos="100000">
                        <a:srgbClr val="FFFFFF"/>
                      </a:gs>
                    </a:gsLst>
                    <a:lin ang="5400000" scaled="0"/>
                  </a:gradFill>
                  <a:latin typeface="Segoe UI" panose="020B0502040204020203" pitchFamily="34" charset="0"/>
                  <a:ea typeface="Segoe UI" pitchFamily="34" charset="0"/>
                  <a:cs typeface="Segoe UI" pitchFamily="34" charset="0"/>
                </a:endParaRPr>
              </a:p>
            </p:txBody>
          </p:sp>
          <p:sp>
            <p:nvSpPr>
              <p:cNvPr id="63" name="Freeform 13"/>
              <p:cNvSpPr>
                <a:spLocks noEditPoints="1"/>
              </p:cNvSpPr>
              <p:nvPr/>
            </p:nvSpPr>
            <p:spPr bwMode="auto">
              <a:xfrm rot="21089782">
                <a:off x="4799148" y="1871264"/>
                <a:ext cx="289001" cy="285713"/>
              </a:xfrm>
              <a:custGeom>
                <a:avLst/>
                <a:gdLst>
                  <a:gd name="T0" fmla="*/ 48 w 54"/>
                  <a:gd name="T1" fmla="*/ 23 h 55"/>
                  <a:gd name="T2" fmla="*/ 45 w 54"/>
                  <a:gd name="T3" fmla="*/ 21 h 55"/>
                  <a:gd name="T4" fmla="*/ 44 w 54"/>
                  <a:gd name="T5" fmla="*/ 16 h 55"/>
                  <a:gd name="T6" fmla="*/ 48 w 54"/>
                  <a:gd name="T7" fmla="*/ 10 h 55"/>
                  <a:gd name="T8" fmla="*/ 42 w 54"/>
                  <a:gd name="T9" fmla="*/ 7 h 55"/>
                  <a:gd name="T10" fmla="*/ 36 w 54"/>
                  <a:gd name="T11" fmla="*/ 11 h 55"/>
                  <a:gd name="T12" fmla="*/ 31 w 54"/>
                  <a:gd name="T13" fmla="*/ 7 h 55"/>
                  <a:gd name="T14" fmla="*/ 29 w 54"/>
                  <a:gd name="T15" fmla="*/ 0 h 55"/>
                  <a:gd name="T16" fmla="*/ 23 w 54"/>
                  <a:gd name="T17" fmla="*/ 2 h 55"/>
                  <a:gd name="T18" fmla="*/ 21 w 54"/>
                  <a:gd name="T19" fmla="*/ 10 h 55"/>
                  <a:gd name="T20" fmla="*/ 15 w 54"/>
                  <a:gd name="T21" fmla="*/ 10 h 55"/>
                  <a:gd name="T22" fmla="*/ 9 w 54"/>
                  <a:gd name="T23" fmla="*/ 7 h 55"/>
                  <a:gd name="T24" fmla="*/ 7 w 54"/>
                  <a:gd name="T25" fmla="*/ 12 h 55"/>
                  <a:gd name="T26" fmla="*/ 10 w 54"/>
                  <a:gd name="T27" fmla="*/ 19 h 55"/>
                  <a:gd name="T28" fmla="*/ 9 w 54"/>
                  <a:gd name="T29" fmla="*/ 21 h 55"/>
                  <a:gd name="T30" fmla="*/ 6 w 54"/>
                  <a:gd name="T31" fmla="*/ 23 h 55"/>
                  <a:gd name="T32" fmla="*/ 0 w 54"/>
                  <a:gd name="T33" fmla="*/ 26 h 55"/>
                  <a:gd name="T34" fmla="*/ 2 w 54"/>
                  <a:gd name="T35" fmla="*/ 31 h 55"/>
                  <a:gd name="T36" fmla="*/ 9 w 54"/>
                  <a:gd name="T37" fmla="*/ 34 h 55"/>
                  <a:gd name="T38" fmla="*/ 10 w 54"/>
                  <a:gd name="T39" fmla="*/ 36 h 55"/>
                  <a:gd name="T40" fmla="*/ 10 w 54"/>
                  <a:gd name="T41" fmla="*/ 39 h 55"/>
                  <a:gd name="T42" fmla="*/ 7 w 54"/>
                  <a:gd name="T43" fmla="*/ 45 h 55"/>
                  <a:gd name="T44" fmla="*/ 12 w 54"/>
                  <a:gd name="T45" fmla="*/ 48 h 55"/>
                  <a:gd name="T46" fmla="*/ 19 w 54"/>
                  <a:gd name="T47" fmla="*/ 45 h 55"/>
                  <a:gd name="T48" fmla="*/ 21 w 54"/>
                  <a:gd name="T49" fmla="*/ 45 h 55"/>
                  <a:gd name="T50" fmla="*/ 23 w 54"/>
                  <a:gd name="T51" fmla="*/ 48 h 55"/>
                  <a:gd name="T52" fmla="*/ 25 w 54"/>
                  <a:gd name="T53" fmla="*/ 55 h 55"/>
                  <a:gd name="T54" fmla="*/ 31 w 54"/>
                  <a:gd name="T55" fmla="*/ 53 h 55"/>
                  <a:gd name="T56" fmla="*/ 33 w 54"/>
                  <a:gd name="T57" fmla="*/ 46 h 55"/>
                  <a:gd name="T58" fmla="*/ 35 w 54"/>
                  <a:gd name="T59" fmla="*/ 45 h 55"/>
                  <a:gd name="T60" fmla="*/ 39 w 54"/>
                  <a:gd name="T61" fmla="*/ 45 h 55"/>
                  <a:gd name="T62" fmla="*/ 45 w 54"/>
                  <a:gd name="T63" fmla="*/ 48 h 55"/>
                  <a:gd name="T64" fmla="*/ 48 w 54"/>
                  <a:gd name="T65" fmla="*/ 43 h 55"/>
                  <a:gd name="T66" fmla="*/ 44 w 54"/>
                  <a:gd name="T67" fmla="*/ 36 h 55"/>
                  <a:gd name="T68" fmla="*/ 45 w 54"/>
                  <a:gd name="T69" fmla="*/ 34 h 55"/>
                  <a:gd name="T70" fmla="*/ 48 w 54"/>
                  <a:gd name="T71" fmla="*/ 32 h 55"/>
                  <a:gd name="T72" fmla="*/ 54 w 54"/>
                  <a:gd name="T73" fmla="*/ 30 h 55"/>
                  <a:gd name="T74" fmla="*/ 52 w 54"/>
                  <a:gd name="T75" fmla="*/ 24 h 55"/>
                  <a:gd name="T76" fmla="*/ 17 w 54"/>
                  <a:gd name="T77" fmla="*/ 28 h 55"/>
                  <a:gd name="T78" fmla="*/ 37 w 54"/>
                  <a:gd name="T79" fmla="*/ 28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4" h="55">
                    <a:moveTo>
                      <a:pt x="52" y="24"/>
                    </a:moveTo>
                    <a:cubicBezTo>
                      <a:pt x="48" y="23"/>
                      <a:pt x="48" y="23"/>
                      <a:pt x="48" y="23"/>
                    </a:cubicBezTo>
                    <a:cubicBezTo>
                      <a:pt x="46" y="23"/>
                      <a:pt x="45" y="22"/>
                      <a:pt x="45" y="21"/>
                    </a:cubicBezTo>
                    <a:cubicBezTo>
                      <a:pt x="45" y="21"/>
                      <a:pt x="45" y="21"/>
                      <a:pt x="45" y="21"/>
                    </a:cubicBezTo>
                    <a:cubicBezTo>
                      <a:pt x="45" y="21"/>
                      <a:pt x="44" y="20"/>
                      <a:pt x="44" y="19"/>
                    </a:cubicBezTo>
                    <a:cubicBezTo>
                      <a:pt x="44" y="18"/>
                      <a:pt x="43" y="17"/>
                      <a:pt x="44" y="16"/>
                    </a:cubicBezTo>
                    <a:cubicBezTo>
                      <a:pt x="48" y="12"/>
                      <a:pt x="48" y="12"/>
                      <a:pt x="48" y="12"/>
                    </a:cubicBezTo>
                    <a:cubicBezTo>
                      <a:pt x="48" y="11"/>
                      <a:pt x="48" y="10"/>
                      <a:pt x="48" y="10"/>
                    </a:cubicBezTo>
                    <a:cubicBezTo>
                      <a:pt x="45" y="7"/>
                      <a:pt x="45" y="7"/>
                      <a:pt x="45" y="7"/>
                    </a:cubicBezTo>
                    <a:cubicBezTo>
                      <a:pt x="44" y="7"/>
                      <a:pt x="43" y="6"/>
                      <a:pt x="42" y="7"/>
                    </a:cubicBezTo>
                    <a:cubicBezTo>
                      <a:pt x="39" y="10"/>
                      <a:pt x="39" y="10"/>
                      <a:pt x="39" y="10"/>
                    </a:cubicBezTo>
                    <a:cubicBezTo>
                      <a:pt x="37" y="11"/>
                      <a:pt x="36" y="11"/>
                      <a:pt x="36" y="11"/>
                    </a:cubicBezTo>
                    <a:cubicBezTo>
                      <a:pt x="35" y="10"/>
                      <a:pt x="34" y="10"/>
                      <a:pt x="33" y="9"/>
                    </a:cubicBezTo>
                    <a:cubicBezTo>
                      <a:pt x="32" y="9"/>
                      <a:pt x="31" y="8"/>
                      <a:pt x="31" y="7"/>
                    </a:cubicBezTo>
                    <a:cubicBezTo>
                      <a:pt x="31" y="2"/>
                      <a:pt x="31" y="2"/>
                      <a:pt x="31" y="2"/>
                    </a:cubicBezTo>
                    <a:cubicBezTo>
                      <a:pt x="31" y="1"/>
                      <a:pt x="30" y="0"/>
                      <a:pt x="29" y="0"/>
                    </a:cubicBezTo>
                    <a:cubicBezTo>
                      <a:pt x="25" y="0"/>
                      <a:pt x="25" y="0"/>
                      <a:pt x="25" y="0"/>
                    </a:cubicBezTo>
                    <a:cubicBezTo>
                      <a:pt x="24" y="0"/>
                      <a:pt x="24" y="1"/>
                      <a:pt x="23" y="2"/>
                    </a:cubicBezTo>
                    <a:cubicBezTo>
                      <a:pt x="23" y="7"/>
                      <a:pt x="23" y="7"/>
                      <a:pt x="23" y="7"/>
                    </a:cubicBezTo>
                    <a:cubicBezTo>
                      <a:pt x="23" y="9"/>
                      <a:pt x="22" y="9"/>
                      <a:pt x="21" y="10"/>
                    </a:cubicBezTo>
                    <a:cubicBezTo>
                      <a:pt x="20" y="10"/>
                      <a:pt x="19" y="10"/>
                      <a:pt x="19" y="11"/>
                    </a:cubicBezTo>
                    <a:cubicBezTo>
                      <a:pt x="18" y="11"/>
                      <a:pt x="17" y="11"/>
                      <a:pt x="15" y="10"/>
                    </a:cubicBezTo>
                    <a:cubicBezTo>
                      <a:pt x="12" y="7"/>
                      <a:pt x="12" y="7"/>
                      <a:pt x="12" y="7"/>
                    </a:cubicBezTo>
                    <a:cubicBezTo>
                      <a:pt x="11" y="6"/>
                      <a:pt x="10" y="7"/>
                      <a:pt x="9" y="7"/>
                    </a:cubicBezTo>
                    <a:cubicBezTo>
                      <a:pt x="7" y="10"/>
                      <a:pt x="7" y="10"/>
                      <a:pt x="7" y="10"/>
                    </a:cubicBezTo>
                    <a:cubicBezTo>
                      <a:pt x="6" y="10"/>
                      <a:pt x="6" y="11"/>
                      <a:pt x="7" y="12"/>
                    </a:cubicBezTo>
                    <a:cubicBezTo>
                      <a:pt x="10" y="16"/>
                      <a:pt x="10" y="16"/>
                      <a:pt x="10" y="16"/>
                    </a:cubicBezTo>
                    <a:cubicBezTo>
                      <a:pt x="11" y="17"/>
                      <a:pt x="10" y="18"/>
                      <a:pt x="10" y="19"/>
                    </a:cubicBezTo>
                    <a:cubicBezTo>
                      <a:pt x="10" y="19"/>
                      <a:pt x="10" y="19"/>
                      <a:pt x="10" y="19"/>
                    </a:cubicBezTo>
                    <a:cubicBezTo>
                      <a:pt x="10" y="20"/>
                      <a:pt x="9" y="21"/>
                      <a:pt x="9" y="21"/>
                    </a:cubicBezTo>
                    <a:cubicBezTo>
                      <a:pt x="9" y="21"/>
                      <a:pt x="9" y="21"/>
                      <a:pt x="9" y="21"/>
                    </a:cubicBezTo>
                    <a:cubicBezTo>
                      <a:pt x="9" y="22"/>
                      <a:pt x="8" y="23"/>
                      <a:pt x="6" y="23"/>
                    </a:cubicBezTo>
                    <a:cubicBezTo>
                      <a:pt x="2" y="24"/>
                      <a:pt x="2" y="24"/>
                      <a:pt x="2" y="24"/>
                    </a:cubicBezTo>
                    <a:cubicBezTo>
                      <a:pt x="1" y="24"/>
                      <a:pt x="0" y="25"/>
                      <a:pt x="0" y="26"/>
                    </a:cubicBezTo>
                    <a:cubicBezTo>
                      <a:pt x="0" y="30"/>
                      <a:pt x="0" y="30"/>
                      <a:pt x="0" y="30"/>
                    </a:cubicBezTo>
                    <a:cubicBezTo>
                      <a:pt x="0" y="30"/>
                      <a:pt x="1" y="31"/>
                      <a:pt x="2" y="31"/>
                    </a:cubicBezTo>
                    <a:cubicBezTo>
                      <a:pt x="6" y="32"/>
                      <a:pt x="6" y="32"/>
                      <a:pt x="6" y="32"/>
                    </a:cubicBezTo>
                    <a:cubicBezTo>
                      <a:pt x="8" y="32"/>
                      <a:pt x="9" y="33"/>
                      <a:pt x="9" y="34"/>
                    </a:cubicBezTo>
                    <a:cubicBezTo>
                      <a:pt x="9" y="34"/>
                      <a:pt x="9" y="34"/>
                      <a:pt x="9" y="34"/>
                    </a:cubicBezTo>
                    <a:cubicBezTo>
                      <a:pt x="9" y="34"/>
                      <a:pt x="10" y="35"/>
                      <a:pt x="10" y="36"/>
                    </a:cubicBezTo>
                    <a:cubicBezTo>
                      <a:pt x="10" y="36"/>
                      <a:pt x="10" y="36"/>
                      <a:pt x="10" y="36"/>
                    </a:cubicBezTo>
                    <a:cubicBezTo>
                      <a:pt x="10" y="37"/>
                      <a:pt x="11" y="38"/>
                      <a:pt x="10" y="39"/>
                    </a:cubicBezTo>
                    <a:cubicBezTo>
                      <a:pt x="7" y="43"/>
                      <a:pt x="7" y="43"/>
                      <a:pt x="7" y="43"/>
                    </a:cubicBezTo>
                    <a:cubicBezTo>
                      <a:pt x="6" y="44"/>
                      <a:pt x="6" y="45"/>
                      <a:pt x="7" y="45"/>
                    </a:cubicBezTo>
                    <a:cubicBezTo>
                      <a:pt x="9" y="48"/>
                      <a:pt x="9" y="48"/>
                      <a:pt x="9" y="48"/>
                    </a:cubicBezTo>
                    <a:cubicBezTo>
                      <a:pt x="10" y="48"/>
                      <a:pt x="11" y="49"/>
                      <a:pt x="12" y="48"/>
                    </a:cubicBezTo>
                    <a:cubicBezTo>
                      <a:pt x="15" y="45"/>
                      <a:pt x="15" y="45"/>
                      <a:pt x="15" y="45"/>
                    </a:cubicBezTo>
                    <a:cubicBezTo>
                      <a:pt x="17" y="44"/>
                      <a:pt x="18" y="44"/>
                      <a:pt x="19" y="45"/>
                    </a:cubicBezTo>
                    <a:cubicBezTo>
                      <a:pt x="19" y="45"/>
                      <a:pt x="19" y="45"/>
                      <a:pt x="19" y="45"/>
                    </a:cubicBezTo>
                    <a:cubicBezTo>
                      <a:pt x="19" y="45"/>
                      <a:pt x="20" y="45"/>
                      <a:pt x="21" y="45"/>
                    </a:cubicBezTo>
                    <a:cubicBezTo>
                      <a:pt x="21" y="45"/>
                      <a:pt x="21" y="46"/>
                      <a:pt x="21" y="46"/>
                    </a:cubicBezTo>
                    <a:cubicBezTo>
                      <a:pt x="22" y="46"/>
                      <a:pt x="23" y="46"/>
                      <a:pt x="23" y="48"/>
                    </a:cubicBezTo>
                    <a:cubicBezTo>
                      <a:pt x="23" y="53"/>
                      <a:pt x="23" y="53"/>
                      <a:pt x="23" y="53"/>
                    </a:cubicBezTo>
                    <a:cubicBezTo>
                      <a:pt x="24" y="54"/>
                      <a:pt x="24" y="55"/>
                      <a:pt x="25" y="55"/>
                    </a:cubicBezTo>
                    <a:cubicBezTo>
                      <a:pt x="29" y="55"/>
                      <a:pt x="29" y="55"/>
                      <a:pt x="29" y="55"/>
                    </a:cubicBezTo>
                    <a:cubicBezTo>
                      <a:pt x="30" y="55"/>
                      <a:pt x="31" y="54"/>
                      <a:pt x="31" y="53"/>
                    </a:cubicBezTo>
                    <a:cubicBezTo>
                      <a:pt x="31" y="48"/>
                      <a:pt x="31" y="48"/>
                      <a:pt x="31" y="48"/>
                    </a:cubicBezTo>
                    <a:cubicBezTo>
                      <a:pt x="31" y="46"/>
                      <a:pt x="32" y="46"/>
                      <a:pt x="33" y="46"/>
                    </a:cubicBezTo>
                    <a:cubicBezTo>
                      <a:pt x="33" y="46"/>
                      <a:pt x="33" y="45"/>
                      <a:pt x="33" y="45"/>
                    </a:cubicBezTo>
                    <a:cubicBezTo>
                      <a:pt x="34" y="45"/>
                      <a:pt x="35" y="45"/>
                      <a:pt x="35" y="45"/>
                    </a:cubicBezTo>
                    <a:cubicBezTo>
                      <a:pt x="35" y="45"/>
                      <a:pt x="35" y="45"/>
                      <a:pt x="35" y="45"/>
                    </a:cubicBezTo>
                    <a:cubicBezTo>
                      <a:pt x="36" y="44"/>
                      <a:pt x="37" y="44"/>
                      <a:pt x="39" y="45"/>
                    </a:cubicBezTo>
                    <a:cubicBezTo>
                      <a:pt x="42" y="48"/>
                      <a:pt x="42" y="48"/>
                      <a:pt x="42" y="48"/>
                    </a:cubicBezTo>
                    <a:cubicBezTo>
                      <a:pt x="43" y="49"/>
                      <a:pt x="44" y="48"/>
                      <a:pt x="45" y="48"/>
                    </a:cubicBezTo>
                    <a:cubicBezTo>
                      <a:pt x="48" y="45"/>
                      <a:pt x="48" y="45"/>
                      <a:pt x="48" y="45"/>
                    </a:cubicBezTo>
                    <a:cubicBezTo>
                      <a:pt x="48" y="45"/>
                      <a:pt x="48" y="44"/>
                      <a:pt x="48" y="43"/>
                    </a:cubicBezTo>
                    <a:cubicBezTo>
                      <a:pt x="45" y="39"/>
                      <a:pt x="45" y="39"/>
                      <a:pt x="45" y="39"/>
                    </a:cubicBezTo>
                    <a:cubicBezTo>
                      <a:pt x="43" y="38"/>
                      <a:pt x="44" y="37"/>
                      <a:pt x="44" y="36"/>
                    </a:cubicBezTo>
                    <a:cubicBezTo>
                      <a:pt x="44" y="36"/>
                      <a:pt x="44" y="36"/>
                      <a:pt x="44" y="36"/>
                    </a:cubicBezTo>
                    <a:cubicBezTo>
                      <a:pt x="44" y="35"/>
                      <a:pt x="45" y="34"/>
                      <a:pt x="45" y="34"/>
                    </a:cubicBezTo>
                    <a:cubicBezTo>
                      <a:pt x="45" y="34"/>
                      <a:pt x="45" y="34"/>
                      <a:pt x="45" y="34"/>
                    </a:cubicBezTo>
                    <a:cubicBezTo>
                      <a:pt x="45" y="33"/>
                      <a:pt x="46" y="32"/>
                      <a:pt x="48" y="32"/>
                    </a:cubicBezTo>
                    <a:cubicBezTo>
                      <a:pt x="52" y="31"/>
                      <a:pt x="52" y="31"/>
                      <a:pt x="52" y="31"/>
                    </a:cubicBezTo>
                    <a:cubicBezTo>
                      <a:pt x="53" y="31"/>
                      <a:pt x="54" y="30"/>
                      <a:pt x="54" y="30"/>
                    </a:cubicBezTo>
                    <a:cubicBezTo>
                      <a:pt x="54" y="26"/>
                      <a:pt x="54" y="26"/>
                      <a:pt x="54" y="26"/>
                    </a:cubicBezTo>
                    <a:cubicBezTo>
                      <a:pt x="54" y="25"/>
                      <a:pt x="53" y="24"/>
                      <a:pt x="52" y="24"/>
                    </a:cubicBezTo>
                    <a:close/>
                    <a:moveTo>
                      <a:pt x="27" y="37"/>
                    </a:moveTo>
                    <a:cubicBezTo>
                      <a:pt x="22" y="37"/>
                      <a:pt x="17" y="33"/>
                      <a:pt x="17" y="28"/>
                    </a:cubicBezTo>
                    <a:cubicBezTo>
                      <a:pt x="17" y="22"/>
                      <a:pt x="22" y="18"/>
                      <a:pt x="27" y="18"/>
                    </a:cubicBezTo>
                    <a:cubicBezTo>
                      <a:pt x="33" y="18"/>
                      <a:pt x="37" y="22"/>
                      <a:pt x="37" y="28"/>
                    </a:cubicBezTo>
                    <a:cubicBezTo>
                      <a:pt x="37" y="33"/>
                      <a:pt x="33" y="37"/>
                      <a:pt x="27" y="37"/>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a:endParaRPr lang="en-US" sz="1800" dirty="0">
                  <a:solidFill>
                    <a:srgbClr val="000000"/>
                  </a:solidFill>
                  <a:latin typeface="Segoe UI" panose="020B0502040204020203" pitchFamily="34" charset="0"/>
                  <a:cs typeface="Segoe UI" panose="020B0502040204020203" pitchFamily="34" charset="0"/>
                </a:endParaRPr>
              </a:p>
            </p:txBody>
          </p:sp>
          <p:sp>
            <p:nvSpPr>
              <p:cNvPr id="64" name="5-Point Star 14"/>
              <p:cNvSpPr/>
              <p:nvPr/>
            </p:nvSpPr>
            <p:spPr bwMode="auto">
              <a:xfrm>
                <a:off x="4384515" y="1879724"/>
                <a:ext cx="304800" cy="268792"/>
              </a:xfrm>
              <a:prstGeom prst="star5">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1110264" rtl="0" eaLnBrk="1" latinLnBrk="0" hangingPunct="1">
                  <a:defRPr sz="2200" kern="1200">
                    <a:solidFill>
                      <a:schemeClr val="lt1"/>
                    </a:solidFill>
                    <a:latin typeface="+mn-lt"/>
                    <a:ea typeface="+mn-ea"/>
                    <a:cs typeface="+mn-cs"/>
                  </a:defRPr>
                </a:lvl1pPr>
                <a:lvl2pPr marL="555132" algn="l" defTabSz="1110264" rtl="0" eaLnBrk="1" latinLnBrk="0" hangingPunct="1">
                  <a:defRPr sz="2200" kern="1200">
                    <a:solidFill>
                      <a:schemeClr val="lt1"/>
                    </a:solidFill>
                    <a:latin typeface="+mn-lt"/>
                    <a:ea typeface="+mn-ea"/>
                    <a:cs typeface="+mn-cs"/>
                  </a:defRPr>
                </a:lvl2pPr>
                <a:lvl3pPr marL="1110264" algn="l" defTabSz="1110264" rtl="0" eaLnBrk="1" latinLnBrk="0" hangingPunct="1">
                  <a:defRPr sz="2200" kern="1200">
                    <a:solidFill>
                      <a:schemeClr val="lt1"/>
                    </a:solidFill>
                    <a:latin typeface="+mn-lt"/>
                    <a:ea typeface="+mn-ea"/>
                    <a:cs typeface="+mn-cs"/>
                  </a:defRPr>
                </a:lvl3pPr>
                <a:lvl4pPr marL="1665397" algn="l" defTabSz="1110264" rtl="0" eaLnBrk="1" latinLnBrk="0" hangingPunct="1">
                  <a:defRPr sz="2200" kern="1200">
                    <a:solidFill>
                      <a:schemeClr val="lt1"/>
                    </a:solidFill>
                    <a:latin typeface="+mn-lt"/>
                    <a:ea typeface="+mn-ea"/>
                    <a:cs typeface="+mn-cs"/>
                  </a:defRPr>
                </a:lvl4pPr>
                <a:lvl5pPr marL="2220529" algn="l" defTabSz="1110264" rtl="0" eaLnBrk="1" latinLnBrk="0" hangingPunct="1">
                  <a:defRPr sz="2200" kern="1200">
                    <a:solidFill>
                      <a:schemeClr val="lt1"/>
                    </a:solidFill>
                    <a:latin typeface="+mn-lt"/>
                    <a:ea typeface="+mn-ea"/>
                    <a:cs typeface="+mn-cs"/>
                  </a:defRPr>
                </a:lvl5pPr>
                <a:lvl6pPr marL="2775661" algn="l" defTabSz="1110264" rtl="0" eaLnBrk="1" latinLnBrk="0" hangingPunct="1">
                  <a:defRPr sz="2200" kern="1200">
                    <a:solidFill>
                      <a:schemeClr val="lt1"/>
                    </a:solidFill>
                    <a:latin typeface="+mn-lt"/>
                    <a:ea typeface="+mn-ea"/>
                    <a:cs typeface="+mn-cs"/>
                  </a:defRPr>
                </a:lvl6pPr>
                <a:lvl7pPr marL="3330793" algn="l" defTabSz="1110264" rtl="0" eaLnBrk="1" latinLnBrk="0" hangingPunct="1">
                  <a:defRPr sz="2200" kern="1200">
                    <a:solidFill>
                      <a:schemeClr val="lt1"/>
                    </a:solidFill>
                    <a:latin typeface="+mn-lt"/>
                    <a:ea typeface="+mn-ea"/>
                    <a:cs typeface="+mn-cs"/>
                  </a:defRPr>
                </a:lvl7pPr>
                <a:lvl8pPr marL="3885926" algn="l" defTabSz="1110264" rtl="0" eaLnBrk="1" latinLnBrk="0" hangingPunct="1">
                  <a:defRPr sz="2200" kern="1200">
                    <a:solidFill>
                      <a:schemeClr val="lt1"/>
                    </a:solidFill>
                    <a:latin typeface="+mn-lt"/>
                    <a:ea typeface="+mn-ea"/>
                    <a:cs typeface="+mn-cs"/>
                  </a:defRPr>
                </a:lvl8pPr>
                <a:lvl9pPr marL="4441058" algn="l" defTabSz="1110264" rtl="0" eaLnBrk="1" latinLnBrk="0" hangingPunct="1">
                  <a:defRPr sz="2200" kern="1200">
                    <a:solidFill>
                      <a:schemeClr val="lt1"/>
                    </a:solidFill>
                    <a:latin typeface="+mn-lt"/>
                    <a:ea typeface="+mn-ea"/>
                    <a:cs typeface="+mn-cs"/>
                  </a:defRPr>
                </a:lvl9pPr>
              </a:lstStyle>
              <a:p>
                <a:pPr lvl="0" algn="ctr" defTabSz="932472">
                  <a:lnSpc>
                    <a:spcPct val="90000"/>
                  </a:lnSpc>
                </a:pPr>
                <a:endParaRPr lang="en-US" sz="2400" dirty="0">
                  <a:gradFill>
                    <a:gsLst>
                      <a:gs pos="0">
                        <a:srgbClr val="FFFFFF"/>
                      </a:gs>
                      <a:gs pos="100000">
                        <a:srgbClr val="FFFFFF"/>
                      </a:gs>
                    </a:gsLst>
                    <a:lin ang="5400000" scaled="0"/>
                  </a:gradFill>
                  <a:latin typeface="Segoe UI" panose="020B0502040204020203" pitchFamily="34" charset="0"/>
                  <a:ea typeface="Segoe UI" pitchFamily="34" charset="0"/>
                  <a:cs typeface="Segoe UI" pitchFamily="34" charset="0"/>
                </a:endParaRPr>
              </a:p>
            </p:txBody>
          </p:sp>
        </p:grpSp>
        <p:grpSp>
          <p:nvGrpSpPr>
            <p:cNvPr id="8" name="Group 7"/>
            <p:cNvGrpSpPr>
              <a:grpSpLocks noChangeAspect="1"/>
            </p:cNvGrpSpPr>
            <p:nvPr/>
          </p:nvGrpSpPr>
          <p:grpSpPr bwMode="auto">
            <a:xfrm>
              <a:off x="6000139" y="5220014"/>
              <a:ext cx="2154481" cy="1240823"/>
              <a:chOff x="102" y="1145"/>
              <a:chExt cx="3049" cy="1756"/>
            </a:xfrm>
          </p:grpSpPr>
          <p:sp>
            <p:nvSpPr>
              <p:cNvPr id="28" name="AutoShape 3"/>
              <p:cNvSpPr>
                <a:spLocks noChangeAspect="1" noChangeArrowheads="1" noTextEdit="1"/>
              </p:cNvSpPr>
              <p:nvPr/>
            </p:nvSpPr>
            <p:spPr bwMode="auto">
              <a:xfrm>
                <a:off x="102" y="1147"/>
                <a:ext cx="3047" cy="17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a:endParaRPr lang="en-US" sz="1800" dirty="0">
                  <a:solidFill>
                    <a:srgbClr val="505050"/>
                  </a:solidFill>
                  <a:latin typeface="Segoe UI" panose="020B0502040204020203" pitchFamily="34" charset="0"/>
                  <a:cs typeface="Segoe UI" panose="020B0502040204020203" pitchFamily="34" charset="0"/>
                </a:endParaRPr>
              </a:p>
            </p:txBody>
          </p:sp>
          <p:sp>
            <p:nvSpPr>
              <p:cNvPr id="29" name="Rectangle 28"/>
              <p:cNvSpPr>
                <a:spLocks noChangeArrowheads="1"/>
              </p:cNvSpPr>
              <p:nvPr/>
            </p:nvSpPr>
            <p:spPr bwMode="auto">
              <a:xfrm>
                <a:off x="468" y="1145"/>
                <a:ext cx="2361" cy="1606"/>
              </a:xfrm>
              <a:prstGeom prst="rect">
                <a:avLst/>
              </a:prstGeom>
              <a:solidFill>
                <a:srgbClr val="3333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a:endParaRPr lang="en-US" sz="1800" dirty="0">
                  <a:solidFill>
                    <a:srgbClr val="505050"/>
                  </a:solidFill>
                  <a:latin typeface="Segoe UI" panose="020B0502040204020203" pitchFamily="34" charset="0"/>
                  <a:cs typeface="Segoe UI" panose="020B0502040204020203" pitchFamily="34" charset="0"/>
                </a:endParaRPr>
              </a:p>
            </p:txBody>
          </p:sp>
          <p:sp>
            <p:nvSpPr>
              <p:cNvPr id="30" name="Oval 29"/>
              <p:cNvSpPr>
                <a:spLocks noChangeArrowheads="1"/>
              </p:cNvSpPr>
              <p:nvPr/>
            </p:nvSpPr>
            <p:spPr bwMode="auto">
              <a:xfrm>
                <a:off x="1628" y="1181"/>
                <a:ext cx="42" cy="42"/>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a:endParaRPr lang="en-US" sz="1800" dirty="0">
                  <a:solidFill>
                    <a:srgbClr val="505050"/>
                  </a:solidFill>
                  <a:latin typeface="Segoe UI" panose="020B0502040204020203" pitchFamily="34" charset="0"/>
                  <a:cs typeface="Segoe UI" panose="020B0502040204020203" pitchFamily="34" charset="0"/>
                </a:endParaRPr>
              </a:p>
            </p:txBody>
          </p:sp>
          <p:sp>
            <p:nvSpPr>
              <p:cNvPr id="31" name="Rectangle 30"/>
              <p:cNvSpPr>
                <a:spLocks noChangeArrowheads="1"/>
              </p:cNvSpPr>
              <p:nvPr/>
            </p:nvSpPr>
            <p:spPr bwMode="auto">
              <a:xfrm>
                <a:off x="548" y="1271"/>
                <a:ext cx="2201" cy="1408"/>
              </a:xfrm>
              <a:prstGeom prst="rect">
                <a:avLst/>
              </a:prstGeom>
              <a:solidFill>
                <a:srgbClr val="9B4F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a:endParaRPr lang="en-US" sz="1800" dirty="0">
                  <a:solidFill>
                    <a:srgbClr val="505050"/>
                  </a:solidFill>
                  <a:latin typeface="Segoe UI" panose="020B0502040204020203" pitchFamily="34" charset="0"/>
                  <a:cs typeface="Segoe UI" panose="020B0502040204020203" pitchFamily="34" charset="0"/>
                </a:endParaRPr>
              </a:p>
            </p:txBody>
          </p:sp>
          <p:sp>
            <p:nvSpPr>
              <p:cNvPr id="32" name="Freeform 24"/>
              <p:cNvSpPr>
                <a:spLocks/>
              </p:cNvSpPr>
              <p:nvPr/>
            </p:nvSpPr>
            <p:spPr bwMode="auto">
              <a:xfrm>
                <a:off x="104" y="2779"/>
                <a:ext cx="3047" cy="120"/>
              </a:xfrm>
              <a:custGeom>
                <a:avLst/>
                <a:gdLst>
                  <a:gd name="T0" fmla="*/ 0 w 1524"/>
                  <a:gd name="T1" fmla="*/ 0 h 60"/>
                  <a:gd name="T2" fmla="*/ 0 w 1524"/>
                  <a:gd name="T3" fmla="*/ 4 h 60"/>
                  <a:gd name="T4" fmla="*/ 56 w 1524"/>
                  <a:gd name="T5" fmla="*/ 60 h 60"/>
                  <a:gd name="T6" fmla="*/ 1468 w 1524"/>
                  <a:gd name="T7" fmla="*/ 60 h 60"/>
                  <a:gd name="T8" fmla="*/ 1524 w 1524"/>
                  <a:gd name="T9" fmla="*/ 4 h 60"/>
                  <a:gd name="T10" fmla="*/ 1524 w 1524"/>
                  <a:gd name="T11" fmla="*/ 0 h 60"/>
                  <a:gd name="T12" fmla="*/ 0 w 1524"/>
                  <a:gd name="T13" fmla="*/ 0 h 60"/>
                </a:gdLst>
                <a:ahLst/>
                <a:cxnLst>
                  <a:cxn ang="0">
                    <a:pos x="T0" y="T1"/>
                  </a:cxn>
                  <a:cxn ang="0">
                    <a:pos x="T2" y="T3"/>
                  </a:cxn>
                  <a:cxn ang="0">
                    <a:pos x="T4" y="T5"/>
                  </a:cxn>
                  <a:cxn ang="0">
                    <a:pos x="T6" y="T7"/>
                  </a:cxn>
                  <a:cxn ang="0">
                    <a:pos x="T8" y="T9"/>
                  </a:cxn>
                  <a:cxn ang="0">
                    <a:pos x="T10" y="T11"/>
                  </a:cxn>
                  <a:cxn ang="0">
                    <a:pos x="T12" y="T13"/>
                  </a:cxn>
                </a:cxnLst>
                <a:rect l="0" t="0" r="r" b="b"/>
                <a:pathLst>
                  <a:path w="1524" h="60">
                    <a:moveTo>
                      <a:pt x="0" y="0"/>
                    </a:moveTo>
                    <a:cubicBezTo>
                      <a:pt x="0" y="4"/>
                      <a:pt x="0" y="4"/>
                      <a:pt x="0" y="4"/>
                    </a:cubicBezTo>
                    <a:cubicBezTo>
                      <a:pt x="0" y="35"/>
                      <a:pt x="25" y="60"/>
                      <a:pt x="56" y="60"/>
                    </a:cubicBezTo>
                    <a:cubicBezTo>
                      <a:pt x="1468" y="60"/>
                      <a:pt x="1468" y="60"/>
                      <a:pt x="1468" y="60"/>
                    </a:cubicBezTo>
                    <a:cubicBezTo>
                      <a:pt x="1499" y="60"/>
                      <a:pt x="1524" y="35"/>
                      <a:pt x="1524" y="4"/>
                    </a:cubicBezTo>
                    <a:cubicBezTo>
                      <a:pt x="1524" y="0"/>
                      <a:pt x="1524" y="0"/>
                      <a:pt x="1524" y="0"/>
                    </a:cubicBezTo>
                    <a:lnTo>
                      <a:pt x="0" y="0"/>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a:endParaRPr lang="en-US" sz="1800" dirty="0">
                  <a:solidFill>
                    <a:srgbClr val="505050"/>
                  </a:solidFill>
                  <a:latin typeface="Segoe UI" panose="020B0502040204020203" pitchFamily="34" charset="0"/>
                  <a:cs typeface="Segoe UI" panose="020B0502040204020203" pitchFamily="34" charset="0"/>
                </a:endParaRPr>
              </a:p>
            </p:txBody>
          </p:sp>
          <p:sp>
            <p:nvSpPr>
              <p:cNvPr id="33" name="Rectangle 32"/>
              <p:cNvSpPr>
                <a:spLocks noChangeArrowheads="1"/>
              </p:cNvSpPr>
              <p:nvPr/>
            </p:nvSpPr>
            <p:spPr bwMode="auto">
              <a:xfrm>
                <a:off x="648" y="1645"/>
                <a:ext cx="528" cy="257"/>
              </a:xfrm>
              <a:prstGeom prst="rect">
                <a:avLst/>
              </a:prstGeom>
              <a:solidFill>
                <a:srgbClr val="F9EC3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a:endParaRPr lang="en-US" sz="1800" dirty="0">
                  <a:solidFill>
                    <a:srgbClr val="505050"/>
                  </a:solidFill>
                  <a:latin typeface="Segoe UI" panose="020B0502040204020203" pitchFamily="34" charset="0"/>
                  <a:cs typeface="Segoe UI" panose="020B0502040204020203" pitchFamily="34" charset="0"/>
                </a:endParaRPr>
              </a:p>
            </p:txBody>
          </p:sp>
          <p:sp>
            <p:nvSpPr>
              <p:cNvPr id="34" name="Rectangle 33"/>
              <p:cNvSpPr>
                <a:spLocks noChangeArrowheads="1"/>
              </p:cNvSpPr>
              <p:nvPr/>
            </p:nvSpPr>
            <p:spPr bwMode="auto">
              <a:xfrm>
                <a:off x="1196" y="1645"/>
                <a:ext cx="530" cy="257"/>
              </a:xfrm>
              <a:prstGeom prst="rect">
                <a:avLst/>
              </a:prstGeom>
              <a:solidFill>
                <a:srgbClr val="5D499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a:endParaRPr lang="en-US" sz="1800" dirty="0">
                  <a:solidFill>
                    <a:srgbClr val="505050"/>
                  </a:solidFill>
                  <a:latin typeface="Segoe UI" panose="020B0502040204020203" pitchFamily="34" charset="0"/>
                  <a:cs typeface="Segoe UI" panose="020B0502040204020203" pitchFamily="34" charset="0"/>
                </a:endParaRPr>
              </a:p>
            </p:txBody>
          </p:sp>
          <p:sp>
            <p:nvSpPr>
              <p:cNvPr id="35" name="Rectangle 34"/>
              <p:cNvSpPr>
                <a:spLocks noChangeArrowheads="1"/>
              </p:cNvSpPr>
              <p:nvPr/>
            </p:nvSpPr>
            <p:spPr bwMode="auto">
              <a:xfrm>
                <a:off x="1742" y="1645"/>
                <a:ext cx="256" cy="257"/>
              </a:xfrm>
              <a:prstGeom prst="rect">
                <a:avLst/>
              </a:prstGeom>
              <a:solidFill>
                <a:srgbClr val="4573B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a:endParaRPr lang="en-US" sz="1800" dirty="0">
                  <a:solidFill>
                    <a:srgbClr val="505050"/>
                  </a:solidFill>
                  <a:latin typeface="Segoe UI" panose="020B0502040204020203" pitchFamily="34" charset="0"/>
                  <a:cs typeface="Segoe UI" panose="020B0502040204020203" pitchFamily="34" charset="0"/>
                </a:endParaRPr>
              </a:p>
            </p:txBody>
          </p:sp>
          <p:sp>
            <p:nvSpPr>
              <p:cNvPr id="36" name="Rectangle 35"/>
              <p:cNvSpPr>
                <a:spLocks noChangeArrowheads="1"/>
              </p:cNvSpPr>
              <p:nvPr/>
            </p:nvSpPr>
            <p:spPr bwMode="auto">
              <a:xfrm>
                <a:off x="2012" y="1645"/>
                <a:ext cx="255" cy="257"/>
              </a:xfrm>
              <a:prstGeom prst="rect">
                <a:avLst/>
              </a:prstGeom>
              <a:solidFill>
                <a:srgbClr val="0A8B4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a:endParaRPr lang="en-US" sz="1800" dirty="0">
                  <a:solidFill>
                    <a:srgbClr val="505050"/>
                  </a:solidFill>
                  <a:latin typeface="Segoe UI" panose="020B0502040204020203" pitchFamily="34" charset="0"/>
                  <a:cs typeface="Segoe UI" panose="020B0502040204020203" pitchFamily="34" charset="0"/>
                </a:endParaRPr>
              </a:p>
            </p:txBody>
          </p:sp>
          <p:sp>
            <p:nvSpPr>
              <p:cNvPr id="37" name="Rectangle 36"/>
              <p:cNvSpPr>
                <a:spLocks noChangeArrowheads="1"/>
              </p:cNvSpPr>
              <p:nvPr/>
            </p:nvSpPr>
            <p:spPr bwMode="auto">
              <a:xfrm>
                <a:off x="1742" y="1918"/>
                <a:ext cx="256" cy="256"/>
              </a:xfrm>
              <a:prstGeom prst="rect">
                <a:avLst/>
              </a:prstGeom>
              <a:solidFill>
                <a:srgbClr val="97369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a:endParaRPr lang="en-US" sz="1800" dirty="0">
                  <a:solidFill>
                    <a:srgbClr val="505050"/>
                  </a:solidFill>
                  <a:latin typeface="Segoe UI" panose="020B0502040204020203" pitchFamily="34" charset="0"/>
                  <a:cs typeface="Segoe UI" panose="020B0502040204020203" pitchFamily="34" charset="0"/>
                </a:endParaRPr>
              </a:p>
            </p:txBody>
          </p:sp>
          <p:sp>
            <p:nvSpPr>
              <p:cNvPr id="38" name="Rectangle 37"/>
              <p:cNvSpPr>
                <a:spLocks noChangeArrowheads="1"/>
              </p:cNvSpPr>
              <p:nvPr/>
            </p:nvSpPr>
            <p:spPr bwMode="auto">
              <a:xfrm>
                <a:off x="648" y="1918"/>
                <a:ext cx="256" cy="256"/>
              </a:xfrm>
              <a:prstGeom prst="rect">
                <a:avLst/>
              </a:prstGeom>
              <a:solidFill>
                <a:srgbClr val="58843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a:endParaRPr lang="en-US" sz="1800" dirty="0">
                  <a:solidFill>
                    <a:srgbClr val="505050"/>
                  </a:solidFill>
                  <a:latin typeface="Segoe UI" panose="020B0502040204020203" pitchFamily="34" charset="0"/>
                  <a:cs typeface="Segoe UI" panose="020B0502040204020203" pitchFamily="34" charset="0"/>
                </a:endParaRPr>
              </a:p>
            </p:txBody>
          </p:sp>
          <p:sp>
            <p:nvSpPr>
              <p:cNvPr id="39" name="Rectangle 38"/>
              <p:cNvSpPr>
                <a:spLocks noChangeArrowheads="1"/>
              </p:cNvSpPr>
              <p:nvPr/>
            </p:nvSpPr>
            <p:spPr bwMode="auto">
              <a:xfrm>
                <a:off x="648" y="2192"/>
                <a:ext cx="256" cy="256"/>
              </a:xfrm>
              <a:prstGeom prst="rect">
                <a:avLst/>
              </a:prstGeom>
              <a:solidFill>
                <a:srgbClr val="5894C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a:endParaRPr lang="en-US" sz="1800" dirty="0">
                  <a:solidFill>
                    <a:srgbClr val="505050"/>
                  </a:solidFill>
                  <a:latin typeface="Segoe UI" panose="020B0502040204020203" pitchFamily="34" charset="0"/>
                  <a:cs typeface="Segoe UI" panose="020B0502040204020203" pitchFamily="34" charset="0"/>
                </a:endParaRPr>
              </a:p>
            </p:txBody>
          </p:sp>
          <p:sp>
            <p:nvSpPr>
              <p:cNvPr id="40" name="Rectangle 39"/>
              <p:cNvSpPr>
                <a:spLocks noChangeArrowheads="1"/>
              </p:cNvSpPr>
              <p:nvPr/>
            </p:nvSpPr>
            <p:spPr bwMode="auto">
              <a:xfrm>
                <a:off x="924" y="2192"/>
                <a:ext cx="256" cy="256"/>
              </a:xfrm>
              <a:prstGeom prst="rect">
                <a:avLst/>
              </a:prstGeom>
              <a:solidFill>
                <a:srgbClr val="97369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a:endParaRPr lang="en-US" sz="1800" dirty="0">
                  <a:solidFill>
                    <a:srgbClr val="505050"/>
                  </a:solidFill>
                  <a:latin typeface="Segoe UI" panose="020B0502040204020203" pitchFamily="34" charset="0"/>
                  <a:cs typeface="Segoe UI" panose="020B0502040204020203" pitchFamily="34" charset="0"/>
                </a:endParaRPr>
              </a:p>
            </p:txBody>
          </p:sp>
          <p:sp>
            <p:nvSpPr>
              <p:cNvPr id="41" name="Rectangle 40"/>
              <p:cNvSpPr>
                <a:spLocks noChangeArrowheads="1"/>
              </p:cNvSpPr>
              <p:nvPr/>
            </p:nvSpPr>
            <p:spPr bwMode="auto">
              <a:xfrm>
                <a:off x="1196" y="1918"/>
                <a:ext cx="530" cy="256"/>
              </a:xfrm>
              <a:prstGeom prst="rect">
                <a:avLst/>
              </a:prstGeom>
              <a:solidFill>
                <a:srgbClr val="58595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a:endParaRPr lang="en-US" sz="1800" dirty="0">
                  <a:solidFill>
                    <a:srgbClr val="505050"/>
                  </a:solidFill>
                  <a:latin typeface="Segoe UI" panose="020B0502040204020203" pitchFamily="34" charset="0"/>
                  <a:cs typeface="Segoe UI" panose="020B0502040204020203" pitchFamily="34" charset="0"/>
                </a:endParaRPr>
              </a:p>
            </p:txBody>
          </p:sp>
          <p:sp>
            <p:nvSpPr>
              <p:cNvPr id="42" name="Rectangle 41"/>
              <p:cNvSpPr>
                <a:spLocks noChangeArrowheads="1"/>
              </p:cNvSpPr>
              <p:nvPr/>
            </p:nvSpPr>
            <p:spPr bwMode="auto">
              <a:xfrm>
                <a:off x="1196" y="2192"/>
                <a:ext cx="530" cy="256"/>
              </a:xfrm>
              <a:prstGeom prst="rect">
                <a:avLst/>
              </a:prstGeom>
              <a:solidFill>
                <a:srgbClr val="F9F7F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a:endParaRPr lang="en-US" sz="1800" dirty="0">
                  <a:solidFill>
                    <a:srgbClr val="505050"/>
                  </a:solidFill>
                  <a:latin typeface="Segoe UI" panose="020B0502040204020203" pitchFamily="34" charset="0"/>
                  <a:cs typeface="Segoe UI" panose="020B0502040204020203" pitchFamily="34" charset="0"/>
                </a:endParaRPr>
              </a:p>
            </p:txBody>
          </p:sp>
          <p:sp>
            <p:nvSpPr>
              <p:cNvPr id="43" name="Rectangle 42"/>
              <p:cNvSpPr>
                <a:spLocks noChangeArrowheads="1"/>
              </p:cNvSpPr>
              <p:nvPr/>
            </p:nvSpPr>
            <p:spPr bwMode="auto">
              <a:xfrm>
                <a:off x="1740" y="2362"/>
                <a:ext cx="527" cy="86"/>
              </a:xfrm>
              <a:prstGeom prst="rect">
                <a:avLst/>
              </a:prstGeom>
              <a:solidFill>
                <a:srgbClr val="BC1F4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a:endParaRPr lang="en-US" sz="1800" dirty="0">
                  <a:solidFill>
                    <a:srgbClr val="505050"/>
                  </a:solidFill>
                  <a:latin typeface="Segoe UI" panose="020B0502040204020203" pitchFamily="34" charset="0"/>
                  <a:cs typeface="Segoe UI" panose="020B0502040204020203" pitchFamily="34" charset="0"/>
                </a:endParaRPr>
              </a:p>
            </p:txBody>
          </p:sp>
          <p:sp>
            <p:nvSpPr>
              <p:cNvPr id="44" name="Rectangle 43"/>
              <p:cNvSpPr>
                <a:spLocks noChangeArrowheads="1"/>
              </p:cNvSpPr>
              <p:nvPr/>
            </p:nvSpPr>
            <p:spPr bwMode="auto">
              <a:xfrm>
                <a:off x="1740" y="2192"/>
                <a:ext cx="527" cy="170"/>
              </a:xfrm>
              <a:prstGeom prst="rect">
                <a:avLst/>
              </a:prstGeom>
              <a:solidFill>
                <a:srgbClr val="58595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a:endParaRPr lang="en-US" sz="1800" dirty="0">
                  <a:solidFill>
                    <a:srgbClr val="505050"/>
                  </a:solidFill>
                  <a:latin typeface="Segoe UI" panose="020B0502040204020203" pitchFamily="34" charset="0"/>
                  <a:cs typeface="Segoe UI" panose="020B0502040204020203" pitchFamily="34" charset="0"/>
                </a:endParaRPr>
              </a:p>
            </p:txBody>
          </p:sp>
          <p:sp>
            <p:nvSpPr>
              <p:cNvPr id="45" name="Rectangle 44"/>
              <p:cNvSpPr>
                <a:spLocks noChangeArrowheads="1"/>
              </p:cNvSpPr>
              <p:nvPr/>
            </p:nvSpPr>
            <p:spPr bwMode="auto">
              <a:xfrm>
                <a:off x="2012" y="1918"/>
                <a:ext cx="255" cy="256"/>
              </a:xfrm>
              <a:prstGeom prst="rect">
                <a:avLst/>
              </a:prstGeom>
              <a:solidFill>
                <a:srgbClr val="315DA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a:endParaRPr lang="en-US" sz="1800" dirty="0">
                  <a:solidFill>
                    <a:srgbClr val="505050"/>
                  </a:solidFill>
                  <a:latin typeface="Segoe UI" panose="020B0502040204020203" pitchFamily="34" charset="0"/>
                  <a:cs typeface="Segoe UI" panose="020B0502040204020203" pitchFamily="34" charset="0"/>
                </a:endParaRPr>
              </a:p>
            </p:txBody>
          </p:sp>
          <p:sp>
            <p:nvSpPr>
              <p:cNvPr id="46" name="Rectangle 45"/>
              <p:cNvSpPr>
                <a:spLocks noChangeArrowheads="1"/>
              </p:cNvSpPr>
              <p:nvPr/>
            </p:nvSpPr>
            <p:spPr bwMode="auto">
              <a:xfrm>
                <a:off x="2391" y="1918"/>
                <a:ext cx="256" cy="256"/>
              </a:xfrm>
              <a:prstGeom prst="rect">
                <a:avLst/>
              </a:prstGeom>
              <a:solidFill>
                <a:srgbClr val="109C4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a:endParaRPr lang="en-US" sz="1800" dirty="0">
                  <a:solidFill>
                    <a:srgbClr val="505050"/>
                  </a:solidFill>
                  <a:latin typeface="Segoe UI" panose="020B0502040204020203" pitchFamily="34" charset="0"/>
                  <a:cs typeface="Segoe UI" panose="020B0502040204020203" pitchFamily="34" charset="0"/>
                </a:endParaRPr>
              </a:p>
            </p:txBody>
          </p:sp>
          <p:sp>
            <p:nvSpPr>
              <p:cNvPr id="47" name="Rectangle 46"/>
              <p:cNvSpPr>
                <a:spLocks noChangeArrowheads="1"/>
              </p:cNvSpPr>
              <p:nvPr/>
            </p:nvSpPr>
            <p:spPr bwMode="auto">
              <a:xfrm>
                <a:off x="2391" y="2190"/>
                <a:ext cx="256" cy="254"/>
              </a:xfrm>
              <a:prstGeom prst="rect">
                <a:avLst/>
              </a:prstGeom>
              <a:solidFill>
                <a:srgbClr val="DA562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a:endParaRPr lang="en-US" sz="1800" dirty="0">
                  <a:solidFill>
                    <a:srgbClr val="505050"/>
                  </a:solidFill>
                  <a:latin typeface="Segoe UI" panose="020B0502040204020203" pitchFamily="34" charset="0"/>
                  <a:cs typeface="Segoe UI" panose="020B0502040204020203" pitchFamily="34" charset="0"/>
                </a:endParaRPr>
              </a:p>
            </p:txBody>
          </p:sp>
          <p:sp>
            <p:nvSpPr>
              <p:cNvPr id="48" name="Rectangle 47"/>
              <p:cNvSpPr>
                <a:spLocks noChangeArrowheads="1"/>
              </p:cNvSpPr>
              <p:nvPr/>
            </p:nvSpPr>
            <p:spPr bwMode="auto">
              <a:xfrm>
                <a:off x="2657" y="1918"/>
                <a:ext cx="92" cy="256"/>
              </a:xfrm>
              <a:prstGeom prst="rect">
                <a:avLst/>
              </a:prstGeom>
              <a:solidFill>
                <a:srgbClr val="8A2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a:endParaRPr lang="en-US" sz="1800" dirty="0">
                  <a:solidFill>
                    <a:srgbClr val="505050"/>
                  </a:solidFill>
                  <a:latin typeface="Segoe UI" panose="020B0502040204020203" pitchFamily="34" charset="0"/>
                  <a:cs typeface="Segoe UI" panose="020B0502040204020203" pitchFamily="34" charset="0"/>
                </a:endParaRPr>
              </a:p>
            </p:txBody>
          </p:sp>
          <p:sp>
            <p:nvSpPr>
              <p:cNvPr id="49" name="Rectangle 48"/>
              <p:cNvSpPr>
                <a:spLocks noChangeArrowheads="1"/>
              </p:cNvSpPr>
              <p:nvPr/>
            </p:nvSpPr>
            <p:spPr bwMode="auto">
              <a:xfrm>
                <a:off x="2657" y="2190"/>
                <a:ext cx="92" cy="254"/>
              </a:xfrm>
              <a:prstGeom prst="rect">
                <a:avLst/>
              </a:prstGeom>
              <a:solidFill>
                <a:srgbClr val="B01E4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a:endParaRPr lang="en-US" sz="1800" dirty="0">
                  <a:solidFill>
                    <a:srgbClr val="505050"/>
                  </a:solidFill>
                  <a:latin typeface="Segoe UI" panose="020B0502040204020203" pitchFamily="34" charset="0"/>
                  <a:cs typeface="Segoe UI" panose="020B0502040204020203" pitchFamily="34" charset="0"/>
                </a:endParaRPr>
              </a:p>
            </p:txBody>
          </p:sp>
          <p:sp>
            <p:nvSpPr>
              <p:cNvPr id="50" name="Rectangle 49"/>
              <p:cNvSpPr>
                <a:spLocks noChangeArrowheads="1"/>
              </p:cNvSpPr>
              <p:nvPr/>
            </p:nvSpPr>
            <p:spPr bwMode="auto">
              <a:xfrm>
                <a:off x="2391" y="1645"/>
                <a:ext cx="358" cy="257"/>
              </a:xfrm>
              <a:prstGeom prst="rect">
                <a:avLst/>
              </a:prstGeom>
              <a:solidFill>
                <a:srgbClr val="9E1F6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a:endParaRPr lang="en-US" sz="1800" dirty="0">
                  <a:solidFill>
                    <a:srgbClr val="505050"/>
                  </a:solidFill>
                  <a:latin typeface="Segoe UI" panose="020B0502040204020203" pitchFamily="34" charset="0"/>
                  <a:cs typeface="Segoe UI" panose="020B0502040204020203" pitchFamily="34" charset="0"/>
                </a:endParaRPr>
              </a:p>
            </p:txBody>
          </p:sp>
          <p:sp>
            <p:nvSpPr>
              <p:cNvPr id="51" name="Freeform 43"/>
              <p:cNvSpPr>
                <a:spLocks/>
              </p:cNvSpPr>
              <p:nvPr/>
            </p:nvSpPr>
            <p:spPr bwMode="auto">
              <a:xfrm>
                <a:off x="922" y="1918"/>
                <a:ext cx="258" cy="256"/>
              </a:xfrm>
              <a:custGeom>
                <a:avLst/>
                <a:gdLst>
                  <a:gd name="T0" fmla="*/ 130 w 258"/>
                  <a:gd name="T1" fmla="*/ 0 h 256"/>
                  <a:gd name="T2" fmla="*/ 0 w 258"/>
                  <a:gd name="T3" fmla="*/ 0 h 256"/>
                  <a:gd name="T4" fmla="*/ 0 w 258"/>
                  <a:gd name="T5" fmla="*/ 128 h 256"/>
                  <a:gd name="T6" fmla="*/ 0 w 258"/>
                  <a:gd name="T7" fmla="*/ 256 h 256"/>
                  <a:gd name="T8" fmla="*/ 130 w 258"/>
                  <a:gd name="T9" fmla="*/ 256 h 256"/>
                  <a:gd name="T10" fmla="*/ 258 w 258"/>
                  <a:gd name="T11" fmla="*/ 256 h 256"/>
                  <a:gd name="T12" fmla="*/ 258 w 258"/>
                  <a:gd name="T13" fmla="*/ 128 h 256"/>
                  <a:gd name="T14" fmla="*/ 258 w 258"/>
                  <a:gd name="T15" fmla="*/ 0 h 256"/>
                  <a:gd name="T16" fmla="*/ 130 w 258"/>
                  <a:gd name="T17" fmla="*/ 0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8" h="256">
                    <a:moveTo>
                      <a:pt x="130" y="0"/>
                    </a:moveTo>
                    <a:lnTo>
                      <a:pt x="0" y="0"/>
                    </a:lnTo>
                    <a:lnTo>
                      <a:pt x="0" y="128"/>
                    </a:lnTo>
                    <a:lnTo>
                      <a:pt x="0" y="256"/>
                    </a:lnTo>
                    <a:lnTo>
                      <a:pt x="130" y="256"/>
                    </a:lnTo>
                    <a:lnTo>
                      <a:pt x="258" y="256"/>
                    </a:lnTo>
                    <a:lnTo>
                      <a:pt x="258" y="128"/>
                    </a:lnTo>
                    <a:lnTo>
                      <a:pt x="258" y="0"/>
                    </a:lnTo>
                    <a:lnTo>
                      <a:pt x="130" y="0"/>
                    </a:lnTo>
                    <a:close/>
                  </a:path>
                </a:pathLst>
              </a:custGeom>
              <a:solidFill>
                <a:srgbClr val="DA56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a:endParaRPr lang="en-US" sz="1800" dirty="0">
                  <a:solidFill>
                    <a:srgbClr val="505050"/>
                  </a:solidFill>
                  <a:latin typeface="Segoe UI" panose="020B0502040204020203" pitchFamily="34" charset="0"/>
                  <a:cs typeface="Segoe UI" panose="020B0502040204020203" pitchFamily="34" charset="0"/>
                </a:endParaRPr>
              </a:p>
            </p:txBody>
          </p:sp>
          <p:sp>
            <p:nvSpPr>
              <p:cNvPr id="52" name="Rectangle 51"/>
              <p:cNvSpPr>
                <a:spLocks noChangeArrowheads="1"/>
              </p:cNvSpPr>
              <p:nvPr/>
            </p:nvSpPr>
            <p:spPr bwMode="auto">
              <a:xfrm>
                <a:off x="2627" y="1441"/>
                <a:ext cx="70" cy="66"/>
              </a:xfrm>
              <a:prstGeom prst="rect">
                <a:avLst/>
              </a:prstGeom>
              <a:solidFill>
                <a:srgbClr val="DFDFD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a:endParaRPr lang="en-US" sz="1800" dirty="0">
                  <a:solidFill>
                    <a:srgbClr val="505050"/>
                  </a:solidFill>
                  <a:latin typeface="Segoe UI" panose="020B0502040204020203" pitchFamily="34" charset="0"/>
                  <a:cs typeface="Segoe UI" panose="020B0502040204020203" pitchFamily="34" charset="0"/>
                </a:endParaRPr>
              </a:p>
            </p:txBody>
          </p:sp>
          <p:sp>
            <p:nvSpPr>
              <p:cNvPr id="53" name="Freeform 45"/>
              <p:cNvSpPr>
                <a:spLocks/>
              </p:cNvSpPr>
              <p:nvPr/>
            </p:nvSpPr>
            <p:spPr bwMode="auto">
              <a:xfrm>
                <a:off x="654" y="1445"/>
                <a:ext cx="34" cy="66"/>
              </a:xfrm>
              <a:custGeom>
                <a:avLst/>
                <a:gdLst>
                  <a:gd name="T0" fmla="*/ 0 w 17"/>
                  <a:gd name="T1" fmla="*/ 32 h 33"/>
                  <a:gd name="T2" fmla="*/ 0 w 17"/>
                  <a:gd name="T3" fmla="*/ 29 h 33"/>
                  <a:gd name="T4" fmla="*/ 7 w 17"/>
                  <a:gd name="T5" fmla="*/ 31 h 33"/>
                  <a:gd name="T6" fmla="*/ 13 w 17"/>
                  <a:gd name="T7" fmla="*/ 30 h 33"/>
                  <a:gd name="T8" fmla="*/ 15 w 17"/>
                  <a:gd name="T9" fmla="*/ 25 h 33"/>
                  <a:gd name="T10" fmla="*/ 13 w 17"/>
                  <a:gd name="T11" fmla="*/ 21 h 33"/>
                  <a:gd name="T12" fmla="*/ 8 w 17"/>
                  <a:gd name="T13" fmla="*/ 17 h 33"/>
                  <a:gd name="T14" fmla="*/ 1 w 17"/>
                  <a:gd name="T15" fmla="*/ 12 h 33"/>
                  <a:gd name="T16" fmla="*/ 0 w 17"/>
                  <a:gd name="T17" fmla="*/ 8 h 33"/>
                  <a:gd name="T18" fmla="*/ 3 w 17"/>
                  <a:gd name="T19" fmla="*/ 2 h 33"/>
                  <a:gd name="T20" fmla="*/ 10 w 17"/>
                  <a:gd name="T21" fmla="*/ 0 h 33"/>
                  <a:gd name="T22" fmla="*/ 16 w 17"/>
                  <a:gd name="T23" fmla="*/ 1 h 33"/>
                  <a:gd name="T24" fmla="*/ 16 w 17"/>
                  <a:gd name="T25" fmla="*/ 3 h 33"/>
                  <a:gd name="T26" fmla="*/ 10 w 17"/>
                  <a:gd name="T27" fmla="*/ 2 h 33"/>
                  <a:gd name="T28" fmla="*/ 4 w 17"/>
                  <a:gd name="T29" fmla="*/ 3 h 33"/>
                  <a:gd name="T30" fmla="*/ 2 w 17"/>
                  <a:gd name="T31" fmla="*/ 8 h 33"/>
                  <a:gd name="T32" fmla="*/ 4 w 17"/>
                  <a:gd name="T33" fmla="*/ 12 h 33"/>
                  <a:gd name="T34" fmla="*/ 9 w 17"/>
                  <a:gd name="T35" fmla="*/ 16 h 33"/>
                  <a:gd name="T36" fmla="*/ 16 w 17"/>
                  <a:gd name="T37" fmla="*/ 20 h 33"/>
                  <a:gd name="T38" fmla="*/ 17 w 17"/>
                  <a:gd name="T39" fmla="*/ 25 h 33"/>
                  <a:gd name="T40" fmla="*/ 14 w 17"/>
                  <a:gd name="T41" fmla="*/ 31 h 33"/>
                  <a:gd name="T42" fmla="*/ 7 w 17"/>
                  <a:gd name="T43" fmla="*/ 33 h 33"/>
                  <a:gd name="T44" fmla="*/ 3 w 17"/>
                  <a:gd name="T45" fmla="*/ 33 h 33"/>
                  <a:gd name="T46" fmla="*/ 0 w 17"/>
                  <a:gd name="T47" fmla="*/ 32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7" h="33">
                    <a:moveTo>
                      <a:pt x="0" y="32"/>
                    </a:moveTo>
                    <a:cubicBezTo>
                      <a:pt x="0" y="29"/>
                      <a:pt x="0" y="29"/>
                      <a:pt x="0" y="29"/>
                    </a:cubicBezTo>
                    <a:cubicBezTo>
                      <a:pt x="2" y="31"/>
                      <a:pt x="5" y="31"/>
                      <a:pt x="7" y="31"/>
                    </a:cubicBezTo>
                    <a:cubicBezTo>
                      <a:pt x="10" y="31"/>
                      <a:pt x="11" y="31"/>
                      <a:pt x="13" y="30"/>
                    </a:cubicBezTo>
                    <a:cubicBezTo>
                      <a:pt x="14" y="29"/>
                      <a:pt x="15" y="27"/>
                      <a:pt x="15" y="25"/>
                    </a:cubicBezTo>
                    <a:cubicBezTo>
                      <a:pt x="15" y="24"/>
                      <a:pt x="14" y="22"/>
                      <a:pt x="13" y="21"/>
                    </a:cubicBezTo>
                    <a:cubicBezTo>
                      <a:pt x="13" y="20"/>
                      <a:pt x="11" y="19"/>
                      <a:pt x="8" y="17"/>
                    </a:cubicBezTo>
                    <a:cubicBezTo>
                      <a:pt x="4" y="15"/>
                      <a:pt x="2" y="14"/>
                      <a:pt x="1" y="12"/>
                    </a:cubicBezTo>
                    <a:cubicBezTo>
                      <a:pt x="1" y="11"/>
                      <a:pt x="0" y="10"/>
                      <a:pt x="0" y="8"/>
                    </a:cubicBezTo>
                    <a:cubicBezTo>
                      <a:pt x="0" y="6"/>
                      <a:pt x="1" y="4"/>
                      <a:pt x="3" y="2"/>
                    </a:cubicBezTo>
                    <a:cubicBezTo>
                      <a:pt x="5" y="0"/>
                      <a:pt x="7" y="0"/>
                      <a:pt x="10" y="0"/>
                    </a:cubicBezTo>
                    <a:cubicBezTo>
                      <a:pt x="12" y="0"/>
                      <a:pt x="14" y="0"/>
                      <a:pt x="16" y="1"/>
                    </a:cubicBezTo>
                    <a:cubicBezTo>
                      <a:pt x="16" y="3"/>
                      <a:pt x="16" y="3"/>
                      <a:pt x="16" y="3"/>
                    </a:cubicBezTo>
                    <a:cubicBezTo>
                      <a:pt x="14" y="2"/>
                      <a:pt x="12" y="2"/>
                      <a:pt x="10" y="2"/>
                    </a:cubicBezTo>
                    <a:cubicBezTo>
                      <a:pt x="7" y="2"/>
                      <a:pt x="6" y="2"/>
                      <a:pt x="4" y="3"/>
                    </a:cubicBezTo>
                    <a:cubicBezTo>
                      <a:pt x="3" y="5"/>
                      <a:pt x="2" y="6"/>
                      <a:pt x="2" y="8"/>
                    </a:cubicBezTo>
                    <a:cubicBezTo>
                      <a:pt x="2" y="9"/>
                      <a:pt x="3" y="11"/>
                      <a:pt x="4" y="12"/>
                    </a:cubicBezTo>
                    <a:cubicBezTo>
                      <a:pt x="5" y="13"/>
                      <a:pt x="7" y="14"/>
                      <a:pt x="9" y="16"/>
                    </a:cubicBezTo>
                    <a:cubicBezTo>
                      <a:pt x="13" y="17"/>
                      <a:pt x="15" y="19"/>
                      <a:pt x="16" y="20"/>
                    </a:cubicBezTo>
                    <a:cubicBezTo>
                      <a:pt x="17" y="22"/>
                      <a:pt x="17" y="23"/>
                      <a:pt x="17" y="25"/>
                    </a:cubicBezTo>
                    <a:cubicBezTo>
                      <a:pt x="17" y="27"/>
                      <a:pt x="16" y="29"/>
                      <a:pt x="14" y="31"/>
                    </a:cubicBezTo>
                    <a:cubicBezTo>
                      <a:pt x="13" y="33"/>
                      <a:pt x="10" y="33"/>
                      <a:pt x="7" y="33"/>
                    </a:cubicBezTo>
                    <a:cubicBezTo>
                      <a:pt x="6" y="33"/>
                      <a:pt x="5" y="33"/>
                      <a:pt x="3" y="33"/>
                    </a:cubicBezTo>
                    <a:cubicBezTo>
                      <a:pt x="2" y="32"/>
                      <a:pt x="1" y="32"/>
                      <a:pt x="0" y="3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a:endParaRPr lang="en-US" sz="1800" dirty="0">
                  <a:solidFill>
                    <a:srgbClr val="505050"/>
                  </a:solidFill>
                  <a:latin typeface="Segoe UI" panose="020B0502040204020203" pitchFamily="34" charset="0"/>
                  <a:cs typeface="Segoe UI" panose="020B0502040204020203" pitchFamily="34" charset="0"/>
                </a:endParaRPr>
              </a:p>
            </p:txBody>
          </p:sp>
          <p:sp>
            <p:nvSpPr>
              <p:cNvPr id="54" name="Freeform 46"/>
              <p:cNvSpPr>
                <a:spLocks/>
              </p:cNvSpPr>
              <p:nvPr/>
            </p:nvSpPr>
            <p:spPr bwMode="auto">
              <a:xfrm>
                <a:off x="694" y="1451"/>
                <a:ext cx="26" cy="60"/>
              </a:xfrm>
              <a:custGeom>
                <a:avLst/>
                <a:gdLst>
                  <a:gd name="T0" fmla="*/ 13 w 13"/>
                  <a:gd name="T1" fmla="*/ 29 h 30"/>
                  <a:gd name="T2" fmla="*/ 10 w 13"/>
                  <a:gd name="T3" fmla="*/ 30 h 30"/>
                  <a:gd name="T4" fmla="*/ 5 w 13"/>
                  <a:gd name="T5" fmla="*/ 24 h 30"/>
                  <a:gd name="T6" fmla="*/ 5 w 13"/>
                  <a:gd name="T7" fmla="*/ 8 h 30"/>
                  <a:gd name="T8" fmla="*/ 0 w 13"/>
                  <a:gd name="T9" fmla="*/ 8 h 30"/>
                  <a:gd name="T10" fmla="*/ 0 w 13"/>
                  <a:gd name="T11" fmla="*/ 7 h 30"/>
                  <a:gd name="T12" fmla="*/ 5 w 13"/>
                  <a:gd name="T13" fmla="*/ 7 h 30"/>
                  <a:gd name="T14" fmla="*/ 5 w 13"/>
                  <a:gd name="T15" fmla="*/ 0 h 30"/>
                  <a:gd name="T16" fmla="*/ 6 w 13"/>
                  <a:gd name="T17" fmla="*/ 0 h 30"/>
                  <a:gd name="T18" fmla="*/ 7 w 13"/>
                  <a:gd name="T19" fmla="*/ 0 h 30"/>
                  <a:gd name="T20" fmla="*/ 7 w 13"/>
                  <a:gd name="T21" fmla="*/ 7 h 30"/>
                  <a:gd name="T22" fmla="*/ 13 w 13"/>
                  <a:gd name="T23" fmla="*/ 7 h 30"/>
                  <a:gd name="T24" fmla="*/ 13 w 13"/>
                  <a:gd name="T25" fmla="*/ 8 h 30"/>
                  <a:gd name="T26" fmla="*/ 7 w 13"/>
                  <a:gd name="T27" fmla="*/ 8 h 30"/>
                  <a:gd name="T28" fmla="*/ 7 w 13"/>
                  <a:gd name="T29" fmla="*/ 24 h 30"/>
                  <a:gd name="T30" fmla="*/ 7 w 13"/>
                  <a:gd name="T31" fmla="*/ 27 h 30"/>
                  <a:gd name="T32" fmla="*/ 10 w 13"/>
                  <a:gd name="T33" fmla="*/ 28 h 30"/>
                  <a:gd name="T34" fmla="*/ 13 w 13"/>
                  <a:gd name="T35" fmla="*/ 27 h 30"/>
                  <a:gd name="T36" fmla="*/ 13 w 13"/>
                  <a:gd name="T37" fmla="*/ 29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 h="30">
                    <a:moveTo>
                      <a:pt x="13" y="29"/>
                    </a:moveTo>
                    <a:cubicBezTo>
                      <a:pt x="12" y="30"/>
                      <a:pt x="11" y="30"/>
                      <a:pt x="10" y="30"/>
                    </a:cubicBezTo>
                    <a:cubicBezTo>
                      <a:pt x="6" y="30"/>
                      <a:pt x="5" y="28"/>
                      <a:pt x="5" y="24"/>
                    </a:cubicBezTo>
                    <a:cubicBezTo>
                      <a:pt x="5" y="8"/>
                      <a:pt x="5" y="8"/>
                      <a:pt x="5" y="8"/>
                    </a:cubicBezTo>
                    <a:cubicBezTo>
                      <a:pt x="0" y="8"/>
                      <a:pt x="0" y="8"/>
                      <a:pt x="0" y="8"/>
                    </a:cubicBezTo>
                    <a:cubicBezTo>
                      <a:pt x="0" y="7"/>
                      <a:pt x="0" y="7"/>
                      <a:pt x="0" y="7"/>
                    </a:cubicBezTo>
                    <a:cubicBezTo>
                      <a:pt x="5" y="7"/>
                      <a:pt x="5" y="7"/>
                      <a:pt x="5" y="7"/>
                    </a:cubicBezTo>
                    <a:cubicBezTo>
                      <a:pt x="5" y="0"/>
                      <a:pt x="5" y="0"/>
                      <a:pt x="5" y="0"/>
                    </a:cubicBezTo>
                    <a:cubicBezTo>
                      <a:pt x="5" y="0"/>
                      <a:pt x="5" y="0"/>
                      <a:pt x="6" y="0"/>
                    </a:cubicBezTo>
                    <a:cubicBezTo>
                      <a:pt x="6" y="0"/>
                      <a:pt x="6" y="0"/>
                      <a:pt x="7" y="0"/>
                    </a:cubicBezTo>
                    <a:cubicBezTo>
                      <a:pt x="7" y="7"/>
                      <a:pt x="7" y="7"/>
                      <a:pt x="7" y="7"/>
                    </a:cubicBezTo>
                    <a:cubicBezTo>
                      <a:pt x="13" y="7"/>
                      <a:pt x="13" y="7"/>
                      <a:pt x="13" y="7"/>
                    </a:cubicBezTo>
                    <a:cubicBezTo>
                      <a:pt x="13" y="8"/>
                      <a:pt x="13" y="8"/>
                      <a:pt x="13" y="8"/>
                    </a:cubicBezTo>
                    <a:cubicBezTo>
                      <a:pt x="7" y="8"/>
                      <a:pt x="7" y="8"/>
                      <a:pt x="7" y="8"/>
                    </a:cubicBezTo>
                    <a:cubicBezTo>
                      <a:pt x="7" y="24"/>
                      <a:pt x="7" y="24"/>
                      <a:pt x="7" y="24"/>
                    </a:cubicBezTo>
                    <a:cubicBezTo>
                      <a:pt x="7" y="25"/>
                      <a:pt x="7" y="27"/>
                      <a:pt x="7" y="27"/>
                    </a:cubicBezTo>
                    <a:cubicBezTo>
                      <a:pt x="8" y="28"/>
                      <a:pt x="9" y="28"/>
                      <a:pt x="10" y="28"/>
                    </a:cubicBezTo>
                    <a:cubicBezTo>
                      <a:pt x="11" y="28"/>
                      <a:pt x="12" y="28"/>
                      <a:pt x="13" y="27"/>
                    </a:cubicBezTo>
                    <a:lnTo>
                      <a:pt x="13" y="2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a:endParaRPr lang="en-US" sz="1800" dirty="0">
                  <a:solidFill>
                    <a:srgbClr val="505050"/>
                  </a:solidFill>
                  <a:latin typeface="Segoe UI" panose="020B0502040204020203" pitchFamily="34" charset="0"/>
                  <a:cs typeface="Segoe UI" panose="020B0502040204020203" pitchFamily="34" charset="0"/>
                </a:endParaRPr>
              </a:p>
            </p:txBody>
          </p:sp>
          <p:sp>
            <p:nvSpPr>
              <p:cNvPr id="55" name="Freeform 47"/>
              <p:cNvSpPr>
                <a:spLocks noEditPoints="1"/>
              </p:cNvSpPr>
              <p:nvPr/>
            </p:nvSpPr>
            <p:spPr bwMode="auto">
              <a:xfrm>
                <a:off x="728" y="1463"/>
                <a:ext cx="36" cy="48"/>
              </a:xfrm>
              <a:custGeom>
                <a:avLst/>
                <a:gdLst>
                  <a:gd name="T0" fmla="*/ 15 w 18"/>
                  <a:gd name="T1" fmla="*/ 24 h 24"/>
                  <a:gd name="T2" fmla="*/ 15 w 18"/>
                  <a:gd name="T3" fmla="*/ 19 h 24"/>
                  <a:gd name="T4" fmla="*/ 15 w 18"/>
                  <a:gd name="T5" fmla="*/ 19 h 24"/>
                  <a:gd name="T6" fmla="*/ 12 w 18"/>
                  <a:gd name="T7" fmla="*/ 23 h 24"/>
                  <a:gd name="T8" fmla="*/ 7 w 18"/>
                  <a:gd name="T9" fmla="*/ 24 h 24"/>
                  <a:gd name="T10" fmla="*/ 2 w 18"/>
                  <a:gd name="T11" fmla="*/ 22 h 24"/>
                  <a:gd name="T12" fmla="*/ 0 w 18"/>
                  <a:gd name="T13" fmla="*/ 18 h 24"/>
                  <a:gd name="T14" fmla="*/ 8 w 18"/>
                  <a:gd name="T15" fmla="*/ 10 h 24"/>
                  <a:gd name="T16" fmla="*/ 15 w 18"/>
                  <a:gd name="T17" fmla="*/ 9 h 24"/>
                  <a:gd name="T18" fmla="*/ 10 w 18"/>
                  <a:gd name="T19" fmla="*/ 2 h 24"/>
                  <a:gd name="T20" fmla="*/ 2 w 18"/>
                  <a:gd name="T21" fmla="*/ 5 h 24"/>
                  <a:gd name="T22" fmla="*/ 2 w 18"/>
                  <a:gd name="T23" fmla="*/ 2 h 24"/>
                  <a:gd name="T24" fmla="*/ 6 w 18"/>
                  <a:gd name="T25" fmla="*/ 1 h 24"/>
                  <a:gd name="T26" fmla="*/ 10 w 18"/>
                  <a:gd name="T27" fmla="*/ 0 h 24"/>
                  <a:gd name="T28" fmla="*/ 16 w 18"/>
                  <a:gd name="T29" fmla="*/ 2 h 24"/>
                  <a:gd name="T30" fmla="*/ 18 w 18"/>
                  <a:gd name="T31" fmla="*/ 9 h 24"/>
                  <a:gd name="T32" fmla="*/ 18 w 18"/>
                  <a:gd name="T33" fmla="*/ 24 h 24"/>
                  <a:gd name="T34" fmla="*/ 15 w 18"/>
                  <a:gd name="T35" fmla="*/ 24 h 24"/>
                  <a:gd name="T36" fmla="*/ 9 w 18"/>
                  <a:gd name="T37" fmla="*/ 12 h 24"/>
                  <a:gd name="T38" fmla="*/ 4 w 18"/>
                  <a:gd name="T39" fmla="*/ 14 h 24"/>
                  <a:gd name="T40" fmla="*/ 3 w 18"/>
                  <a:gd name="T41" fmla="*/ 18 h 24"/>
                  <a:gd name="T42" fmla="*/ 4 w 18"/>
                  <a:gd name="T43" fmla="*/ 21 h 24"/>
                  <a:gd name="T44" fmla="*/ 8 w 18"/>
                  <a:gd name="T45" fmla="*/ 22 h 24"/>
                  <a:gd name="T46" fmla="*/ 13 w 18"/>
                  <a:gd name="T47" fmla="*/ 20 h 24"/>
                  <a:gd name="T48" fmla="*/ 15 w 18"/>
                  <a:gd name="T49" fmla="*/ 14 h 24"/>
                  <a:gd name="T50" fmla="*/ 15 w 18"/>
                  <a:gd name="T51" fmla="*/ 11 h 24"/>
                  <a:gd name="T52" fmla="*/ 9 w 18"/>
                  <a:gd name="T53" fmla="*/ 1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8" h="24">
                    <a:moveTo>
                      <a:pt x="15" y="24"/>
                    </a:moveTo>
                    <a:cubicBezTo>
                      <a:pt x="15" y="19"/>
                      <a:pt x="15" y="19"/>
                      <a:pt x="15" y="19"/>
                    </a:cubicBezTo>
                    <a:cubicBezTo>
                      <a:pt x="15" y="19"/>
                      <a:pt x="15" y="19"/>
                      <a:pt x="15" y="19"/>
                    </a:cubicBezTo>
                    <a:cubicBezTo>
                      <a:pt x="15" y="21"/>
                      <a:pt x="14" y="22"/>
                      <a:pt x="12" y="23"/>
                    </a:cubicBezTo>
                    <a:cubicBezTo>
                      <a:pt x="11" y="24"/>
                      <a:pt x="9" y="24"/>
                      <a:pt x="7" y="24"/>
                    </a:cubicBezTo>
                    <a:cubicBezTo>
                      <a:pt x="5" y="24"/>
                      <a:pt x="4" y="24"/>
                      <a:pt x="2" y="22"/>
                    </a:cubicBezTo>
                    <a:cubicBezTo>
                      <a:pt x="1" y="21"/>
                      <a:pt x="0" y="20"/>
                      <a:pt x="0" y="18"/>
                    </a:cubicBezTo>
                    <a:cubicBezTo>
                      <a:pt x="0" y="14"/>
                      <a:pt x="3" y="11"/>
                      <a:pt x="8" y="10"/>
                    </a:cubicBezTo>
                    <a:cubicBezTo>
                      <a:pt x="15" y="9"/>
                      <a:pt x="15" y="9"/>
                      <a:pt x="15" y="9"/>
                    </a:cubicBezTo>
                    <a:cubicBezTo>
                      <a:pt x="15" y="4"/>
                      <a:pt x="14" y="2"/>
                      <a:pt x="10" y="2"/>
                    </a:cubicBezTo>
                    <a:cubicBezTo>
                      <a:pt x="7" y="2"/>
                      <a:pt x="5" y="3"/>
                      <a:pt x="2" y="5"/>
                    </a:cubicBezTo>
                    <a:cubicBezTo>
                      <a:pt x="2" y="2"/>
                      <a:pt x="2" y="2"/>
                      <a:pt x="2" y="2"/>
                    </a:cubicBezTo>
                    <a:cubicBezTo>
                      <a:pt x="3" y="2"/>
                      <a:pt x="4" y="1"/>
                      <a:pt x="6" y="1"/>
                    </a:cubicBezTo>
                    <a:cubicBezTo>
                      <a:pt x="7" y="0"/>
                      <a:pt x="9" y="0"/>
                      <a:pt x="10" y="0"/>
                    </a:cubicBezTo>
                    <a:cubicBezTo>
                      <a:pt x="12" y="0"/>
                      <a:pt x="14" y="1"/>
                      <a:pt x="16" y="2"/>
                    </a:cubicBezTo>
                    <a:cubicBezTo>
                      <a:pt x="17" y="4"/>
                      <a:pt x="18" y="6"/>
                      <a:pt x="18" y="9"/>
                    </a:cubicBezTo>
                    <a:cubicBezTo>
                      <a:pt x="18" y="24"/>
                      <a:pt x="18" y="24"/>
                      <a:pt x="18" y="24"/>
                    </a:cubicBezTo>
                    <a:lnTo>
                      <a:pt x="15" y="24"/>
                    </a:lnTo>
                    <a:close/>
                    <a:moveTo>
                      <a:pt x="9" y="12"/>
                    </a:moveTo>
                    <a:cubicBezTo>
                      <a:pt x="7" y="13"/>
                      <a:pt x="5" y="13"/>
                      <a:pt x="4" y="14"/>
                    </a:cubicBezTo>
                    <a:cubicBezTo>
                      <a:pt x="3" y="15"/>
                      <a:pt x="3" y="16"/>
                      <a:pt x="3" y="18"/>
                    </a:cubicBezTo>
                    <a:cubicBezTo>
                      <a:pt x="3" y="19"/>
                      <a:pt x="3" y="20"/>
                      <a:pt x="4" y="21"/>
                    </a:cubicBezTo>
                    <a:cubicBezTo>
                      <a:pt x="5" y="22"/>
                      <a:pt x="6" y="22"/>
                      <a:pt x="8" y="22"/>
                    </a:cubicBezTo>
                    <a:cubicBezTo>
                      <a:pt x="10" y="22"/>
                      <a:pt x="12" y="22"/>
                      <a:pt x="13" y="20"/>
                    </a:cubicBezTo>
                    <a:cubicBezTo>
                      <a:pt x="15" y="18"/>
                      <a:pt x="15" y="16"/>
                      <a:pt x="15" y="14"/>
                    </a:cubicBezTo>
                    <a:cubicBezTo>
                      <a:pt x="15" y="11"/>
                      <a:pt x="15" y="11"/>
                      <a:pt x="15" y="11"/>
                    </a:cubicBezTo>
                    <a:lnTo>
                      <a:pt x="9"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a:endParaRPr lang="en-US" sz="1800" dirty="0">
                  <a:solidFill>
                    <a:srgbClr val="505050"/>
                  </a:solidFill>
                  <a:latin typeface="Segoe UI" panose="020B0502040204020203" pitchFamily="34" charset="0"/>
                  <a:cs typeface="Segoe UI" panose="020B0502040204020203" pitchFamily="34" charset="0"/>
                </a:endParaRPr>
              </a:p>
            </p:txBody>
          </p:sp>
          <p:sp>
            <p:nvSpPr>
              <p:cNvPr id="56" name="Freeform 48"/>
              <p:cNvSpPr>
                <a:spLocks/>
              </p:cNvSpPr>
              <p:nvPr/>
            </p:nvSpPr>
            <p:spPr bwMode="auto">
              <a:xfrm>
                <a:off x="778" y="1463"/>
                <a:ext cx="22" cy="48"/>
              </a:xfrm>
              <a:custGeom>
                <a:avLst/>
                <a:gdLst>
                  <a:gd name="T0" fmla="*/ 11 w 11"/>
                  <a:gd name="T1" fmla="*/ 3 h 24"/>
                  <a:gd name="T2" fmla="*/ 9 w 11"/>
                  <a:gd name="T3" fmla="*/ 2 h 24"/>
                  <a:gd name="T4" fmla="*/ 4 w 11"/>
                  <a:gd name="T5" fmla="*/ 5 h 24"/>
                  <a:gd name="T6" fmla="*/ 3 w 11"/>
                  <a:gd name="T7" fmla="*/ 13 h 24"/>
                  <a:gd name="T8" fmla="*/ 3 w 11"/>
                  <a:gd name="T9" fmla="*/ 24 h 24"/>
                  <a:gd name="T10" fmla="*/ 0 w 11"/>
                  <a:gd name="T11" fmla="*/ 24 h 24"/>
                  <a:gd name="T12" fmla="*/ 0 w 11"/>
                  <a:gd name="T13" fmla="*/ 1 h 24"/>
                  <a:gd name="T14" fmla="*/ 3 w 11"/>
                  <a:gd name="T15" fmla="*/ 1 h 24"/>
                  <a:gd name="T16" fmla="*/ 3 w 11"/>
                  <a:gd name="T17" fmla="*/ 6 h 24"/>
                  <a:gd name="T18" fmla="*/ 3 w 11"/>
                  <a:gd name="T19" fmla="*/ 6 h 24"/>
                  <a:gd name="T20" fmla="*/ 5 w 11"/>
                  <a:gd name="T21" fmla="*/ 2 h 24"/>
                  <a:gd name="T22" fmla="*/ 9 w 11"/>
                  <a:gd name="T23" fmla="*/ 0 h 24"/>
                  <a:gd name="T24" fmla="*/ 11 w 11"/>
                  <a:gd name="T25" fmla="*/ 0 h 24"/>
                  <a:gd name="T26" fmla="*/ 11 w 11"/>
                  <a:gd name="T27" fmla="*/ 3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24">
                    <a:moveTo>
                      <a:pt x="11" y="3"/>
                    </a:moveTo>
                    <a:cubicBezTo>
                      <a:pt x="11" y="2"/>
                      <a:pt x="10" y="2"/>
                      <a:pt x="9" y="2"/>
                    </a:cubicBezTo>
                    <a:cubicBezTo>
                      <a:pt x="7" y="2"/>
                      <a:pt x="6" y="3"/>
                      <a:pt x="4" y="5"/>
                    </a:cubicBezTo>
                    <a:cubicBezTo>
                      <a:pt x="3" y="7"/>
                      <a:pt x="3" y="9"/>
                      <a:pt x="3" y="13"/>
                    </a:cubicBezTo>
                    <a:cubicBezTo>
                      <a:pt x="3" y="24"/>
                      <a:pt x="3" y="24"/>
                      <a:pt x="3" y="24"/>
                    </a:cubicBezTo>
                    <a:cubicBezTo>
                      <a:pt x="0" y="24"/>
                      <a:pt x="0" y="24"/>
                      <a:pt x="0" y="24"/>
                    </a:cubicBezTo>
                    <a:cubicBezTo>
                      <a:pt x="0" y="1"/>
                      <a:pt x="0" y="1"/>
                      <a:pt x="0" y="1"/>
                    </a:cubicBezTo>
                    <a:cubicBezTo>
                      <a:pt x="3" y="1"/>
                      <a:pt x="3" y="1"/>
                      <a:pt x="3" y="1"/>
                    </a:cubicBezTo>
                    <a:cubicBezTo>
                      <a:pt x="3" y="6"/>
                      <a:pt x="3" y="6"/>
                      <a:pt x="3" y="6"/>
                    </a:cubicBezTo>
                    <a:cubicBezTo>
                      <a:pt x="3" y="6"/>
                      <a:pt x="3" y="6"/>
                      <a:pt x="3" y="6"/>
                    </a:cubicBezTo>
                    <a:cubicBezTo>
                      <a:pt x="3" y="4"/>
                      <a:pt x="4" y="3"/>
                      <a:pt x="5" y="2"/>
                    </a:cubicBezTo>
                    <a:cubicBezTo>
                      <a:pt x="6" y="1"/>
                      <a:pt x="8" y="0"/>
                      <a:pt x="9" y="0"/>
                    </a:cubicBezTo>
                    <a:cubicBezTo>
                      <a:pt x="10" y="0"/>
                      <a:pt x="11" y="0"/>
                      <a:pt x="11" y="0"/>
                    </a:cubicBezTo>
                    <a:lnTo>
                      <a:pt x="11" y="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a:endParaRPr lang="en-US" sz="1800" dirty="0">
                  <a:solidFill>
                    <a:srgbClr val="505050"/>
                  </a:solidFill>
                  <a:latin typeface="Segoe UI" panose="020B0502040204020203" pitchFamily="34" charset="0"/>
                  <a:cs typeface="Segoe UI" panose="020B0502040204020203" pitchFamily="34" charset="0"/>
                </a:endParaRPr>
              </a:p>
            </p:txBody>
          </p:sp>
          <p:sp>
            <p:nvSpPr>
              <p:cNvPr id="57" name="Freeform 49"/>
              <p:cNvSpPr>
                <a:spLocks/>
              </p:cNvSpPr>
              <p:nvPr/>
            </p:nvSpPr>
            <p:spPr bwMode="auto">
              <a:xfrm>
                <a:off x="808" y="1451"/>
                <a:ext cx="26" cy="60"/>
              </a:xfrm>
              <a:custGeom>
                <a:avLst/>
                <a:gdLst>
                  <a:gd name="T0" fmla="*/ 13 w 13"/>
                  <a:gd name="T1" fmla="*/ 29 h 30"/>
                  <a:gd name="T2" fmla="*/ 9 w 13"/>
                  <a:gd name="T3" fmla="*/ 30 h 30"/>
                  <a:gd name="T4" fmla="*/ 4 w 13"/>
                  <a:gd name="T5" fmla="*/ 24 h 30"/>
                  <a:gd name="T6" fmla="*/ 4 w 13"/>
                  <a:gd name="T7" fmla="*/ 8 h 30"/>
                  <a:gd name="T8" fmla="*/ 0 w 13"/>
                  <a:gd name="T9" fmla="*/ 8 h 30"/>
                  <a:gd name="T10" fmla="*/ 0 w 13"/>
                  <a:gd name="T11" fmla="*/ 7 h 30"/>
                  <a:gd name="T12" fmla="*/ 4 w 13"/>
                  <a:gd name="T13" fmla="*/ 7 h 30"/>
                  <a:gd name="T14" fmla="*/ 4 w 13"/>
                  <a:gd name="T15" fmla="*/ 0 h 30"/>
                  <a:gd name="T16" fmla="*/ 5 w 13"/>
                  <a:gd name="T17" fmla="*/ 0 h 30"/>
                  <a:gd name="T18" fmla="*/ 6 w 13"/>
                  <a:gd name="T19" fmla="*/ 0 h 30"/>
                  <a:gd name="T20" fmla="*/ 6 w 13"/>
                  <a:gd name="T21" fmla="*/ 7 h 30"/>
                  <a:gd name="T22" fmla="*/ 13 w 13"/>
                  <a:gd name="T23" fmla="*/ 7 h 30"/>
                  <a:gd name="T24" fmla="*/ 13 w 13"/>
                  <a:gd name="T25" fmla="*/ 8 h 30"/>
                  <a:gd name="T26" fmla="*/ 6 w 13"/>
                  <a:gd name="T27" fmla="*/ 8 h 30"/>
                  <a:gd name="T28" fmla="*/ 6 w 13"/>
                  <a:gd name="T29" fmla="*/ 24 h 30"/>
                  <a:gd name="T30" fmla="*/ 7 w 13"/>
                  <a:gd name="T31" fmla="*/ 27 h 30"/>
                  <a:gd name="T32" fmla="*/ 10 w 13"/>
                  <a:gd name="T33" fmla="*/ 28 h 30"/>
                  <a:gd name="T34" fmla="*/ 13 w 13"/>
                  <a:gd name="T35" fmla="*/ 27 h 30"/>
                  <a:gd name="T36" fmla="*/ 13 w 13"/>
                  <a:gd name="T37" fmla="*/ 29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 h="30">
                    <a:moveTo>
                      <a:pt x="13" y="29"/>
                    </a:moveTo>
                    <a:cubicBezTo>
                      <a:pt x="11" y="30"/>
                      <a:pt x="10" y="30"/>
                      <a:pt x="9" y="30"/>
                    </a:cubicBezTo>
                    <a:cubicBezTo>
                      <a:pt x="6" y="30"/>
                      <a:pt x="4" y="28"/>
                      <a:pt x="4" y="24"/>
                    </a:cubicBezTo>
                    <a:cubicBezTo>
                      <a:pt x="4" y="8"/>
                      <a:pt x="4" y="8"/>
                      <a:pt x="4" y="8"/>
                    </a:cubicBezTo>
                    <a:cubicBezTo>
                      <a:pt x="0" y="8"/>
                      <a:pt x="0" y="8"/>
                      <a:pt x="0" y="8"/>
                    </a:cubicBezTo>
                    <a:cubicBezTo>
                      <a:pt x="0" y="7"/>
                      <a:pt x="0" y="7"/>
                      <a:pt x="0" y="7"/>
                    </a:cubicBezTo>
                    <a:cubicBezTo>
                      <a:pt x="4" y="7"/>
                      <a:pt x="4" y="7"/>
                      <a:pt x="4" y="7"/>
                    </a:cubicBezTo>
                    <a:cubicBezTo>
                      <a:pt x="4" y="0"/>
                      <a:pt x="4" y="0"/>
                      <a:pt x="4" y="0"/>
                    </a:cubicBezTo>
                    <a:cubicBezTo>
                      <a:pt x="5" y="0"/>
                      <a:pt x="5" y="0"/>
                      <a:pt x="5" y="0"/>
                    </a:cubicBezTo>
                    <a:cubicBezTo>
                      <a:pt x="6" y="0"/>
                      <a:pt x="6" y="0"/>
                      <a:pt x="6" y="0"/>
                    </a:cubicBezTo>
                    <a:cubicBezTo>
                      <a:pt x="6" y="7"/>
                      <a:pt x="6" y="7"/>
                      <a:pt x="6" y="7"/>
                    </a:cubicBezTo>
                    <a:cubicBezTo>
                      <a:pt x="13" y="7"/>
                      <a:pt x="13" y="7"/>
                      <a:pt x="13" y="7"/>
                    </a:cubicBezTo>
                    <a:cubicBezTo>
                      <a:pt x="13" y="8"/>
                      <a:pt x="13" y="8"/>
                      <a:pt x="13" y="8"/>
                    </a:cubicBezTo>
                    <a:cubicBezTo>
                      <a:pt x="6" y="8"/>
                      <a:pt x="6" y="8"/>
                      <a:pt x="6" y="8"/>
                    </a:cubicBezTo>
                    <a:cubicBezTo>
                      <a:pt x="6" y="24"/>
                      <a:pt x="6" y="24"/>
                      <a:pt x="6" y="24"/>
                    </a:cubicBezTo>
                    <a:cubicBezTo>
                      <a:pt x="6" y="25"/>
                      <a:pt x="7" y="27"/>
                      <a:pt x="7" y="27"/>
                    </a:cubicBezTo>
                    <a:cubicBezTo>
                      <a:pt x="8" y="28"/>
                      <a:pt x="9" y="28"/>
                      <a:pt x="10" y="28"/>
                    </a:cubicBezTo>
                    <a:cubicBezTo>
                      <a:pt x="11" y="28"/>
                      <a:pt x="12" y="28"/>
                      <a:pt x="13" y="27"/>
                    </a:cubicBezTo>
                    <a:lnTo>
                      <a:pt x="13" y="2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a:endParaRPr lang="en-US" sz="1800" dirty="0">
                  <a:solidFill>
                    <a:srgbClr val="505050"/>
                  </a:solidFill>
                  <a:latin typeface="Segoe UI" panose="020B0502040204020203" pitchFamily="34" charset="0"/>
                  <a:cs typeface="Segoe UI" panose="020B0502040204020203" pitchFamily="34" charset="0"/>
                </a:endParaRPr>
              </a:p>
            </p:txBody>
          </p:sp>
        </p:grpSp>
        <p:sp>
          <p:nvSpPr>
            <p:cNvPr id="9" name="Freeform 18"/>
            <p:cNvSpPr>
              <a:spLocks noChangeAspect="1"/>
            </p:cNvSpPr>
            <p:nvPr/>
          </p:nvSpPr>
          <p:spPr bwMode="black">
            <a:xfrm>
              <a:off x="6893236" y="2954680"/>
              <a:ext cx="366873" cy="370036"/>
            </a:xfrm>
            <a:custGeom>
              <a:avLst/>
              <a:gdLst>
                <a:gd name="T0" fmla="*/ 61 w 70"/>
                <a:gd name="T1" fmla="*/ 11 h 71"/>
                <a:gd name="T2" fmla="*/ 60 w 70"/>
                <a:gd name="T3" fmla="*/ 11 h 71"/>
                <a:gd name="T4" fmla="*/ 53 w 70"/>
                <a:gd name="T5" fmla="*/ 18 h 71"/>
                <a:gd name="T6" fmla="*/ 53 w 70"/>
                <a:gd name="T7" fmla="*/ 19 h 71"/>
                <a:gd name="T8" fmla="*/ 53 w 70"/>
                <a:gd name="T9" fmla="*/ 19 h 71"/>
                <a:gd name="T10" fmla="*/ 60 w 70"/>
                <a:gd name="T11" fmla="*/ 35 h 71"/>
                <a:gd name="T12" fmla="*/ 35 w 70"/>
                <a:gd name="T13" fmla="*/ 60 h 71"/>
                <a:gd name="T14" fmla="*/ 10 w 70"/>
                <a:gd name="T15" fmla="*/ 36 h 71"/>
                <a:gd name="T16" fmla="*/ 16 w 70"/>
                <a:gd name="T17" fmla="*/ 21 h 71"/>
                <a:gd name="T18" fmla="*/ 18 w 70"/>
                <a:gd name="T19" fmla="*/ 18 h 71"/>
                <a:gd name="T20" fmla="*/ 25 w 70"/>
                <a:gd name="T21" fmla="*/ 26 h 71"/>
                <a:gd name="T22" fmla="*/ 30 w 70"/>
                <a:gd name="T23" fmla="*/ 0 h 71"/>
                <a:gd name="T24" fmla="*/ 4 w 70"/>
                <a:gd name="T25" fmla="*/ 2 h 71"/>
                <a:gd name="T26" fmla="*/ 11 w 70"/>
                <a:gd name="T27" fmla="*/ 10 h 71"/>
                <a:gd name="T28" fmla="*/ 9 w 70"/>
                <a:gd name="T29" fmla="*/ 12 h 71"/>
                <a:gd name="T30" fmla="*/ 0 w 70"/>
                <a:gd name="T31" fmla="*/ 36 h 71"/>
                <a:gd name="T32" fmla="*/ 35 w 70"/>
                <a:gd name="T33" fmla="*/ 71 h 71"/>
                <a:gd name="T34" fmla="*/ 35 w 70"/>
                <a:gd name="T35" fmla="*/ 71 h 71"/>
                <a:gd name="T36" fmla="*/ 70 w 70"/>
                <a:gd name="T37" fmla="*/ 35 h 71"/>
                <a:gd name="T38" fmla="*/ 61 w 70"/>
                <a:gd name="T39" fmla="*/ 11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0" h="71">
                  <a:moveTo>
                    <a:pt x="61" y="11"/>
                  </a:moveTo>
                  <a:cubicBezTo>
                    <a:pt x="60" y="11"/>
                    <a:pt x="60" y="11"/>
                    <a:pt x="60" y="11"/>
                  </a:cubicBezTo>
                  <a:cubicBezTo>
                    <a:pt x="53" y="18"/>
                    <a:pt x="53" y="18"/>
                    <a:pt x="53" y="18"/>
                  </a:cubicBezTo>
                  <a:cubicBezTo>
                    <a:pt x="53" y="19"/>
                    <a:pt x="53" y="19"/>
                    <a:pt x="53" y="19"/>
                  </a:cubicBezTo>
                  <a:cubicBezTo>
                    <a:pt x="53" y="19"/>
                    <a:pt x="53" y="19"/>
                    <a:pt x="53" y="19"/>
                  </a:cubicBezTo>
                  <a:cubicBezTo>
                    <a:pt x="57" y="23"/>
                    <a:pt x="60" y="29"/>
                    <a:pt x="60" y="35"/>
                  </a:cubicBezTo>
                  <a:cubicBezTo>
                    <a:pt x="60" y="49"/>
                    <a:pt x="49" y="60"/>
                    <a:pt x="35" y="60"/>
                  </a:cubicBezTo>
                  <a:cubicBezTo>
                    <a:pt x="22" y="60"/>
                    <a:pt x="11" y="49"/>
                    <a:pt x="10" y="36"/>
                  </a:cubicBezTo>
                  <a:cubicBezTo>
                    <a:pt x="10" y="30"/>
                    <a:pt x="12" y="25"/>
                    <a:pt x="16" y="21"/>
                  </a:cubicBezTo>
                  <a:cubicBezTo>
                    <a:pt x="18" y="18"/>
                    <a:pt x="18" y="18"/>
                    <a:pt x="18" y="18"/>
                  </a:cubicBezTo>
                  <a:cubicBezTo>
                    <a:pt x="25" y="26"/>
                    <a:pt x="25" y="26"/>
                    <a:pt x="25" y="26"/>
                  </a:cubicBezTo>
                  <a:cubicBezTo>
                    <a:pt x="30" y="0"/>
                    <a:pt x="30" y="0"/>
                    <a:pt x="30" y="0"/>
                  </a:cubicBezTo>
                  <a:cubicBezTo>
                    <a:pt x="4" y="2"/>
                    <a:pt x="4" y="2"/>
                    <a:pt x="4" y="2"/>
                  </a:cubicBezTo>
                  <a:cubicBezTo>
                    <a:pt x="11" y="10"/>
                    <a:pt x="11" y="10"/>
                    <a:pt x="11" y="10"/>
                  </a:cubicBezTo>
                  <a:cubicBezTo>
                    <a:pt x="9" y="12"/>
                    <a:pt x="9" y="12"/>
                    <a:pt x="9" y="12"/>
                  </a:cubicBezTo>
                  <a:cubicBezTo>
                    <a:pt x="3" y="19"/>
                    <a:pt x="0" y="27"/>
                    <a:pt x="0" y="36"/>
                  </a:cubicBezTo>
                  <a:cubicBezTo>
                    <a:pt x="0" y="55"/>
                    <a:pt x="16" y="71"/>
                    <a:pt x="35" y="71"/>
                  </a:cubicBezTo>
                  <a:cubicBezTo>
                    <a:pt x="35" y="71"/>
                    <a:pt x="35" y="71"/>
                    <a:pt x="35" y="71"/>
                  </a:cubicBezTo>
                  <a:cubicBezTo>
                    <a:pt x="55" y="71"/>
                    <a:pt x="70" y="55"/>
                    <a:pt x="70" y="35"/>
                  </a:cubicBezTo>
                  <a:cubicBezTo>
                    <a:pt x="70" y="26"/>
                    <a:pt x="67" y="18"/>
                    <a:pt x="61" y="11"/>
                  </a:cubicBezTo>
                </a:path>
              </a:pathLst>
            </a:custGeom>
            <a:solidFill>
              <a:srgbClr val="000000"/>
            </a:solidFill>
            <a:ln>
              <a:noFill/>
            </a:ln>
            <a:extLst/>
          </p:spPr>
          <p:txBody>
            <a:bodyPr vert="horz" wrap="square" lIns="93278" tIns="46639" rIns="93278" bIns="46639"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32742"/>
              <a:endParaRPr lang="en-US" sz="1800" dirty="0">
                <a:solidFill>
                  <a:srgbClr val="000000"/>
                </a:solidFill>
                <a:latin typeface="Segoe UI" panose="020B0502040204020203" pitchFamily="34" charset="0"/>
                <a:cs typeface="Segoe UI" panose="020B0502040204020203" pitchFamily="34" charset="0"/>
              </a:endParaRPr>
            </a:p>
          </p:txBody>
        </p:sp>
        <p:sp>
          <p:nvSpPr>
            <p:cNvPr id="10" name="Up Arrow 67"/>
            <p:cNvSpPr/>
            <p:nvPr/>
          </p:nvSpPr>
          <p:spPr bwMode="auto">
            <a:xfrm>
              <a:off x="6442275" y="3524868"/>
              <a:ext cx="1181113" cy="1600458"/>
            </a:xfrm>
            <a:prstGeom prst="upArrow">
              <a:avLst>
                <a:gd name="adj1" fmla="val 50000"/>
                <a:gd name="adj2" fmla="val 32183"/>
              </a:avLst>
            </a:prstGeom>
            <a:solidFill>
              <a:srgbClr val="4668C5"/>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lvl="0" algn="ctr" eaLnBrk="0" hangingPunct="0"/>
              <a:endParaRPr lang="en-GB" dirty="0">
                <a:solidFill>
                  <a:srgbClr val="000000"/>
                </a:solidFill>
                <a:latin typeface="Segoe UI" panose="020B0502040204020203" pitchFamily="34" charset="0"/>
                <a:cs typeface="Segoe UI" panose="020B0502040204020203" pitchFamily="34" charset="0"/>
              </a:endParaRPr>
            </a:p>
          </p:txBody>
        </p:sp>
        <p:grpSp>
          <p:nvGrpSpPr>
            <p:cNvPr id="11" name="Group 10"/>
            <p:cNvGrpSpPr>
              <a:grpSpLocks noChangeAspect="1"/>
            </p:cNvGrpSpPr>
            <p:nvPr/>
          </p:nvGrpSpPr>
          <p:grpSpPr>
            <a:xfrm>
              <a:off x="6646730" y="4159856"/>
              <a:ext cx="793145" cy="790003"/>
              <a:chOff x="7296944" y="5021262"/>
              <a:chExt cx="801688" cy="798513"/>
            </a:xfrm>
          </p:grpSpPr>
          <p:sp>
            <p:nvSpPr>
              <p:cNvPr id="12" name="Rectangle 11"/>
              <p:cNvSpPr>
                <a:spLocks noChangeArrowheads="1"/>
              </p:cNvSpPr>
              <p:nvPr/>
            </p:nvSpPr>
            <p:spPr bwMode="auto">
              <a:xfrm>
                <a:off x="7296944" y="5021262"/>
                <a:ext cx="801688" cy="798513"/>
              </a:xfrm>
              <a:prstGeom prst="rect">
                <a:avLst/>
              </a:prstGeom>
              <a:solidFill>
                <a:srgbClr val="002060"/>
              </a:solidFill>
              <a:ln>
                <a:noFill/>
              </a:ln>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a:endParaRPr lang="en-US" sz="1800" dirty="0">
                  <a:solidFill>
                    <a:srgbClr val="000000"/>
                  </a:solidFill>
                  <a:latin typeface="Segoe UI" panose="020B0502040204020203" pitchFamily="34" charset="0"/>
                  <a:cs typeface="Segoe UI" panose="020B0502040204020203" pitchFamily="34" charset="0"/>
                </a:endParaRPr>
              </a:p>
            </p:txBody>
          </p:sp>
          <p:sp>
            <p:nvSpPr>
              <p:cNvPr id="13" name="Freeform 52"/>
              <p:cNvSpPr>
                <a:spLocks/>
              </p:cNvSpPr>
              <p:nvPr/>
            </p:nvSpPr>
            <p:spPr bwMode="auto">
              <a:xfrm>
                <a:off x="7461780" y="5164137"/>
                <a:ext cx="57150" cy="133350"/>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a:endParaRPr lang="en-US" sz="1800" dirty="0">
                  <a:solidFill>
                    <a:srgbClr val="000000"/>
                  </a:solidFill>
                  <a:latin typeface="Segoe UI" panose="020B0502040204020203" pitchFamily="34" charset="0"/>
                  <a:cs typeface="Segoe UI" panose="020B0502040204020203" pitchFamily="34" charset="0"/>
                </a:endParaRPr>
              </a:p>
            </p:txBody>
          </p:sp>
          <p:sp>
            <p:nvSpPr>
              <p:cNvPr id="14" name="Freeform 53"/>
              <p:cNvSpPr>
                <a:spLocks noEditPoints="1"/>
              </p:cNvSpPr>
              <p:nvPr/>
            </p:nvSpPr>
            <p:spPr bwMode="auto">
              <a:xfrm>
                <a:off x="7564967" y="5165724"/>
                <a:ext cx="96838" cy="134938"/>
              </a:xfrm>
              <a:custGeom>
                <a:avLst/>
                <a:gdLst>
                  <a:gd name="T0" fmla="*/ 18 w 37"/>
                  <a:gd name="T1" fmla="*/ 52 h 52"/>
                  <a:gd name="T2" fmla="*/ 0 w 37"/>
                  <a:gd name="T3" fmla="*/ 27 h 52"/>
                  <a:gd name="T4" fmla="*/ 5 w 37"/>
                  <a:gd name="T5" fmla="*/ 6 h 52"/>
                  <a:gd name="T6" fmla="*/ 19 w 37"/>
                  <a:gd name="T7" fmla="*/ 0 h 52"/>
                  <a:gd name="T8" fmla="*/ 37 w 37"/>
                  <a:gd name="T9" fmla="*/ 26 h 52"/>
                  <a:gd name="T10" fmla="*/ 32 w 37"/>
                  <a:gd name="T11" fmla="*/ 45 h 52"/>
                  <a:gd name="T12" fmla="*/ 18 w 37"/>
                  <a:gd name="T13" fmla="*/ 52 h 52"/>
                  <a:gd name="T14" fmla="*/ 19 w 37"/>
                  <a:gd name="T15" fmla="*/ 8 h 52"/>
                  <a:gd name="T16" fmla="*/ 11 w 37"/>
                  <a:gd name="T17" fmla="*/ 26 h 52"/>
                  <a:gd name="T18" fmla="*/ 19 w 37"/>
                  <a:gd name="T19" fmla="*/ 44 h 52"/>
                  <a:gd name="T20" fmla="*/ 25 w 37"/>
                  <a:gd name="T21" fmla="*/ 26 h 52"/>
                  <a:gd name="T22" fmla="*/ 19 w 37"/>
                  <a:gd name="T23" fmla="*/ 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2">
                    <a:moveTo>
                      <a:pt x="18" y="52"/>
                    </a:moveTo>
                    <a:cubicBezTo>
                      <a:pt x="6" y="52"/>
                      <a:pt x="0" y="44"/>
                      <a:pt x="0" y="27"/>
                    </a:cubicBezTo>
                    <a:cubicBezTo>
                      <a:pt x="0" y="18"/>
                      <a:pt x="2" y="11"/>
                      <a:pt x="5" y="6"/>
                    </a:cubicBezTo>
                    <a:cubicBezTo>
                      <a:pt x="8" y="2"/>
                      <a:pt x="13" y="0"/>
                      <a:pt x="19" y="0"/>
                    </a:cubicBezTo>
                    <a:cubicBezTo>
                      <a:pt x="31" y="0"/>
                      <a:pt x="37" y="8"/>
                      <a:pt x="37" y="26"/>
                    </a:cubicBezTo>
                    <a:cubicBezTo>
                      <a:pt x="37" y="34"/>
                      <a:pt x="35" y="41"/>
                      <a:pt x="32" y="45"/>
                    </a:cubicBezTo>
                    <a:cubicBezTo>
                      <a:pt x="29" y="50"/>
                      <a:pt x="24" y="52"/>
                      <a:pt x="18" y="52"/>
                    </a:cubicBezTo>
                    <a:close/>
                    <a:moveTo>
                      <a:pt x="19" y="8"/>
                    </a:moveTo>
                    <a:cubicBezTo>
                      <a:pt x="14" y="8"/>
                      <a:pt x="11" y="14"/>
                      <a:pt x="11" y="26"/>
                    </a:cubicBezTo>
                    <a:cubicBezTo>
                      <a:pt x="11" y="38"/>
                      <a:pt x="14" y="44"/>
                      <a:pt x="19" y="44"/>
                    </a:cubicBezTo>
                    <a:cubicBezTo>
                      <a:pt x="23" y="44"/>
                      <a:pt x="25" y="38"/>
                      <a:pt x="25" y="26"/>
                    </a:cubicBezTo>
                    <a:cubicBezTo>
                      <a:pt x="25" y="14"/>
                      <a:pt x="23" y="8"/>
                      <a:pt x="19" y="8"/>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a:endParaRPr lang="en-US" sz="1800" dirty="0">
                  <a:solidFill>
                    <a:srgbClr val="000000"/>
                  </a:solidFill>
                  <a:latin typeface="Segoe UI" panose="020B0502040204020203" pitchFamily="34" charset="0"/>
                  <a:cs typeface="Segoe UI" panose="020B0502040204020203" pitchFamily="34" charset="0"/>
                </a:endParaRPr>
              </a:p>
            </p:txBody>
          </p:sp>
          <p:sp>
            <p:nvSpPr>
              <p:cNvPr id="15" name="Freeform 54"/>
              <p:cNvSpPr>
                <a:spLocks/>
              </p:cNvSpPr>
              <p:nvPr/>
            </p:nvSpPr>
            <p:spPr bwMode="auto">
              <a:xfrm>
                <a:off x="7687205" y="5164137"/>
                <a:ext cx="57150" cy="133350"/>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9"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a:endParaRPr lang="en-US" sz="1800" dirty="0">
                  <a:solidFill>
                    <a:srgbClr val="000000"/>
                  </a:solidFill>
                  <a:latin typeface="Segoe UI" panose="020B0502040204020203" pitchFamily="34" charset="0"/>
                  <a:cs typeface="Segoe UI" panose="020B0502040204020203" pitchFamily="34" charset="0"/>
                </a:endParaRPr>
              </a:p>
            </p:txBody>
          </p:sp>
          <p:sp>
            <p:nvSpPr>
              <p:cNvPr id="16" name="Freeform 55"/>
              <p:cNvSpPr>
                <a:spLocks noEditPoints="1"/>
              </p:cNvSpPr>
              <p:nvPr/>
            </p:nvSpPr>
            <p:spPr bwMode="auto">
              <a:xfrm>
                <a:off x="7449080" y="5351462"/>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2"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9" y="44"/>
                    </a:cubicBezTo>
                    <a:cubicBezTo>
                      <a:pt x="23" y="44"/>
                      <a:pt x="25" y="39"/>
                      <a:pt x="25" y="27"/>
                    </a:cubicBezTo>
                    <a:cubicBezTo>
                      <a:pt x="25"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a:endParaRPr lang="en-US" sz="1800" dirty="0">
                  <a:solidFill>
                    <a:srgbClr val="000000"/>
                  </a:solidFill>
                  <a:latin typeface="Segoe UI" panose="020B0502040204020203" pitchFamily="34" charset="0"/>
                  <a:cs typeface="Segoe UI" panose="020B0502040204020203" pitchFamily="34" charset="0"/>
                </a:endParaRPr>
              </a:p>
            </p:txBody>
          </p:sp>
          <p:sp>
            <p:nvSpPr>
              <p:cNvPr id="17" name="Freeform 56"/>
              <p:cNvSpPr>
                <a:spLocks/>
              </p:cNvSpPr>
              <p:nvPr/>
            </p:nvSpPr>
            <p:spPr bwMode="auto">
              <a:xfrm>
                <a:off x="7554119" y="5351462"/>
                <a:ext cx="55563" cy="134938"/>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4"/>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a:endParaRPr lang="en-US" sz="1800" dirty="0">
                  <a:solidFill>
                    <a:srgbClr val="000000"/>
                  </a:solidFill>
                  <a:latin typeface="Segoe UI" panose="020B0502040204020203" pitchFamily="34" charset="0"/>
                  <a:cs typeface="Segoe UI" panose="020B0502040204020203" pitchFamily="34" charset="0"/>
                </a:endParaRPr>
              </a:p>
            </p:txBody>
          </p:sp>
          <p:sp>
            <p:nvSpPr>
              <p:cNvPr id="18" name="Freeform 57"/>
              <p:cNvSpPr>
                <a:spLocks noEditPoints="1"/>
              </p:cNvSpPr>
              <p:nvPr/>
            </p:nvSpPr>
            <p:spPr bwMode="auto">
              <a:xfrm>
                <a:off x="7649369" y="5351462"/>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8 w 37"/>
                  <a:gd name="T19" fmla="*/ 44 h 53"/>
                  <a:gd name="T20" fmla="*/ 25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1"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8" y="44"/>
                    </a:cubicBezTo>
                    <a:cubicBezTo>
                      <a:pt x="23" y="44"/>
                      <a:pt x="25" y="39"/>
                      <a:pt x="25" y="27"/>
                    </a:cubicBezTo>
                    <a:cubicBezTo>
                      <a:pt x="25"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a:endParaRPr lang="en-US" sz="1800" dirty="0">
                  <a:solidFill>
                    <a:srgbClr val="000000"/>
                  </a:solidFill>
                  <a:latin typeface="Segoe UI" panose="020B0502040204020203" pitchFamily="34" charset="0"/>
                  <a:cs typeface="Segoe UI" panose="020B0502040204020203" pitchFamily="34" charset="0"/>
                </a:endParaRPr>
              </a:p>
            </p:txBody>
          </p:sp>
          <p:sp>
            <p:nvSpPr>
              <p:cNvPr id="19" name="Freeform 58"/>
              <p:cNvSpPr>
                <a:spLocks noEditPoints="1"/>
              </p:cNvSpPr>
              <p:nvPr/>
            </p:nvSpPr>
            <p:spPr bwMode="auto">
              <a:xfrm>
                <a:off x="7423944" y="5540374"/>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5" y="38"/>
                      <a:pt x="25" y="26"/>
                    </a:cubicBezTo>
                    <a:cubicBezTo>
                      <a:pt x="25"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a:endParaRPr lang="en-US" sz="1800" dirty="0">
                  <a:solidFill>
                    <a:srgbClr val="000000"/>
                  </a:solidFill>
                  <a:latin typeface="Segoe UI" panose="020B0502040204020203" pitchFamily="34" charset="0"/>
                  <a:cs typeface="Segoe UI" panose="020B0502040204020203" pitchFamily="34" charset="0"/>
                </a:endParaRPr>
              </a:p>
            </p:txBody>
          </p:sp>
          <p:sp>
            <p:nvSpPr>
              <p:cNvPr id="20" name="Freeform 59"/>
              <p:cNvSpPr>
                <a:spLocks noEditPoints="1"/>
              </p:cNvSpPr>
              <p:nvPr/>
            </p:nvSpPr>
            <p:spPr bwMode="auto">
              <a:xfrm>
                <a:off x="7539831" y="5540374"/>
                <a:ext cx="96838"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5" y="38"/>
                      <a:pt x="25" y="26"/>
                    </a:cubicBezTo>
                    <a:cubicBezTo>
                      <a:pt x="25"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a:endParaRPr lang="en-US" sz="1800" dirty="0">
                  <a:solidFill>
                    <a:srgbClr val="000000"/>
                  </a:solidFill>
                  <a:latin typeface="Segoe UI" panose="020B0502040204020203" pitchFamily="34" charset="0"/>
                  <a:cs typeface="Segoe UI" panose="020B0502040204020203" pitchFamily="34" charset="0"/>
                </a:endParaRPr>
              </a:p>
            </p:txBody>
          </p:sp>
          <p:sp>
            <p:nvSpPr>
              <p:cNvPr id="21" name="Freeform 60"/>
              <p:cNvSpPr>
                <a:spLocks/>
              </p:cNvSpPr>
              <p:nvPr/>
            </p:nvSpPr>
            <p:spPr bwMode="auto">
              <a:xfrm>
                <a:off x="7662069" y="5540374"/>
                <a:ext cx="57150" cy="134938"/>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5 h 52"/>
                  <a:gd name="T12" fmla="*/ 3 w 22"/>
                  <a:gd name="T13" fmla="*/ 16 h 52"/>
                  <a:gd name="T14" fmla="*/ 0 w 22"/>
                  <a:gd name="T15" fmla="*/ 17 h 52"/>
                  <a:gd name="T16" fmla="*/ 0 w 22"/>
                  <a:gd name="T17" fmla="*/ 7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9" y="14"/>
                      <a:pt x="9" y="14"/>
                    </a:cubicBezTo>
                    <a:cubicBezTo>
                      <a:pt x="8" y="15"/>
                      <a:pt x="7" y="15"/>
                      <a:pt x="6" y="15"/>
                    </a:cubicBezTo>
                    <a:cubicBezTo>
                      <a:pt x="5" y="16"/>
                      <a:pt x="4" y="16"/>
                      <a:pt x="3" y="16"/>
                    </a:cubicBezTo>
                    <a:cubicBezTo>
                      <a:pt x="2" y="17"/>
                      <a:pt x="1" y="17"/>
                      <a:pt x="0" y="17"/>
                    </a:cubicBezTo>
                    <a:cubicBezTo>
                      <a:pt x="0" y="7"/>
                      <a:pt x="0" y="7"/>
                      <a:pt x="0" y="7"/>
                    </a:cubicBezTo>
                    <a:cubicBezTo>
                      <a:pt x="3" y="7"/>
                      <a:pt x="6" y="6"/>
                      <a:pt x="8" y="4"/>
                    </a:cubicBezTo>
                    <a:cubicBezTo>
                      <a:pt x="11" y="3"/>
                      <a:pt x="13" y="1"/>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a:endParaRPr lang="en-US" sz="1800" dirty="0">
                  <a:solidFill>
                    <a:srgbClr val="000000"/>
                  </a:solidFill>
                  <a:latin typeface="Segoe UI" panose="020B0502040204020203" pitchFamily="34" charset="0"/>
                  <a:cs typeface="Segoe UI" panose="020B0502040204020203" pitchFamily="34" charset="0"/>
                </a:endParaRPr>
              </a:p>
            </p:txBody>
          </p:sp>
          <p:sp>
            <p:nvSpPr>
              <p:cNvPr id="22" name="Freeform 61"/>
              <p:cNvSpPr>
                <a:spLocks/>
              </p:cNvSpPr>
              <p:nvPr/>
            </p:nvSpPr>
            <p:spPr bwMode="auto">
              <a:xfrm>
                <a:off x="7914217" y="5164137"/>
                <a:ext cx="57150" cy="133350"/>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a:endParaRPr lang="en-US" sz="1800" dirty="0">
                  <a:solidFill>
                    <a:srgbClr val="000000"/>
                  </a:solidFill>
                  <a:latin typeface="Segoe UI" panose="020B0502040204020203" pitchFamily="34" charset="0"/>
                  <a:cs typeface="Segoe UI" panose="020B0502040204020203" pitchFamily="34" charset="0"/>
                </a:endParaRPr>
              </a:p>
            </p:txBody>
          </p:sp>
          <p:sp>
            <p:nvSpPr>
              <p:cNvPr id="23" name="Freeform 62"/>
              <p:cNvSpPr>
                <a:spLocks noEditPoints="1"/>
              </p:cNvSpPr>
              <p:nvPr/>
            </p:nvSpPr>
            <p:spPr bwMode="auto">
              <a:xfrm>
                <a:off x="7876381" y="5351462"/>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2"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9" y="44"/>
                    </a:cubicBezTo>
                    <a:cubicBezTo>
                      <a:pt x="23" y="44"/>
                      <a:pt x="26" y="39"/>
                      <a:pt x="26" y="27"/>
                    </a:cubicBezTo>
                    <a:cubicBezTo>
                      <a:pt x="26"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a:endParaRPr lang="en-US" sz="1800" dirty="0">
                  <a:solidFill>
                    <a:srgbClr val="000000"/>
                  </a:solidFill>
                  <a:latin typeface="Segoe UI" panose="020B0502040204020203" pitchFamily="34" charset="0"/>
                  <a:cs typeface="Segoe UI" panose="020B0502040204020203" pitchFamily="34" charset="0"/>
                </a:endParaRPr>
              </a:p>
            </p:txBody>
          </p:sp>
          <p:sp>
            <p:nvSpPr>
              <p:cNvPr id="24" name="Freeform 63"/>
              <p:cNvSpPr>
                <a:spLocks noEditPoints="1"/>
              </p:cNvSpPr>
              <p:nvPr/>
            </p:nvSpPr>
            <p:spPr bwMode="auto">
              <a:xfrm>
                <a:off x="7876381" y="5540374"/>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6" y="38"/>
                      <a:pt x="26" y="26"/>
                    </a:cubicBezTo>
                    <a:cubicBezTo>
                      <a:pt x="26"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a:endParaRPr lang="en-US" sz="1800" dirty="0">
                  <a:solidFill>
                    <a:srgbClr val="000000"/>
                  </a:solidFill>
                  <a:latin typeface="Segoe UI" panose="020B0502040204020203" pitchFamily="34" charset="0"/>
                  <a:cs typeface="Segoe UI" panose="020B0502040204020203" pitchFamily="34" charset="0"/>
                </a:endParaRPr>
              </a:p>
            </p:txBody>
          </p:sp>
          <p:sp>
            <p:nvSpPr>
              <p:cNvPr id="25" name="Freeform 64"/>
              <p:cNvSpPr>
                <a:spLocks noEditPoints="1"/>
              </p:cNvSpPr>
              <p:nvPr/>
            </p:nvSpPr>
            <p:spPr bwMode="auto">
              <a:xfrm>
                <a:off x="7785630" y="5165724"/>
                <a:ext cx="95250" cy="134938"/>
              </a:xfrm>
              <a:custGeom>
                <a:avLst/>
                <a:gdLst>
                  <a:gd name="T0" fmla="*/ 18 w 37"/>
                  <a:gd name="T1" fmla="*/ 52 h 52"/>
                  <a:gd name="T2" fmla="*/ 0 w 37"/>
                  <a:gd name="T3" fmla="*/ 27 h 52"/>
                  <a:gd name="T4" fmla="*/ 5 w 37"/>
                  <a:gd name="T5" fmla="*/ 6 h 52"/>
                  <a:gd name="T6" fmla="*/ 19 w 37"/>
                  <a:gd name="T7" fmla="*/ 0 h 52"/>
                  <a:gd name="T8" fmla="*/ 37 w 37"/>
                  <a:gd name="T9" fmla="*/ 26 h 52"/>
                  <a:gd name="T10" fmla="*/ 32 w 37"/>
                  <a:gd name="T11" fmla="*/ 45 h 52"/>
                  <a:gd name="T12" fmla="*/ 18 w 37"/>
                  <a:gd name="T13" fmla="*/ 52 h 52"/>
                  <a:gd name="T14" fmla="*/ 19 w 37"/>
                  <a:gd name="T15" fmla="*/ 8 h 52"/>
                  <a:gd name="T16" fmla="*/ 11 w 37"/>
                  <a:gd name="T17" fmla="*/ 26 h 52"/>
                  <a:gd name="T18" fmla="*/ 19 w 37"/>
                  <a:gd name="T19" fmla="*/ 44 h 52"/>
                  <a:gd name="T20" fmla="*/ 26 w 37"/>
                  <a:gd name="T21" fmla="*/ 26 h 52"/>
                  <a:gd name="T22" fmla="*/ 19 w 37"/>
                  <a:gd name="T23" fmla="*/ 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2">
                    <a:moveTo>
                      <a:pt x="18" y="52"/>
                    </a:moveTo>
                    <a:cubicBezTo>
                      <a:pt x="6" y="52"/>
                      <a:pt x="0" y="44"/>
                      <a:pt x="0" y="27"/>
                    </a:cubicBezTo>
                    <a:cubicBezTo>
                      <a:pt x="0" y="18"/>
                      <a:pt x="2" y="11"/>
                      <a:pt x="5" y="6"/>
                    </a:cubicBezTo>
                    <a:cubicBezTo>
                      <a:pt x="8" y="2"/>
                      <a:pt x="13" y="0"/>
                      <a:pt x="19" y="0"/>
                    </a:cubicBezTo>
                    <a:cubicBezTo>
                      <a:pt x="31" y="0"/>
                      <a:pt x="37" y="8"/>
                      <a:pt x="37" y="26"/>
                    </a:cubicBezTo>
                    <a:cubicBezTo>
                      <a:pt x="37" y="34"/>
                      <a:pt x="35" y="41"/>
                      <a:pt x="32" y="45"/>
                    </a:cubicBezTo>
                    <a:cubicBezTo>
                      <a:pt x="29" y="50"/>
                      <a:pt x="24" y="52"/>
                      <a:pt x="18" y="52"/>
                    </a:cubicBezTo>
                    <a:close/>
                    <a:moveTo>
                      <a:pt x="19" y="8"/>
                    </a:moveTo>
                    <a:cubicBezTo>
                      <a:pt x="14" y="8"/>
                      <a:pt x="11" y="14"/>
                      <a:pt x="11" y="26"/>
                    </a:cubicBezTo>
                    <a:cubicBezTo>
                      <a:pt x="11" y="38"/>
                      <a:pt x="14" y="44"/>
                      <a:pt x="19" y="44"/>
                    </a:cubicBezTo>
                    <a:cubicBezTo>
                      <a:pt x="23" y="44"/>
                      <a:pt x="26" y="38"/>
                      <a:pt x="26" y="26"/>
                    </a:cubicBezTo>
                    <a:cubicBezTo>
                      <a:pt x="26" y="14"/>
                      <a:pt x="23" y="8"/>
                      <a:pt x="19" y="8"/>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a:endParaRPr lang="en-US" sz="1800" dirty="0">
                  <a:solidFill>
                    <a:srgbClr val="000000"/>
                  </a:solidFill>
                  <a:latin typeface="Segoe UI" panose="020B0502040204020203" pitchFamily="34" charset="0"/>
                  <a:cs typeface="Segoe UI" panose="020B0502040204020203" pitchFamily="34" charset="0"/>
                </a:endParaRPr>
              </a:p>
            </p:txBody>
          </p:sp>
          <p:sp>
            <p:nvSpPr>
              <p:cNvPr id="26" name="Freeform 65"/>
              <p:cNvSpPr>
                <a:spLocks/>
              </p:cNvSpPr>
              <p:nvPr/>
            </p:nvSpPr>
            <p:spPr bwMode="auto">
              <a:xfrm>
                <a:off x="7773194" y="5351462"/>
                <a:ext cx="57150" cy="134938"/>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4"/>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a:endParaRPr lang="en-US" sz="1800" dirty="0">
                  <a:solidFill>
                    <a:srgbClr val="000000"/>
                  </a:solidFill>
                  <a:latin typeface="Segoe UI" panose="020B0502040204020203" pitchFamily="34" charset="0"/>
                  <a:cs typeface="Segoe UI" panose="020B0502040204020203" pitchFamily="34" charset="0"/>
                </a:endParaRPr>
              </a:p>
            </p:txBody>
          </p:sp>
          <p:sp>
            <p:nvSpPr>
              <p:cNvPr id="27" name="Freeform 66"/>
              <p:cNvSpPr>
                <a:spLocks noEditPoints="1"/>
              </p:cNvSpPr>
              <p:nvPr/>
            </p:nvSpPr>
            <p:spPr bwMode="auto">
              <a:xfrm>
                <a:off x="7760494" y="5540374"/>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6" y="38"/>
                      <a:pt x="26" y="26"/>
                    </a:cubicBezTo>
                    <a:cubicBezTo>
                      <a:pt x="26"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a:endParaRPr lang="en-US" sz="1800" dirty="0">
                  <a:solidFill>
                    <a:srgbClr val="000000"/>
                  </a:solidFill>
                  <a:latin typeface="Segoe UI" panose="020B0502040204020203" pitchFamily="34" charset="0"/>
                  <a:cs typeface="Segoe UI" panose="020B0502040204020203" pitchFamily="34" charset="0"/>
                </a:endParaRPr>
              </a:p>
            </p:txBody>
          </p:sp>
        </p:grpSp>
      </p:grpSp>
    </p:spTree>
    <p:extLst>
      <p:ext uri="{BB962C8B-B14F-4D97-AF65-F5344CB8AC3E}">
        <p14:creationId xmlns:p14="http://schemas.microsoft.com/office/powerpoint/2010/main" val="3011955434"/>
      </p:ext>
    </p:extLst>
  </p:cSld>
  <p:clrMapOvr>
    <a:masterClrMapping/>
  </p:clrMapOvr>
</p:sld>
</file>

<file path=ppt/theme/theme1.xml><?xml version="1.0" encoding="utf-8"?>
<a:theme xmlns:a="http://schemas.openxmlformats.org/drawingml/2006/main" name="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2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3150</Words>
  <Application>Microsoft Office PowerPoint</Application>
  <PresentationFormat>On-screen Show (4:3)</PresentationFormat>
  <Paragraphs>394</Paragraphs>
  <Slides>36</Slides>
  <Notes>36</Notes>
  <HiddenSlides>0</HiddenSlides>
  <MMClips>0</MMClips>
  <ScaleCrop>false</ScaleCrop>
  <HeadingPairs>
    <vt:vector size="6" baseType="variant">
      <vt:variant>
        <vt:lpstr>Fonts Used</vt:lpstr>
      </vt:variant>
      <vt:variant>
        <vt:i4>11</vt:i4>
      </vt:variant>
      <vt:variant>
        <vt:lpstr>Theme</vt:lpstr>
      </vt:variant>
      <vt:variant>
        <vt:i4>4</vt:i4>
      </vt:variant>
      <vt:variant>
        <vt:lpstr>Slide Titles</vt:lpstr>
      </vt:variant>
      <vt:variant>
        <vt:i4>36</vt:i4>
      </vt:variant>
    </vt:vector>
  </HeadingPairs>
  <TitlesOfParts>
    <vt:vector size="51" baseType="lpstr">
      <vt:lpstr>Verdana</vt:lpstr>
      <vt:lpstr>Calibri Light</vt:lpstr>
      <vt:lpstr>Segoe UI Light</vt:lpstr>
      <vt:lpstr>Symbol</vt:lpstr>
      <vt:lpstr>Arial</vt:lpstr>
      <vt:lpstr>Calibri</vt:lpstr>
      <vt:lpstr>Consolas</vt:lpstr>
      <vt:lpstr>Segoe UI</vt:lpstr>
      <vt:lpstr>Courier New</vt:lpstr>
      <vt:lpstr>Wingdings</vt:lpstr>
      <vt:lpstr>Times New Roman</vt:lpstr>
      <vt:lpstr>NG_MOC_Core_ModuleNew2</vt:lpstr>
      <vt:lpstr>1_NG_MOC_Core_ModuleNew2</vt:lpstr>
      <vt:lpstr>Office Theme</vt:lpstr>
      <vt:lpstr>2_NG_MOC_Core_ModuleNew2</vt:lpstr>
      <vt:lpstr>Exam 70-533 Implementing Microsoft Azure Infrastructure Solutions</vt:lpstr>
      <vt:lpstr>Design and Implement Azure App Service Apps (10-15%) </vt:lpstr>
      <vt:lpstr>PowerPoint Presentation</vt:lpstr>
      <vt:lpstr>Design and Implement Azure App Service Apps (10-15%) </vt:lpstr>
      <vt:lpstr>Deploy Web Apps</vt:lpstr>
      <vt:lpstr>App Service Plan Tiers</vt:lpstr>
      <vt:lpstr>Creating web apps</vt:lpstr>
      <vt:lpstr>Comparing app deployment methods in App Service</vt:lpstr>
      <vt:lpstr>Deploying web apps</vt:lpstr>
      <vt:lpstr>App Service Plan</vt:lpstr>
      <vt:lpstr>Migrate Apps</vt:lpstr>
      <vt:lpstr>Deployment Slots</vt:lpstr>
      <vt:lpstr>What gets Swapped with a Deployment Slot?</vt:lpstr>
      <vt:lpstr>Overview of the App Service Environment</vt:lpstr>
      <vt:lpstr>You have a Web App and want to create a staging deployment slot in order to test a release before moving to production.  Your app service plan is currently a Shared plan.  What two things do you need to do?</vt:lpstr>
      <vt:lpstr>You have a Web App and want to create a staging deployment slot in order to test a release before moving to production.  Your app service plan is currently a Shared plan.  What two things do you need to do?</vt:lpstr>
      <vt:lpstr>Configure Web Apps </vt:lpstr>
      <vt:lpstr>Configuring a web app’s application and authentication settings</vt:lpstr>
      <vt:lpstr>Web App and Powershell</vt:lpstr>
      <vt:lpstr>Backup Apps </vt:lpstr>
      <vt:lpstr>You are launching a beta site and have little budget to spend.  You need to be ready in case the site or db goes down and are ok with some downtime.  What is the best thing to do?</vt:lpstr>
      <vt:lpstr>You are launching a beta site and have little budget to spend.  You need to be ready in case the site or db goes down and are ok with some downtime.  What is the best thing to do?</vt:lpstr>
      <vt:lpstr>PowerPoint Presentation</vt:lpstr>
      <vt:lpstr>Configure diagnostics, monitoring and analytics</vt:lpstr>
      <vt:lpstr>Configuring application and site diagnostics</vt:lpstr>
      <vt:lpstr>Monitoring web apps</vt:lpstr>
      <vt:lpstr>Configure App Service endpoint monitoring</vt:lpstr>
      <vt:lpstr>Configure Alerts</vt:lpstr>
      <vt:lpstr>Configure Web Apps for scale and resilience</vt:lpstr>
      <vt:lpstr>Design for Scalability and Performance</vt:lpstr>
      <vt:lpstr>Design for Scalability and Performance</vt:lpstr>
      <vt:lpstr>Deploy Azure Web Apps to Multiple Regions</vt:lpstr>
      <vt:lpstr>You are going to deploy your web application on the east coast and west coast.  You also want to make sure your users are sent to the closest location.  What three things do you need to do?</vt:lpstr>
      <vt:lpstr>You are going to deploy your web application on the east coast and west coast.  You also want to make sure your users are sent to the closest location.  What three things do you need to do?</vt:lpstr>
      <vt:lpstr>Creating and configuring a web app</vt:lpstr>
      <vt:lpstr>Creating and Configuring a Web App</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Exam 70-533 Implementing Microsoft Azure Infrastructure Solutions</dc:title>
  <dc:creator/>
  <cp:lastModifiedBy/>
  <cp:revision>2</cp:revision>
  <dcterms:created xsi:type="dcterms:W3CDTF">2017-09-15T19:14:02Z</dcterms:created>
  <dcterms:modified xsi:type="dcterms:W3CDTF">2018-06-03T22:26:09Z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75212135-9234-47a0-a836-df5f1b370b97_Enabled">
    <vt:lpwstr>True</vt:lpwstr>
  </property>
  <property fmtid="{D5CDD505-2E9C-101B-9397-08002B2CF9AE}" pid="3" name="MSIP_Label_75212135-9234-47a0-a836-df5f1b370b97_SiteId">
    <vt:lpwstr>511ce6e0-0e57-4c9f-acd1-4154a6b4c914</vt:lpwstr>
  </property>
  <property fmtid="{D5CDD505-2E9C-101B-9397-08002B2CF9AE}" pid="4" name="MSIP_Label_75212135-9234-47a0-a836-df5f1b370b97_Owner">
    <vt:lpwstr>jcruz@etms.com.mx</vt:lpwstr>
  </property>
  <property fmtid="{D5CDD505-2E9C-101B-9397-08002B2CF9AE}" pid="5" name="MSIP_Label_75212135-9234-47a0-a836-df5f1b370b97_SetDate">
    <vt:lpwstr>2018-06-03T22:26:02.7121314Z</vt:lpwstr>
  </property>
  <property fmtid="{D5CDD505-2E9C-101B-9397-08002B2CF9AE}" pid="6" name="MSIP_Label_75212135-9234-47a0-a836-df5f1b370b97_Name">
    <vt:lpwstr>Public</vt:lpwstr>
  </property>
  <property fmtid="{D5CDD505-2E9C-101B-9397-08002B2CF9AE}" pid="7" name="MSIP_Label_75212135-9234-47a0-a836-df5f1b370b97_Application">
    <vt:lpwstr>Microsoft Azure Information Protection</vt:lpwstr>
  </property>
  <property fmtid="{D5CDD505-2E9C-101B-9397-08002B2CF9AE}" pid="8" name="MSIP_Label_75212135-9234-47a0-a836-df5f1b370b97_Extended_MSFT_Method">
    <vt:lpwstr>Automatic</vt:lpwstr>
  </property>
  <property fmtid="{D5CDD505-2E9C-101B-9397-08002B2CF9AE}" pid="9" name="MSIP_Label_f42aa342-8706-4288-bd11-ebb85995028c_Enabled">
    <vt:lpwstr>True</vt:lpwstr>
  </property>
  <property fmtid="{D5CDD505-2E9C-101B-9397-08002B2CF9AE}" pid="10" name="MSIP_Label_f42aa342-8706-4288-bd11-ebb85995028c_SiteId">
    <vt:lpwstr>72f988bf-86f1-41af-91ab-2d7cd011db47</vt:lpwstr>
  </property>
  <property fmtid="{D5CDD505-2E9C-101B-9397-08002B2CF9AE}" pid="11" name="MSIP_Label_f42aa342-8706-4288-bd11-ebb85995028c_Owner">
    <vt:lpwstr>dstolts@microsoft.com</vt:lpwstr>
  </property>
  <property fmtid="{D5CDD505-2E9C-101B-9397-08002B2CF9AE}" pid="12" name="MSIP_Label_f42aa342-8706-4288-bd11-ebb85995028c_SetDate">
    <vt:lpwstr>2018-01-19T07:33:26.9972805Z</vt:lpwstr>
  </property>
  <property fmtid="{D5CDD505-2E9C-101B-9397-08002B2CF9AE}" pid="13" name="MSIP_Label_f42aa342-8706-4288-bd11-ebb85995028c_Name">
    <vt:lpwstr>General</vt:lpwstr>
  </property>
  <property fmtid="{D5CDD505-2E9C-101B-9397-08002B2CF9AE}" pid="14" name="MSIP_Label_f42aa342-8706-4288-bd11-ebb85995028c_Application">
    <vt:lpwstr>Microsoft Azure Information Protection</vt:lpwstr>
  </property>
  <property fmtid="{D5CDD505-2E9C-101B-9397-08002B2CF9AE}" pid="15" name="MSIP_Label_f42aa342-8706-4288-bd11-ebb85995028c_Extended_MSFT_Method">
    <vt:lpwstr>Automatic</vt:lpwstr>
  </property>
  <property fmtid="{D5CDD505-2E9C-101B-9397-08002B2CF9AE}" pid="16" name="Sensitivity">
    <vt:lpwstr>Public General</vt:lpwstr>
  </property>
</Properties>
</file>