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Segoe" panose="020B060402020202020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Segoe UI Light" panose="020B0502040204020203" pitchFamily="34" charset="0"/>
      <p:regular r:id="rId40"/>
      <p: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CC0"/>
    <a:srgbClr val="7AB0F2"/>
    <a:srgbClr val="3399FF"/>
    <a:srgbClr val="9A57CD"/>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2" autoAdjust="0"/>
    <p:restoredTop sz="94646" autoAdjust="0"/>
  </p:normalViewPr>
  <p:slideViewPr>
    <p:cSldViewPr snapToGrid="0">
      <p:cViewPr varScale="1">
        <p:scale>
          <a:sx n="115" d="100"/>
          <a:sy n="115" d="100"/>
        </p:scale>
        <p:origin x="132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1"/>
            <a:ext cx="9143999" cy="1011115"/>
          </a:xfrm>
          <a:prstGeom prst="rect">
            <a:avLst/>
          </a:prstGeom>
          <a:solidFill>
            <a:srgbClr val="8DACD0"/>
          </a:solidFill>
          <a:ln w="9525" cap="flat" cmpd="sng" algn="ctr">
            <a:noFill/>
            <a:prstDash val="solid"/>
            <a:round/>
            <a:headEnd type="none" w="med" len="med"/>
            <a:tailEnd type="none" w="med" len="med"/>
          </a:ln>
          <a:effectLst/>
        </p:spPr>
        <p:txBody>
          <a:bodyPr rot="0" spcFirstLastPara="0" vertOverflow="overflow" horzOverflow="overflow" vert="horz" wrap="square" lIns="137160" tIns="34290" rIns="13716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03326" y="2617669"/>
            <a:ext cx="8528661" cy="2889997"/>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03328" y="893136"/>
            <a:ext cx="8528660" cy="1552353"/>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5185817"/>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5" y="4309989"/>
            <a:ext cx="9141665" cy="2551127"/>
          </a:xfrm>
          <a:prstGeom prst="rect">
            <a:avLst/>
          </a:prstGeom>
          <a:solidFill>
            <a:srgbClr val="4DA0E2"/>
          </a:solidFill>
          <a:ln>
            <a:noFill/>
          </a:ln>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9141666" cy="1131586"/>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2335" y="3343393"/>
            <a:ext cx="913933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9143533"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7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p:nvPr>
        </p:nvSpPr>
        <p:spPr>
          <a:xfrm>
            <a:off x="203327" y="3176063"/>
            <a:ext cx="8574912"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hasCustomPrompt="1"/>
          </p:nvPr>
        </p:nvSpPr>
        <p:spPr>
          <a:xfrm>
            <a:off x="203326" y="1060212"/>
            <a:ext cx="8574913"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1510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nodePh="1">
                                  <p:stCondLst>
                                    <p:cond delay="800"/>
                                  </p:stCondLst>
                                  <p:endCondLst>
                                    <p:cond evt="begin" delay="0">
                                      <p:tn val="23"/>
                                    </p:cond>
                                  </p:end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nodePh="1">
                                  <p:stCondLst>
                                    <p:cond delay="100"/>
                                  </p:stCondLst>
                                  <p:endCondLst>
                                    <p:cond evt="begin" delay="0">
                                      <p:tn val="25"/>
                                    </p:cond>
                                  </p:end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77" y="-3"/>
            <a:ext cx="8920195"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522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Text title style</a:t>
            </a:r>
          </a:p>
        </p:txBody>
      </p:sp>
      <p:sp>
        <p:nvSpPr>
          <p:cNvPr id="3" name="Text Placeholder 2"/>
          <p:cNvSpPr>
            <a:spLocks noGrp="1"/>
          </p:cNvSpPr>
          <p:nvPr>
            <p:ph type="body" idx="1" hasCustomPrompt="1"/>
          </p:nvPr>
        </p:nvSpPr>
        <p:spPr/>
        <p:txBody>
          <a:bodyPr/>
          <a:lstStyle>
            <a:lvl1pPr>
              <a:defRPr/>
            </a:lvl1pPr>
          </a:lstStyle>
          <a:p>
            <a:pPr lvl="0"/>
            <a:r>
              <a:rPr lang="en-US" dirty="0"/>
              <a:t>Edit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59131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no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0"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00" r:id="rId12"/>
    <p:sldLayoutId id="2147483705" r:id="rId13"/>
    <p:sldLayoutId id="2147483703" r:id="rId14"/>
    <p:sldLayoutId id="2147483706" r:id="rId15"/>
    <p:sldLayoutId id="2147483663" r:id="rId16"/>
    <p:sldLayoutId id="2147483664" r:id="rId17"/>
    <p:sldLayoutId id="2147483665" r:id="rId18"/>
    <p:sldLayoutId id="2147483667" r:id="rId19"/>
    <p:sldLayoutId id="2147483668" r:id="rId20"/>
    <p:sldLayoutId id="2147483669" r:id="rId21"/>
    <p:sldLayoutId id="2147483670" r:id="rId22"/>
    <p:sldLayoutId id="2147483671" r:id="rId23"/>
    <p:sldLayoutId id="2147483711" r:id="rId24"/>
    <p:sldLayoutId id="2147483712" r:id="rId25"/>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idx="1"/>
          </p:nvPr>
        </p:nvSpPr>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
        <p:nvSpPr>
          <p:cNvPr id="6" name="Text Placeholder 5">
            <a:extLst>
              <a:ext uri="{FF2B5EF4-FFF2-40B4-BE49-F238E27FC236}">
                <a16:creationId xmlns:a16="http://schemas.microsoft.com/office/drawing/2014/main" id="{B4CA796A-DBCA-43EC-830A-6F81755517DB}"/>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idx="1"/>
          </p:nvPr>
        </p:nvSpPr>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
        <p:nvSpPr>
          <p:cNvPr id="3" name="Text Placeholder 2">
            <a:extLst>
              <a:ext uri="{FF2B5EF4-FFF2-40B4-BE49-F238E27FC236}">
                <a16:creationId xmlns:a16="http://schemas.microsoft.com/office/drawing/2014/main" id="{2A00D62F-A465-4656-B9A9-E31D79D3F330}"/>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Times New Roman</vt:lpstr>
      <vt:lpstr>Calibri</vt:lpstr>
      <vt:lpstr>Symbol</vt:lpstr>
      <vt:lpstr>Consolas</vt:lpstr>
      <vt:lpstr>Segoe</vt:lpstr>
      <vt:lpstr>Segoe UI</vt:lpstr>
      <vt:lpstr>Courier New</vt:lpstr>
      <vt:lpstr>Verdana</vt:lpstr>
      <vt:lpstr>Arial</vt:lpstr>
      <vt:lpstr>Wingdings</vt:lpstr>
      <vt:lpstr>Segoe UI Light</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2018-05-12T19:47:32Z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