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handoutMasterIdLst>
    <p:handoutMasterId r:id="rId31"/>
  </p:handoutMasterIdLst>
  <p:sldIdLst>
    <p:sldId id="256" r:id="rId2"/>
    <p:sldId id="311" r:id="rId3"/>
    <p:sldId id="397" r:id="rId4"/>
    <p:sldId id="312" r:id="rId5"/>
    <p:sldId id="313" r:id="rId6"/>
    <p:sldId id="340" r:id="rId7"/>
    <p:sldId id="341" r:id="rId8"/>
    <p:sldId id="342" r:id="rId9"/>
    <p:sldId id="348" r:id="rId10"/>
    <p:sldId id="349" r:id="rId11"/>
    <p:sldId id="353" r:id="rId12"/>
    <p:sldId id="354" r:id="rId13"/>
    <p:sldId id="358" r:id="rId14"/>
    <p:sldId id="359" r:id="rId15"/>
    <p:sldId id="398" r:id="rId16"/>
    <p:sldId id="316" r:id="rId17"/>
    <p:sldId id="337" r:id="rId18"/>
    <p:sldId id="346" r:id="rId19"/>
    <p:sldId id="347" r:id="rId20"/>
    <p:sldId id="360" r:id="rId21"/>
    <p:sldId id="361" r:id="rId22"/>
    <p:sldId id="318" r:id="rId23"/>
    <p:sldId id="366" r:id="rId24"/>
    <p:sldId id="323" r:id="rId25"/>
    <p:sldId id="324" r:id="rId26"/>
    <p:sldId id="356" r:id="rId27"/>
    <p:sldId id="357" r:id="rId28"/>
    <p:sldId id="399" r:id="rId29"/>
  </p:sldIdLst>
  <p:sldSz cx="9144000" cy="6858000" type="screen4x3"/>
  <p:notesSz cx="6858000" cy="9144000"/>
  <p:embeddedFontLst>
    <p:embeddedFont>
      <p:font typeface="Segoe UI Light" panose="020B0502040204020203" pitchFamily="34" charset="0"/>
      <p:regular r:id="rId32"/>
      <p: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40"/>
            <p14:sldId id="341"/>
            <p14:sldId id="342"/>
            <p14:sldId id="348"/>
            <p14:sldId id="349"/>
            <p14:sldId id="353"/>
            <p14:sldId id="354"/>
            <p14:sldId id="358"/>
            <p14:sldId id="359"/>
            <p14:sldId id="398"/>
          </p14:sldIdLst>
        </p14:section>
        <p14:section name="Configuration Managment" id="{B92904DA-AD65-48A7-82FB-BA4D438E899A}">
          <p14:sldIdLst/>
        </p14:section>
        <p14:section name="VM storage" id="{CA5ED27E-6529-4197-AC63-77A7AD34E2E9}">
          <p14:sldIdLst>
            <p14:sldId id="316"/>
            <p14:sldId id="337"/>
            <p14:sldId id="346"/>
            <p14:sldId id="347"/>
            <p14:sldId id="360"/>
            <p14:sldId id="361"/>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 id="399"/>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69908" autoAdjust="0"/>
  </p:normalViewPr>
  <p:slideViewPr>
    <p:cSldViewPr snapToGrid="0">
      <p:cViewPr varScale="1">
        <p:scale>
          <a:sx n="63" d="100"/>
          <a:sy n="63" d="100"/>
        </p:scale>
        <p:origin x="1618" y="6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5/10/2018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5/10/2018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12</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13</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9399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20</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21</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23</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392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10.05.2018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 xmlns:a16="http://schemas.microsoft.com/office/drawing/2014/main" id="{5764891A-0362-45E4-ABCA-C26366734E8E}"/>
              </a:ext>
            </a:extLst>
          </p:cNvPr>
          <p:cNvSpPr>
            <a:spLocks noGrp="1"/>
          </p:cNvSpPr>
          <p:nvPr>
            <p:ph type="subTitle" sz="quarter" idx="1"/>
          </p:nvPr>
        </p:nvSpPr>
        <p:spPr>
          <a:xfrm>
            <a:off x="3685592" y="2110581"/>
            <a:ext cx="5290768" cy="1973147"/>
          </a:xfrm>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endParaRPr lang="en-US" dirty="0"/>
          </a:p>
        </p:txBody>
      </p:sp>
      <p:sp>
        <p:nvSpPr>
          <p:cNvPr id="5" name="Text Placeholder 4">
            <a:extLst>
              <a:ext uri="{FF2B5EF4-FFF2-40B4-BE49-F238E27FC236}">
                <a16:creationId xmlns=""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Connecting to a VM; Configure Network Security Group</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90109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Configure disk caching; plan storage capacity</a:t>
            </a:r>
          </a:p>
          <a:p>
            <a:r>
              <a:rPr lang="en-US" dirty="0"/>
              <a:t>Configure operating system disk redundancy</a:t>
            </a:r>
          </a:p>
          <a:p>
            <a:r>
              <a:rPr lang="en-US" dirty="0"/>
              <a:t>Configure shared storage using Azure File service </a:t>
            </a:r>
          </a:p>
          <a:p>
            <a:r>
              <a:rPr lang="en-US" dirty="0"/>
              <a:t>Configure Azure File Share snapshots </a:t>
            </a:r>
          </a:p>
          <a:p>
            <a:r>
              <a:rPr lang="en-US" dirty="0"/>
              <a:t>Configure geo-replication; encrypt disks  I</a:t>
            </a:r>
          </a:p>
          <a:p>
            <a:r>
              <a:rPr lang="en-US" dirty="0"/>
              <a:t>Implement ARM VMs with Standard and Premium Storage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4TB</a:t>
            </a:r>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390617" y="2110581"/>
            <a:ext cx="8585743" cy="3722293"/>
          </a:xfrm>
        </p:spPr>
        <p:txBody>
          <a:bodyPr/>
          <a:lstStyle/>
          <a:p>
            <a:r>
              <a:rPr lang="en-US" dirty="0"/>
              <a:t>Configure ARM VM monitoring; configure alerts</a:t>
            </a:r>
          </a:p>
          <a:p>
            <a:r>
              <a:rPr lang="en-US" dirty="0"/>
              <a:t>Configure diagnostic and monitoring storage location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a:t>
            </a:r>
            <a:r>
              <a:rPr lang="en-US" sz="2000" b="0" kern="0" dirty="0" err="1" smtClean="0">
                <a:solidFill>
                  <a:srgbClr val="000000"/>
                </a:solidFill>
              </a:rPr>
              <a:t>logs,crash</a:t>
            </a:r>
            <a:r>
              <a:rPr lang="en-US" sz="2000" b="0" kern="0" dirty="0" smtClean="0">
                <a:solidFill>
                  <a:srgbClr val="000000"/>
                </a:solidFill>
              </a:rPr>
              <a:t> </a:t>
            </a:r>
            <a:r>
              <a:rPr lang="en-US" sz="2000" b="0" kern="0" dirty="0">
                <a:solidFill>
                  <a:srgbClr val="000000"/>
                </a:solidFill>
              </a:rPr>
              <a:t>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ARM VM availability </a:t>
            </a:r>
            <a:br>
              <a:rPr lang="en-US" dirty="0"/>
            </a:br>
            <a:r>
              <a:rPr lang="en-US" dirty="0"/>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452761" y="2110581"/>
            <a:ext cx="8523599" cy="3722293"/>
          </a:xfrm>
        </p:spPr>
        <p:txBody>
          <a:bodyPr/>
          <a:lstStyle/>
          <a:p>
            <a:r>
              <a:rPr lang="en-US" dirty="0"/>
              <a:t>Configure multiple ARM VMs in an availability set for redundancy</a:t>
            </a:r>
          </a:p>
          <a:p>
            <a:r>
              <a:rPr lang="en-US" dirty="0"/>
              <a:t>Configure each application tier into separate availability sets </a:t>
            </a:r>
          </a:p>
          <a:p>
            <a:r>
              <a:rPr lang="en-US" dirty="0"/>
              <a:t>Combine the Load Balancer with availability sets </a:t>
            </a:r>
          </a:p>
          <a:p>
            <a:r>
              <a:rPr lang="en-US" dirty="0"/>
              <a:t>Configure fault domains and update domains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r>
              <a:rPr lang="en-US" dirty="0"/>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479394" y="2110581"/>
            <a:ext cx="8496966" cy="3722293"/>
          </a:xfrm>
        </p:spPr>
        <p:txBody>
          <a:bodyPr/>
          <a:lstStyle/>
          <a:p>
            <a:r>
              <a:rPr lang="en-US" dirty="0"/>
              <a:t>Scale up and scale down VM sizes</a:t>
            </a:r>
          </a:p>
          <a:p>
            <a:r>
              <a:rPr lang="en-US" dirty="0"/>
              <a:t>Deploy ARM VM Scale Sets (VMSS)</a:t>
            </a:r>
          </a:p>
          <a:p>
            <a:r>
              <a:rPr lang="en-US" dirty="0"/>
              <a:t> Configure ARM VMSS auto-scale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Create a Scale Set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3020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261938" y="2110581"/>
            <a:ext cx="8714422" cy="3722293"/>
          </a:xfrm>
        </p:spPr>
        <p:txBody>
          <a:bodyPr/>
          <a:lstStyle/>
          <a:p>
            <a:r>
              <a:rPr lang="en-US" dirty="0"/>
              <a:t>Identify workloads that can and cannot be deployed</a:t>
            </a:r>
          </a:p>
          <a:p>
            <a:r>
              <a:rPr lang="en-US" dirty="0"/>
              <a:t>Run workloads including Microsoft, run workloads including Linux  </a:t>
            </a:r>
          </a:p>
          <a:p>
            <a:r>
              <a:rPr lang="en-US" dirty="0"/>
              <a:t>Create VMs; connect to a Windows/Linux VM </a:t>
            </a:r>
          </a:p>
          <a:p>
            <a:r>
              <a:rPr lang="en-US" dirty="0"/>
              <a:t>Deploy workloads; deploy Bring Your Own License (BYOL) images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a:t>
            </a:r>
            <a:endParaRPr lang="en-US" b="0" dirty="0" smtClean="0"/>
          </a:p>
          <a:p>
            <a:pPr lvl="2"/>
            <a:r>
              <a:rPr lang="en-US" b="0" dirty="0" smtClean="0"/>
              <a:t>All </a:t>
            </a:r>
            <a:r>
              <a:rPr lang="en-US" b="0" dirty="0"/>
              <a:t>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a:t>
            </a:r>
            <a:r>
              <a:rPr lang="en-US" b="0" dirty="0" smtClean="0"/>
              <a:t>images (on premises)</a:t>
            </a:r>
            <a:endParaRPr lang="en-US" b="0" dirty="0"/>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3232</Words>
  <Application>Microsoft Office PowerPoint</Application>
  <PresentationFormat>On-screen Show (4:3)</PresentationFormat>
  <Paragraphs>420</Paragraphs>
  <Slides>28</Slides>
  <Notes>28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Symbol</vt:lpstr>
      <vt:lpstr>Segoe UI Light</vt:lpstr>
      <vt:lpstr>Calibri</vt:lpstr>
      <vt:lpstr>Verdana</vt:lpstr>
      <vt:lpstr>Courier New</vt:lpstr>
      <vt:lpstr>Segoe UI</vt:lpstr>
      <vt:lpstr>Times New Roman</vt:lpstr>
      <vt:lpstr>Wingdings</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Identifying workloads for Azure VMs</vt:lpstr>
      <vt:lpstr>Virtual machine sizing</vt:lpstr>
      <vt:lpstr>Azure VM availability</vt:lpstr>
      <vt:lpstr>Determining the deployment method</vt:lpstr>
      <vt:lpstr>Using the Azure portal to create virtual machines</vt:lpstr>
      <vt:lpstr>Demonstration: Creating a VM by using the Azure portal</vt:lpstr>
      <vt:lpstr>Connecting to an Azure VM</vt:lpstr>
      <vt:lpstr>Configuring security of Azure VMs</vt:lpstr>
      <vt:lpstr>Configuring VM security</vt:lpstr>
      <vt:lpstr>Demonstration: Connecting to a VM; Configure Network Security Group</vt:lpstr>
      <vt:lpstr>Design and implement VM storage  </vt:lpstr>
      <vt:lpstr>Azure VM Disk Sizing</vt:lpstr>
      <vt:lpstr>Virtual machine storage</vt:lpstr>
      <vt:lpstr>Overview of unmanaged and managed disks</vt:lpstr>
      <vt:lpstr>Managing VM disks</vt:lpstr>
      <vt:lpstr>Azure VM disk mobility</vt:lpstr>
      <vt:lpstr>Monitor ARM VMs  </vt:lpstr>
      <vt:lpstr>Monitoring Azure VMs</vt:lpstr>
      <vt:lpstr>Manage ARM VM availability   </vt:lpstr>
      <vt:lpstr>Scale ARM VMs    </vt:lpstr>
      <vt:lpstr>Scaling Azure VMs</vt:lpstr>
      <vt:lpstr>Vertical scaling of Azure VMs</vt:lpstr>
      <vt:lpstr>Demonstration: Create a Scale 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2018-05-10T18:53:02Z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