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embedTrueTypeFonts="1" saveSubsetFonts="1">
  <p:sldMasterIdLst>
    <p:sldMasterId id="2147483660" r:id="rId6"/>
    <p:sldMasterId id="2147483707" r:id="rId7"/>
  </p:sldMasterIdLst>
  <p:notesMasterIdLst>
    <p:notesMasterId r:id="rId40"/>
  </p:notesMasterIdLst>
  <p:handoutMasterIdLst>
    <p:handoutMasterId r:id="rId41"/>
  </p:handoutMasterIdLst>
  <p:sldIdLst>
    <p:sldId id="256" r:id="rId8"/>
    <p:sldId id="311" r:id="rId9"/>
    <p:sldId id="312" r:id="rId10"/>
    <p:sldId id="313" r:id="rId11"/>
    <p:sldId id="319" r:id="rId12"/>
    <p:sldId id="320" r:id="rId13"/>
    <p:sldId id="321" r:id="rId14"/>
    <p:sldId id="330" r:id="rId15"/>
    <p:sldId id="383" r:id="rId16"/>
    <p:sldId id="331" r:id="rId17"/>
    <p:sldId id="332" r:id="rId18"/>
    <p:sldId id="333" r:id="rId19"/>
    <p:sldId id="334" r:id="rId20"/>
    <p:sldId id="335" r:id="rId21"/>
    <p:sldId id="336" r:id="rId22"/>
    <p:sldId id="337" r:id="rId23"/>
    <p:sldId id="340" r:id="rId24"/>
    <p:sldId id="341" r:id="rId25"/>
    <p:sldId id="344" r:id="rId26"/>
    <p:sldId id="346" r:id="rId27"/>
    <p:sldId id="347" r:id="rId28"/>
    <p:sldId id="384" r:id="rId29"/>
    <p:sldId id="318" r:id="rId30"/>
    <p:sldId id="366" r:id="rId31"/>
    <p:sldId id="367" r:id="rId32"/>
    <p:sldId id="369" r:id="rId33"/>
    <p:sldId id="371" r:id="rId34"/>
    <p:sldId id="372" r:id="rId35"/>
    <p:sldId id="377" r:id="rId36"/>
    <p:sldId id="378" r:id="rId37"/>
    <p:sldId id="379" r:id="rId38"/>
    <p:sldId id="385" r:id="rId39"/>
  </p:sldIdLst>
  <p:sldSz cx="9144000" cy="6858000" type="screen4x3"/>
  <p:notesSz cx="6858000" cy="9144000"/>
  <p:embeddedFontLst>
    <p:embeddedFont>
      <p:font typeface="Verdana" panose="020B0604030504040204" pitchFamily="34" charset="0"/>
      <p:regular r:id="rId42"/>
      <p:bold r:id="rId43"/>
      <p:italic r:id="rId44"/>
      <p:boldItalic r:id="rId45"/>
    </p:embeddedFont>
    <p:embeddedFont>
      <p:font typeface="Calibri" panose="020F0502020204030204" pitchFamily="34" charset="0"/>
      <p:regular r:id="rId46"/>
      <p:bold r:id="rId47"/>
      <p:italic r:id="rId48"/>
      <p:boldItalic r:id="rId49"/>
    </p:embeddedFont>
    <p:embeddedFont>
      <p:font typeface="Consolas" panose="020B0609020204030204" pitchFamily="49" charset="0"/>
      <p:regular r:id="rId50"/>
      <p:bold r:id="rId51"/>
      <p:italic r:id="rId52"/>
      <p:boldItalic r:id="rId53"/>
    </p:embeddedFont>
    <p:embeddedFont>
      <p:font typeface="Segoe UI Light" panose="020B0502040204020203" pitchFamily="34" charset="0"/>
      <p:regular r:id="rId54"/>
      <p:italic r:id="rId55"/>
    </p:embeddedFont>
    <p:embeddedFont>
      <p:font typeface="Segoe UI" panose="020B0502040204020203" pitchFamily="34" charset="0"/>
      <p:regular r:id="rId56"/>
      <p:bold r:id="rId57"/>
      <p:italic r:id="rId58"/>
      <p:boldItalic r:id="rId59"/>
    </p:embeddedFont>
  </p:embeddedFontLst>
  <p:defaultTex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p:defaultTextStyle>
  <p:extLst>
    <p:ext uri="{521415D9-36F7-43E2-AB2F-B90AF26B5E84}">
      <p14:sectionLst xmlns:p14="http://schemas.microsoft.com/office/powerpoint/2010/main">
        <p14:section name="Default Section" id="{6D02174B-784A-434E-834A-4FC2579EC5AD}">
          <p14:sldIdLst>
            <p14:sldId id="256"/>
            <p14:sldId id="311"/>
            <p14:sldId id="312"/>
          </p14:sldIdLst>
        </p14:section>
        <p14:section name="Manage data protection and security compliance" id="{C6B6578B-F5CF-418D-991A-F24A0340D180}">
          <p14:sldIdLst>
            <p14:sldId id="313"/>
            <p14:sldId id="319"/>
            <p14:sldId id="320"/>
            <p14:sldId id="321"/>
            <p14:sldId id="330"/>
            <p14:sldId id="383"/>
            <p14:sldId id="331"/>
            <p14:sldId id="332"/>
            <p14:sldId id="333"/>
            <p14:sldId id="334"/>
            <p14:sldId id="335"/>
            <p14:sldId id="336"/>
            <p14:sldId id="337"/>
            <p14:sldId id="340"/>
            <p14:sldId id="341"/>
            <p14:sldId id="344"/>
            <p14:sldId id="346"/>
            <p14:sldId id="347"/>
            <p14:sldId id="384"/>
          </p14:sldIdLst>
        </p14:section>
        <p14:section name="Implement recovery services" id="{4192427E-7B5C-4B75-BE21-14FA26E9ABFE}">
          <p14:sldIdLst>
            <p14:sldId id="318"/>
            <p14:sldId id="366"/>
            <p14:sldId id="367"/>
            <p14:sldId id="369"/>
            <p14:sldId id="371"/>
            <p14:sldId id="372"/>
            <p14:sldId id="377"/>
            <p14:sldId id="378"/>
            <p14:sldId id="379"/>
            <p14:sldId id="385"/>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a:srgbClr val="BFEEFB"/>
    <a:srgbClr val="CCECFF"/>
    <a:srgbClr val="CCFFFF"/>
    <a:srgbClr val="66FFFF"/>
    <a:srgbClr val="00CCFF"/>
    <a:srgbClr val="3399FF"/>
    <a:srgbClr val="0070C0"/>
    <a:srgbClr val="66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122" autoAdjust="0"/>
    <p:restoredTop sz="70387" autoAdjust="0"/>
  </p:normalViewPr>
  <p:slideViewPr>
    <p:cSldViewPr snapToGrid="0">
      <p:cViewPr varScale="1">
        <p:scale>
          <a:sx n="66" d="100"/>
          <a:sy n="66" d="100"/>
        </p:scale>
        <p:origin x="1771" y="53"/>
      </p:cViewPr>
      <p:guideLst/>
    </p:cSldViewPr>
  </p:slideViewPr>
  <p:notesTextViewPr>
    <p:cViewPr>
      <p:scale>
        <a:sx n="1" d="1"/>
        <a:sy n="1" d="1"/>
      </p:scale>
      <p:origin x="0" y="0"/>
    </p:cViewPr>
  </p:notesTextViewPr>
  <p:sorterViewPr>
    <p:cViewPr varScale="1">
      <p:scale>
        <a:sx n="100" d="100"/>
        <a:sy n="100" d="100"/>
      </p:scale>
      <p:origin x="0" y="-1744"/>
    </p:cViewPr>
  </p:sorterViewPr>
  <p:notesViewPr>
    <p:cSldViewPr snapToGrid="0">
      <p:cViewPr varScale="1">
        <p:scale>
          <a:sx n="62" d="100"/>
          <a:sy n="62" d="100"/>
        </p:scale>
        <p:origin x="2198" y="43"/>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slide" Target="slides/slide32.xml"/><Relationship Id="rId21" Type="http://schemas.openxmlformats.org/officeDocument/2006/relationships/slide" Target="slides/slide14.xml"/><Relationship Id="rId34" Type="http://schemas.openxmlformats.org/officeDocument/2006/relationships/slide" Target="slides/slide27.xml"/><Relationship Id="rId42" Type="http://schemas.openxmlformats.org/officeDocument/2006/relationships/font" Target="fonts/font1.fntdata"/><Relationship Id="rId47" Type="http://schemas.openxmlformats.org/officeDocument/2006/relationships/font" Target="fonts/font6.fntdata"/><Relationship Id="rId50" Type="http://schemas.openxmlformats.org/officeDocument/2006/relationships/font" Target="fonts/font9.fntdata"/><Relationship Id="rId55" Type="http://schemas.openxmlformats.org/officeDocument/2006/relationships/font" Target="fonts/font14.fntdata"/><Relationship Id="rId63" Type="http://schemas.openxmlformats.org/officeDocument/2006/relationships/tableStyles" Target="tableStyles.xml"/><Relationship Id="rId7" Type="http://schemas.openxmlformats.org/officeDocument/2006/relationships/slideMaster" Target="slideMasters/slideMaster2.xml"/><Relationship Id="rId2" Type="http://schemas.openxmlformats.org/officeDocument/2006/relationships/customXml" Target="../customXml/item2.xml"/><Relationship Id="rId16" Type="http://schemas.openxmlformats.org/officeDocument/2006/relationships/slide" Target="slides/slide9.xml"/><Relationship Id="rId29" Type="http://schemas.openxmlformats.org/officeDocument/2006/relationships/slide" Target="slides/slide22.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notesMaster" Target="notesMasters/notesMaster1.xml"/><Relationship Id="rId45" Type="http://schemas.openxmlformats.org/officeDocument/2006/relationships/font" Target="fonts/font4.fntdata"/><Relationship Id="rId53" Type="http://schemas.openxmlformats.org/officeDocument/2006/relationships/font" Target="fonts/font12.fntdata"/><Relationship Id="rId58" Type="http://schemas.openxmlformats.org/officeDocument/2006/relationships/font" Target="fonts/font17.fntdata"/><Relationship Id="rId5" Type="http://schemas.openxmlformats.org/officeDocument/2006/relationships/customXml" Target="../customXml/item5.xml"/><Relationship Id="rId61" Type="http://schemas.openxmlformats.org/officeDocument/2006/relationships/viewProps" Target="viewProps.xml"/><Relationship Id="rId19" Type="http://schemas.openxmlformats.org/officeDocument/2006/relationships/slide" Target="slides/slide1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font" Target="fonts/font2.fntdata"/><Relationship Id="rId48" Type="http://schemas.openxmlformats.org/officeDocument/2006/relationships/font" Target="fonts/font7.fntdata"/><Relationship Id="rId56" Type="http://schemas.openxmlformats.org/officeDocument/2006/relationships/font" Target="fonts/font15.fntdata"/><Relationship Id="rId8" Type="http://schemas.openxmlformats.org/officeDocument/2006/relationships/slide" Target="slides/slide1.xml"/><Relationship Id="rId51" Type="http://schemas.openxmlformats.org/officeDocument/2006/relationships/font" Target="fonts/font10.fntdata"/><Relationship Id="rId3" Type="http://schemas.openxmlformats.org/officeDocument/2006/relationships/customXml" Target="../customXml/item3.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46" Type="http://schemas.openxmlformats.org/officeDocument/2006/relationships/font" Target="fonts/font5.fntdata"/><Relationship Id="rId59" Type="http://schemas.openxmlformats.org/officeDocument/2006/relationships/font" Target="fonts/font18.fntdata"/><Relationship Id="rId20" Type="http://schemas.openxmlformats.org/officeDocument/2006/relationships/slide" Target="slides/slide13.xml"/><Relationship Id="rId41" Type="http://schemas.openxmlformats.org/officeDocument/2006/relationships/handoutMaster" Target="handoutMasters/handoutMaster1.xml"/><Relationship Id="rId54" Type="http://schemas.openxmlformats.org/officeDocument/2006/relationships/font" Target="fonts/font13.fntdata"/><Relationship Id="rId62"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1.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49" Type="http://schemas.openxmlformats.org/officeDocument/2006/relationships/font" Target="fonts/font8.fntdata"/><Relationship Id="rId57" Type="http://schemas.openxmlformats.org/officeDocument/2006/relationships/font" Target="fonts/font16.fntdata"/><Relationship Id="rId10" Type="http://schemas.openxmlformats.org/officeDocument/2006/relationships/slide" Target="slides/slide3.xml"/><Relationship Id="rId31" Type="http://schemas.openxmlformats.org/officeDocument/2006/relationships/slide" Target="slides/slide24.xml"/><Relationship Id="rId44" Type="http://schemas.openxmlformats.org/officeDocument/2006/relationships/font" Target="fonts/font3.fntdata"/><Relationship Id="rId52" Type="http://schemas.openxmlformats.org/officeDocument/2006/relationships/font" Target="fonts/font11.fntdata"/><Relationship Id="rId60" Type="http://schemas.openxmlformats.org/officeDocument/2006/relationships/presProps" Target="presProps.xml"/><Relationship Id="rId4" Type="http://schemas.openxmlformats.org/officeDocument/2006/relationships/customXml" Target="../customXml/item4.xml"/><Relationship Id="rId9"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3870CA56-E1F1-4304-993E-F3428D50E66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xmlns="" id="{13D9495E-08B6-4F59-A3F3-9FD12300E12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D784404-57E5-4341-9230-5EC072B8C3C5}" type="datetimeFigureOut">
              <a:rPr lang="en-US" smtClean="0"/>
              <a:t>5/11/2018</a:t>
            </a:fld>
            <a:endParaRPr lang="en-US"/>
          </a:p>
        </p:txBody>
      </p:sp>
      <p:sp>
        <p:nvSpPr>
          <p:cNvPr id="4" name="Footer Placeholder 3">
            <a:extLst>
              <a:ext uri="{FF2B5EF4-FFF2-40B4-BE49-F238E27FC236}">
                <a16:creationId xmlns:a16="http://schemas.microsoft.com/office/drawing/2014/main" xmlns="" id="{D110874D-4F40-4590-AD0F-D9901998A10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xmlns="" id="{CEC9182F-5CBD-4D85-8594-DD19B01D8A1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E07D361-57B1-4BF7-8791-79A35145D1DB}" type="slidenum">
              <a:rPr lang="en-US" smtClean="0"/>
              <a:t>‹#›</a:t>
            </a:fld>
            <a:endParaRPr lang="en-US"/>
          </a:p>
        </p:txBody>
      </p:sp>
    </p:spTree>
    <p:extLst>
      <p:ext uri="{BB962C8B-B14F-4D97-AF65-F5344CB8AC3E}">
        <p14:creationId xmlns:p14="http://schemas.microsoft.com/office/powerpoint/2010/main" val="409120083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933EFA3-31EF-403B-8080-9776000D59FF}" type="datetimeFigureOut">
              <a:rPr lang="en-US" smtClean="0"/>
              <a:t>5/11/2018</a:t>
            </a:fld>
            <a:endParaRPr lang="en-US" dirty="0"/>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9E9337-0361-41F3-9C17-1F4FFD1214BA}" type="slidenum">
              <a:rPr lang="en-US" smtClean="0"/>
              <a:t>‹#›</a:t>
            </a:fld>
            <a:endParaRPr lang="en-US" dirty="0"/>
          </a:p>
        </p:txBody>
      </p:sp>
    </p:spTree>
    <p:extLst>
      <p:ext uri="{BB962C8B-B14F-4D97-AF65-F5344CB8AC3E}">
        <p14:creationId xmlns:p14="http://schemas.microsoft.com/office/powerpoint/2010/main" val="13167253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Presentation:</a:t>
            </a:r>
            <a:r>
              <a:rPr lang="en-US" sz="1000" b="1" dirty="0">
                <a:effectLst/>
                <a:latin typeface="Arial" panose="020B0604020202020204" pitchFamily="34" charset="0"/>
                <a:ea typeface="Calibri" panose="020F0502020204030204" pitchFamily="34" charset="0"/>
                <a:cs typeface="Times New Roman" panose="02020603050405020304" pitchFamily="18" charset="0"/>
              </a:rPr>
              <a:t> 105 minutes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Lab:</a:t>
            </a:r>
            <a:r>
              <a:rPr lang="en-US" sz="1000" b="1" dirty="0">
                <a:effectLst/>
                <a:latin typeface="Arial" panose="020B0604020202020204" pitchFamily="34" charset="0"/>
                <a:ea typeface="Calibri" panose="020F0502020204030204" pitchFamily="34" charset="0"/>
                <a:cs typeface="Times New Roman" panose="02020603050405020304" pitchFamily="18" charset="0"/>
              </a:rPr>
              <a:t> 50 minutes </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Segoe UI" panose="020B0502040204020203" pitchFamily="34" charset="0"/>
              </a:rPr>
              <a:t>After completing this module, students will be able to:</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Identify suitable workloads for the cloud.</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Identify services and capabilities that Microsoft Azure provides.</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Use Azure portals to manage Azure services and subscriptions.</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Use Windows PowerShell to manage Azure services and subscriptions.</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Use Azure Command-Line Interface (CLI) to manage Azure services and subscriptions.</a:t>
            </a:r>
          </a:p>
          <a:p>
            <a:pPr marL="342900" marR="0" lvl="0" indent="-342900">
              <a:lnSpc>
                <a:spcPct val="115000"/>
              </a:lnSpc>
              <a:spcBef>
                <a:spcPts val="0"/>
              </a:spcBef>
              <a:spcAft>
                <a:spcPts val="995"/>
              </a:spcAft>
              <a:buFont typeface="Symbol" panose="05050102010706020507" pitchFamily="18" charset="2"/>
              <a:buChar char=""/>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Describe the primary characteristics of Azure Resource Manager.</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Use Azure services to enhance management and monitoring of Azure.</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a:lnSpc>
                <a:spcPts val="1300"/>
              </a:lnSpc>
              <a:spcBef>
                <a:spcPts val="900"/>
              </a:spcBef>
              <a:spcAft>
                <a:spcPts val="300"/>
              </a:spcAft>
            </a:pPr>
            <a:r>
              <a:rPr lang="en-US" sz="1000" b="1" dirty="0">
                <a:effectLst/>
                <a:latin typeface="Arial" panose="020B0604020202020204" pitchFamily="34" charset="0"/>
                <a:ea typeface="Times New Roman" panose="02020603050405020304" pitchFamily="18" charset="0"/>
                <a:cs typeface="Segoe UI" panose="020B0502040204020203" pitchFamily="34" charset="0"/>
              </a:rPr>
              <a:t>Required materials</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To teach this module, you need the Microsoft PowerPoint file</a:t>
            </a:r>
            <a:r>
              <a:rPr lang="en-US" sz="1000" dirty="0">
                <a:effectLst/>
                <a:latin typeface="Arial" panose="020B0604020202020204" pitchFamily="34" charset="0"/>
                <a:ea typeface="Calibri" panose="020F0502020204030204" pitchFamily="34" charset="0"/>
                <a:cs typeface="Segoe UI" panose="020B0502040204020203" pitchFamily="34" charset="0"/>
              </a:rPr>
              <a:t> </a:t>
            </a:r>
            <a:r>
              <a:rPr lang="en-US" sz="1000" b="1" dirty="0">
                <a:effectLst/>
                <a:latin typeface="Arial" panose="020B0604020202020204" pitchFamily="34" charset="0"/>
                <a:ea typeface="Calibri" panose="020F0502020204030204" pitchFamily="34" charset="0"/>
                <a:cs typeface="Times New Roman" panose="02020603050405020304" pitchFamily="18" charset="0"/>
              </a:rPr>
              <a:t>20533D_01.pptx</a:t>
            </a:r>
            <a:r>
              <a:rPr lang="en-US" sz="1000" dirty="0">
                <a:effectLst/>
                <a:latin typeface="Arial" panose="020B0604020202020204" pitchFamily="34" charset="0"/>
                <a:ea typeface="Calibri" panose="020F0502020204030204" pitchFamily="34" charset="0"/>
                <a:cs typeface="Segoe UI" panose="020B0502040204020203" pitchFamily="34" charset="0"/>
              </a:rPr>
              <a:t>.</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Preparation tasks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To prepare for this module, you should:</a:t>
            </a:r>
          </a:p>
          <a:p>
            <a:pPr marL="34290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Read all this module’s materials.</a:t>
            </a:r>
            <a:endParaRPr lang="en-US" sz="1000" dirty="0">
              <a:effectLst/>
              <a:latin typeface="Arial" panose="020B0604020202020204" pitchFamily="34" charset="0"/>
            </a:endParaRPr>
          </a:p>
          <a:p>
            <a:pPr marL="34290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Practice performing the demonstrations and labs.</a:t>
            </a:r>
            <a:endParaRPr lang="en-US" sz="1000" dirty="0">
              <a:effectLst/>
              <a:latin typeface="Arial" panose="020B0604020202020204" pitchFamily="34" charset="0"/>
            </a:endParaRPr>
          </a:p>
          <a:p>
            <a:pPr marL="34290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Work through the Module Review and Takeaways section to determine how you will use the information to reinforce student learning and promote knowledge transfer to on-the-job performance.</a:t>
            </a:r>
            <a:endParaRPr lang="en-US" sz="1000" dirty="0">
              <a:effectLst/>
              <a:latin typeface="Arial" panose="020B0604020202020204" pitchFamily="34"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As you prepare for this class, it is imperative that you complete the labs yourself. This gives you an understanding of how the labs work, as well as the concepts that each lab covers. This enables you to provide meaningful hints to students who might have issues while working in the labs. Furthermore, it will help guide your lecture to ensure that you discuss the concepts that the labs cover.</a:t>
            </a:r>
          </a:p>
        </p:txBody>
      </p:sp>
      <p:sp>
        <p:nvSpPr>
          <p:cNvPr id="4" name="Slide Number Placeholder 3"/>
          <p:cNvSpPr>
            <a:spLocks noGrp="1"/>
          </p:cNvSpPr>
          <p:nvPr>
            <p:ph type="sldNum" sz="quarter" idx="10"/>
          </p:nvPr>
        </p:nvSpPr>
        <p:spPr/>
        <p:txBody>
          <a:bodyPr/>
          <a:lstStyle/>
          <a:p>
            <a:fld id="{F19E9337-0361-41F3-9C17-1F4FFD1214BA}" type="slidenum">
              <a:rPr lang="en-US" b="0" smtClean="0">
                <a:latin typeface="+mn-lt"/>
              </a:rPr>
              <a:t>1</a:t>
            </a:fld>
            <a:endParaRPr lang="en-US"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20533D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1: Introduction to Microsoft Azure</a:t>
            </a:r>
          </a:p>
        </p:txBody>
      </p:sp>
    </p:spTree>
    <p:extLst>
      <p:ext uri="{BB962C8B-B14F-4D97-AF65-F5344CB8AC3E}">
        <p14:creationId xmlns:p14="http://schemas.microsoft.com/office/powerpoint/2010/main" val="30432123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10</a:t>
            </a:fld>
            <a:endParaRPr lang="en-US" dirty="0"/>
          </a:p>
        </p:txBody>
      </p:sp>
    </p:spTree>
    <p:extLst>
      <p:ext uri="{BB962C8B-B14F-4D97-AF65-F5344CB8AC3E}">
        <p14:creationId xmlns:p14="http://schemas.microsoft.com/office/powerpoint/2010/main" val="2919731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11</a:t>
            </a:fld>
            <a:endParaRPr lang="en-US" dirty="0"/>
          </a:p>
        </p:txBody>
      </p:sp>
    </p:spTree>
    <p:extLst>
      <p:ext uri="{BB962C8B-B14F-4D97-AF65-F5344CB8AC3E}">
        <p14:creationId xmlns:p14="http://schemas.microsoft.com/office/powerpoint/2010/main" val="8811940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12</a:t>
            </a:fld>
            <a:endParaRPr lang="en-US" dirty="0"/>
          </a:p>
        </p:txBody>
      </p:sp>
    </p:spTree>
    <p:extLst>
      <p:ext uri="{BB962C8B-B14F-4D97-AF65-F5344CB8AC3E}">
        <p14:creationId xmlns:p14="http://schemas.microsoft.com/office/powerpoint/2010/main" val="14678378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13</a:t>
            </a:fld>
            <a:endParaRPr lang="en-US" dirty="0"/>
          </a:p>
        </p:txBody>
      </p:sp>
    </p:spTree>
    <p:extLst>
      <p:ext uri="{BB962C8B-B14F-4D97-AF65-F5344CB8AC3E}">
        <p14:creationId xmlns:p14="http://schemas.microsoft.com/office/powerpoint/2010/main" val="14337012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14</a:t>
            </a:fld>
            <a:endParaRPr lang="en-US" dirty="0"/>
          </a:p>
        </p:txBody>
      </p:sp>
    </p:spTree>
    <p:extLst>
      <p:ext uri="{BB962C8B-B14F-4D97-AF65-F5344CB8AC3E}">
        <p14:creationId xmlns:p14="http://schemas.microsoft.com/office/powerpoint/2010/main" val="7083210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15</a:t>
            </a:fld>
            <a:endParaRPr lang="en-US" dirty="0"/>
          </a:p>
        </p:txBody>
      </p:sp>
    </p:spTree>
    <p:extLst>
      <p:ext uri="{BB962C8B-B14F-4D97-AF65-F5344CB8AC3E}">
        <p14:creationId xmlns:p14="http://schemas.microsoft.com/office/powerpoint/2010/main" val="8769914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16</a:t>
            </a:fld>
            <a:endParaRPr lang="en-US" dirty="0"/>
          </a:p>
        </p:txBody>
      </p:sp>
    </p:spTree>
    <p:extLst>
      <p:ext uri="{BB962C8B-B14F-4D97-AF65-F5344CB8AC3E}">
        <p14:creationId xmlns:p14="http://schemas.microsoft.com/office/powerpoint/2010/main" val="36099552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17</a:t>
            </a:fld>
            <a:endParaRPr lang="en-US" dirty="0"/>
          </a:p>
        </p:txBody>
      </p:sp>
    </p:spTree>
    <p:extLst>
      <p:ext uri="{BB962C8B-B14F-4D97-AF65-F5344CB8AC3E}">
        <p14:creationId xmlns:p14="http://schemas.microsoft.com/office/powerpoint/2010/main" val="15333669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18</a:t>
            </a:fld>
            <a:endParaRPr lang="en-US" dirty="0"/>
          </a:p>
        </p:txBody>
      </p:sp>
    </p:spTree>
    <p:extLst>
      <p:ext uri="{BB962C8B-B14F-4D97-AF65-F5344CB8AC3E}">
        <p14:creationId xmlns:p14="http://schemas.microsoft.com/office/powerpoint/2010/main" val="9084986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19</a:t>
            </a:fld>
            <a:endParaRPr lang="en-US" dirty="0"/>
          </a:p>
        </p:txBody>
      </p:sp>
    </p:spTree>
    <p:extLst>
      <p:ext uri="{BB962C8B-B14F-4D97-AF65-F5344CB8AC3E}">
        <p14:creationId xmlns:p14="http://schemas.microsoft.com/office/powerpoint/2010/main" val="35472528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2</a:t>
            </a:fld>
            <a:endParaRPr lang="en-US" dirty="0"/>
          </a:p>
        </p:txBody>
      </p:sp>
    </p:spTree>
    <p:extLst>
      <p:ext uri="{BB962C8B-B14F-4D97-AF65-F5344CB8AC3E}">
        <p14:creationId xmlns:p14="http://schemas.microsoft.com/office/powerpoint/2010/main" val="110040994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20</a:t>
            </a:fld>
            <a:endParaRPr lang="en-US" dirty="0"/>
          </a:p>
        </p:txBody>
      </p:sp>
    </p:spTree>
    <p:extLst>
      <p:ext uri="{BB962C8B-B14F-4D97-AF65-F5344CB8AC3E}">
        <p14:creationId xmlns:p14="http://schemas.microsoft.com/office/powerpoint/2010/main" val="50643683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21</a:t>
            </a:fld>
            <a:endParaRPr lang="en-US" dirty="0"/>
          </a:p>
        </p:txBody>
      </p:sp>
    </p:spTree>
    <p:extLst>
      <p:ext uri="{BB962C8B-B14F-4D97-AF65-F5344CB8AC3E}">
        <p14:creationId xmlns:p14="http://schemas.microsoft.com/office/powerpoint/2010/main" val="32929586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8E41278-A97F-6B4E-8A96-38954C528C7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8038194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23</a:t>
            </a:fld>
            <a:endParaRPr lang="en-US" dirty="0"/>
          </a:p>
        </p:txBody>
      </p:sp>
    </p:spTree>
    <p:extLst>
      <p:ext uri="{BB962C8B-B14F-4D97-AF65-F5344CB8AC3E}">
        <p14:creationId xmlns:p14="http://schemas.microsoft.com/office/powerpoint/2010/main" val="231536119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24</a:t>
            </a:fld>
            <a:endParaRPr lang="en-US" dirty="0"/>
          </a:p>
        </p:txBody>
      </p:sp>
    </p:spTree>
    <p:extLst>
      <p:ext uri="{BB962C8B-B14F-4D97-AF65-F5344CB8AC3E}">
        <p14:creationId xmlns:p14="http://schemas.microsoft.com/office/powerpoint/2010/main" val="121899804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25</a:t>
            </a:fld>
            <a:endParaRPr lang="en-US" dirty="0"/>
          </a:p>
        </p:txBody>
      </p:sp>
    </p:spTree>
    <p:extLst>
      <p:ext uri="{BB962C8B-B14F-4D97-AF65-F5344CB8AC3E}">
        <p14:creationId xmlns:p14="http://schemas.microsoft.com/office/powerpoint/2010/main" val="204699941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26</a:t>
            </a:fld>
            <a:endParaRPr lang="en-US" dirty="0"/>
          </a:p>
        </p:txBody>
      </p:sp>
    </p:spTree>
    <p:extLst>
      <p:ext uri="{BB962C8B-B14F-4D97-AF65-F5344CB8AC3E}">
        <p14:creationId xmlns:p14="http://schemas.microsoft.com/office/powerpoint/2010/main" val="258076363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27</a:t>
            </a:fld>
            <a:endParaRPr lang="en-US" dirty="0"/>
          </a:p>
        </p:txBody>
      </p:sp>
    </p:spTree>
    <p:extLst>
      <p:ext uri="{BB962C8B-B14F-4D97-AF65-F5344CB8AC3E}">
        <p14:creationId xmlns:p14="http://schemas.microsoft.com/office/powerpoint/2010/main" val="116283870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28</a:t>
            </a:fld>
            <a:endParaRPr lang="en-US" dirty="0"/>
          </a:p>
        </p:txBody>
      </p:sp>
    </p:spTree>
    <p:extLst>
      <p:ext uri="{BB962C8B-B14F-4D97-AF65-F5344CB8AC3E}">
        <p14:creationId xmlns:p14="http://schemas.microsoft.com/office/powerpoint/2010/main" val="350901313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29</a:t>
            </a:fld>
            <a:endParaRPr lang="en-US" dirty="0"/>
          </a:p>
        </p:txBody>
      </p:sp>
    </p:spTree>
    <p:extLst>
      <p:ext uri="{BB962C8B-B14F-4D97-AF65-F5344CB8AC3E}">
        <p14:creationId xmlns:p14="http://schemas.microsoft.com/office/powerpoint/2010/main" val="42384600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3</a:t>
            </a:fld>
            <a:endParaRPr lang="en-US" dirty="0"/>
          </a:p>
        </p:txBody>
      </p:sp>
    </p:spTree>
    <p:extLst>
      <p:ext uri="{BB962C8B-B14F-4D97-AF65-F5344CB8AC3E}">
        <p14:creationId xmlns:p14="http://schemas.microsoft.com/office/powerpoint/2010/main" val="261903207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30</a:t>
            </a:fld>
            <a:endParaRPr lang="en-US" dirty="0"/>
          </a:p>
        </p:txBody>
      </p:sp>
    </p:spTree>
    <p:extLst>
      <p:ext uri="{BB962C8B-B14F-4D97-AF65-F5344CB8AC3E}">
        <p14:creationId xmlns:p14="http://schemas.microsoft.com/office/powerpoint/2010/main" val="306838575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31</a:t>
            </a:fld>
            <a:endParaRPr lang="en-US" dirty="0"/>
          </a:p>
        </p:txBody>
      </p:sp>
    </p:spTree>
    <p:extLst>
      <p:ext uri="{BB962C8B-B14F-4D97-AF65-F5344CB8AC3E}">
        <p14:creationId xmlns:p14="http://schemas.microsoft.com/office/powerpoint/2010/main" val="241663155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8E41278-A97F-6B4E-8A96-38954C528C7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182096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4</a:t>
            </a:fld>
            <a:endParaRPr lang="en-US" dirty="0"/>
          </a:p>
        </p:txBody>
      </p:sp>
    </p:spTree>
    <p:extLst>
      <p:ext uri="{BB962C8B-B14F-4D97-AF65-F5344CB8AC3E}">
        <p14:creationId xmlns:p14="http://schemas.microsoft.com/office/powerpoint/2010/main" val="19026714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5</a:t>
            </a:fld>
            <a:endParaRPr lang="en-US" dirty="0"/>
          </a:p>
        </p:txBody>
      </p:sp>
    </p:spTree>
    <p:extLst>
      <p:ext uri="{BB962C8B-B14F-4D97-AF65-F5344CB8AC3E}">
        <p14:creationId xmlns:p14="http://schemas.microsoft.com/office/powerpoint/2010/main" val="16231639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19E9337-0361-41F3-9C17-1F4FFD1214BA}" type="slidenum">
              <a:rPr lang="en-US" smtClean="0"/>
              <a:t>6</a:t>
            </a:fld>
            <a:endParaRPr lang="en-US" dirty="0"/>
          </a:p>
        </p:txBody>
      </p:sp>
    </p:spTree>
    <p:extLst>
      <p:ext uri="{BB962C8B-B14F-4D97-AF65-F5344CB8AC3E}">
        <p14:creationId xmlns:p14="http://schemas.microsoft.com/office/powerpoint/2010/main" val="12781854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7</a:t>
            </a:fld>
            <a:endParaRPr lang="en-US" dirty="0"/>
          </a:p>
        </p:txBody>
      </p:sp>
    </p:spTree>
    <p:extLst>
      <p:ext uri="{BB962C8B-B14F-4D97-AF65-F5344CB8AC3E}">
        <p14:creationId xmlns:p14="http://schemas.microsoft.com/office/powerpoint/2010/main" val="26120648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8</a:t>
            </a:fld>
            <a:endParaRPr lang="en-US" dirty="0"/>
          </a:p>
        </p:txBody>
      </p:sp>
    </p:spTree>
    <p:extLst>
      <p:ext uri="{BB962C8B-B14F-4D97-AF65-F5344CB8AC3E}">
        <p14:creationId xmlns:p14="http://schemas.microsoft.com/office/powerpoint/2010/main" val="6636257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8E41278-A97F-6B4E-8A96-38954C528C7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801340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customXml" Target="../../customXml/item4.xml"/><Relationship Id="rId7" Type="http://schemas.openxmlformats.org/officeDocument/2006/relationships/image" Target="../media/image1.png"/><Relationship Id="rId2" Type="http://schemas.openxmlformats.org/officeDocument/2006/relationships/customXml" Target="../../customXml/item5.xml"/><Relationship Id="rId1" Type="http://schemas.openxmlformats.org/officeDocument/2006/relationships/customXml" Target="../../customXml/item2.xml"/><Relationship Id="rId6" Type="http://schemas.openxmlformats.org/officeDocument/2006/relationships/slideMaster" Target="../slideMasters/slideMaster2.xml"/><Relationship Id="rId5" Type="http://schemas.openxmlformats.org/officeDocument/2006/relationships/customXml" Target="../../customXml/item3.xml"/><Relationship Id="rId4" Type="http://schemas.openxmlformats.org/officeDocument/2006/relationships/customXml" Target="../../customXml/item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rgbClr val="0070C0"/>
        </a:solidFill>
        <a:effectLst/>
      </p:bgPr>
    </p:bg>
    <p:spTree>
      <p:nvGrpSpPr>
        <p:cNvPr id="1" name=""/>
        <p:cNvGrpSpPr/>
        <p:nvPr/>
      </p:nvGrpSpPr>
      <p:grpSpPr>
        <a:xfrm>
          <a:off x="0" y="0"/>
          <a:ext cx="0" cy="0"/>
          <a:chOff x="0" y="0"/>
          <a:chExt cx="0" cy="0"/>
        </a:xfrm>
      </p:grpSpPr>
      <p:sp>
        <p:nvSpPr>
          <p:cNvPr id="726019" name="Rectangle 3"/>
          <p:cNvSpPr>
            <a:spLocks noGrp="1" noChangeArrowheads="1"/>
          </p:cNvSpPr>
          <p:nvPr>
            <p:ph type="ctrTitle" sz="quarter" hasCustomPrompt="1"/>
          </p:nvPr>
        </p:nvSpPr>
        <p:spPr>
          <a:xfrm>
            <a:off x="597160" y="508962"/>
            <a:ext cx="8379200" cy="1011928"/>
          </a:xfrm>
          <a:solidFill>
            <a:srgbClr val="3399FF"/>
          </a:solidFill>
          <a:ln algn="ctr"/>
        </p:spPr>
        <p:txBody>
          <a:bodyPr wrap="square" tIns="0" rIns="0" bIns="0" anchor="t" anchorCtr="0">
            <a:noAutofit/>
          </a:bodyPr>
          <a:lstStyle>
            <a:lvl1pPr algn="l">
              <a:spcBef>
                <a:spcPct val="60000"/>
              </a:spcBef>
              <a:buClr>
                <a:schemeClr val="hlink"/>
              </a:buClr>
              <a:buSzPct val="90000"/>
              <a:buFontTx/>
              <a:buNone/>
              <a:defRPr sz="3800" baseline="0">
                <a:solidFill>
                  <a:schemeClr val="bg1"/>
                </a:solidFill>
                <a:latin typeface="Segoe UI" pitchFamily="34" charset="0"/>
                <a:ea typeface="Segoe UI" pitchFamily="34" charset="0"/>
                <a:cs typeface="Segoe UI" pitchFamily="34" charset="0"/>
              </a:defRPr>
            </a:lvl1pPr>
          </a:lstStyle>
          <a:p>
            <a:r>
              <a:rPr lang="en-US" dirty="0"/>
              <a:t>Topic</a:t>
            </a:r>
          </a:p>
        </p:txBody>
      </p:sp>
      <p:sp>
        <p:nvSpPr>
          <p:cNvPr id="726020" name="Rectangle 4"/>
          <p:cNvSpPr>
            <a:spLocks noGrp="1" noChangeArrowheads="1"/>
          </p:cNvSpPr>
          <p:nvPr>
            <p:ph type="subTitle" sz="quarter" idx="1" hasCustomPrompt="1"/>
          </p:nvPr>
        </p:nvSpPr>
        <p:spPr>
          <a:xfrm>
            <a:off x="3685592" y="2110581"/>
            <a:ext cx="5290768" cy="3722293"/>
          </a:xfrm>
        </p:spPr>
        <p:txBody>
          <a:bodyPr lIns="91440" tIns="45720" rIns="91440" bIns="45720"/>
          <a:lstStyle>
            <a:lvl1pPr marL="285750" indent="-285750" algn="l">
              <a:lnSpc>
                <a:spcPct val="95000"/>
              </a:lnSpc>
              <a:spcBef>
                <a:spcPct val="60000"/>
              </a:spcBef>
              <a:buClr>
                <a:schemeClr val="bg1"/>
              </a:buClr>
              <a:buFont typeface="Wingdings" panose="05000000000000000000" pitchFamily="2" charset="2"/>
              <a:buChar char="Ø"/>
              <a:defRPr sz="1800">
                <a:solidFill>
                  <a:schemeClr val="bg1"/>
                </a:solidFill>
                <a:latin typeface="Segoe UI" pitchFamily="34" charset="0"/>
                <a:ea typeface="Segoe UI" pitchFamily="34" charset="0"/>
                <a:cs typeface="Segoe UI" pitchFamily="34" charset="0"/>
              </a:defRPr>
            </a:lvl1pPr>
          </a:lstStyle>
          <a:p>
            <a:r>
              <a:rPr lang="en-US" dirty="0"/>
              <a:t>Topic Description</a:t>
            </a:r>
          </a:p>
          <a:p>
            <a:endParaRPr lang="en-US" dirty="0"/>
          </a:p>
        </p:txBody>
      </p:sp>
      <p:sp>
        <p:nvSpPr>
          <p:cNvPr id="7" name="Text Placeholder 6">
            <a:extLst>
              <a:ext uri="{FF2B5EF4-FFF2-40B4-BE49-F238E27FC236}">
                <a16:creationId xmlns:a16="http://schemas.microsoft.com/office/drawing/2014/main" xmlns="" id="{05E1913A-614D-4F38-AB69-5348B29CCD5D}"/>
              </a:ext>
            </a:extLst>
          </p:cNvPr>
          <p:cNvSpPr>
            <a:spLocks noGrp="1"/>
          </p:cNvSpPr>
          <p:nvPr>
            <p:ph type="body" sz="quarter" idx="10"/>
          </p:nvPr>
        </p:nvSpPr>
        <p:spPr>
          <a:xfrm>
            <a:off x="261938" y="2756542"/>
            <a:ext cx="3241675" cy="2851150"/>
          </a:xfrm>
        </p:spPr>
        <p:txBody>
          <a:bodyPr/>
          <a:lstStyle>
            <a:lvl1pPr>
              <a:defRPr sz="2000">
                <a:solidFill>
                  <a:schemeClr val="bg1"/>
                </a:solidFill>
              </a:defRPr>
            </a:lvl1pPr>
          </a:lstStyle>
          <a:p>
            <a:pPr lvl="0"/>
            <a:r>
              <a:rPr lang="en-US" dirty="0"/>
              <a:t>Edit Master text</a:t>
            </a:r>
          </a:p>
        </p:txBody>
      </p:sp>
      <p:sp>
        <p:nvSpPr>
          <p:cNvPr id="11" name="Text Placeholder 10">
            <a:extLst>
              <a:ext uri="{FF2B5EF4-FFF2-40B4-BE49-F238E27FC236}">
                <a16:creationId xmlns:a16="http://schemas.microsoft.com/office/drawing/2014/main" xmlns="" id="{6A2AE784-2CA5-4194-B30C-8D50C676A59B}"/>
              </a:ext>
            </a:extLst>
          </p:cNvPr>
          <p:cNvSpPr>
            <a:spLocks noGrp="1"/>
          </p:cNvSpPr>
          <p:nvPr>
            <p:ph type="body" sz="quarter" idx="11" hasCustomPrompt="1"/>
          </p:nvPr>
        </p:nvSpPr>
        <p:spPr>
          <a:xfrm>
            <a:off x="261938" y="6018240"/>
            <a:ext cx="8714421" cy="391882"/>
          </a:xfrm>
          <a:solidFill>
            <a:schemeClr val="bg1"/>
          </a:solidFill>
        </p:spPr>
        <p:txBody>
          <a:bodyPr/>
          <a:lstStyle>
            <a:lvl1pPr marL="0" indent="0">
              <a:buNone/>
              <a:defRPr sz="1400">
                <a:solidFill>
                  <a:srgbClr val="3399FF"/>
                </a:solidFill>
              </a:defRPr>
            </a:lvl1pPr>
            <a:lvl2pPr>
              <a:defRPr>
                <a:solidFill>
                  <a:schemeClr val="bg1">
                    <a:lumMod val="75000"/>
                  </a:schemeClr>
                </a:solidFill>
              </a:defRPr>
            </a:lvl2pPr>
            <a:lvl3pPr>
              <a:defRPr>
                <a:solidFill>
                  <a:schemeClr val="bg1">
                    <a:lumMod val="75000"/>
                  </a:schemeClr>
                </a:solidFill>
              </a:defRPr>
            </a:lvl3pPr>
            <a:lvl4pPr>
              <a:defRPr>
                <a:solidFill>
                  <a:schemeClr val="bg1">
                    <a:lumMod val="75000"/>
                  </a:schemeClr>
                </a:solidFill>
              </a:defRPr>
            </a:lvl4pPr>
            <a:lvl5pPr>
              <a:defRPr>
                <a:solidFill>
                  <a:schemeClr val="bg1">
                    <a:lumMod val="75000"/>
                  </a:schemeClr>
                </a:solidFill>
              </a:defRPr>
            </a:lvl5pPr>
          </a:lstStyle>
          <a:p>
            <a:pPr lvl="0"/>
            <a:r>
              <a:rPr lang="en-US" dirty="0"/>
              <a:t>URL</a:t>
            </a:r>
          </a:p>
        </p:txBody>
      </p:sp>
      <p:sp>
        <p:nvSpPr>
          <p:cNvPr id="12" name="TextBox 11">
            <a:extLst>
              <a:ext uri="{FF2B5EF4-FFF2-40B4-BE49-F238E27FC236}">
                <a16:creationId xmlns:a16="http://schemas.microsoft.com/office/drawing/2014/main" xmlns="" id="{E1C05B86-1160-4370-A04A-9508198B968C}"/>
              </a:ext>
            </a:extLst>
          </p:cNvPr>
          <p:cNvSpPr txBox="1"/>
          <p:nvPr userDrawn="1"/>
        </p:nvSpPr>
        <p:spPr>
          <a:xfrm>
            <a:off x="6662057" y="6512893"/>
            <a:ext cx="2388641" cy="307777"/>
          </a:xfrm>
          <a:prstGeom prst="rect">
            <a:avLst/>
          </a:prstGeom>
          <a:noFill/>
        </p:spPr>
        <p:txBody>
          <a:bodyPr wrap="square" rtlCol="0">
            <a:spAutoFit/>
          </a:bodyPr>
          <a:lstStyle/>
          <a:p>
            <a:r>
              <a:rPr lang="en-US" sz="1400" dirty="0"/>
              <a:t>#70-533 @ITProGuru</a:t>
            </a:r>
          </a:p>
        </p:txBody>
      </p:sp>
    </p:spTree>
    <p:extLst>
      <p:ext uri="{BB962C8B-B14F-4D97-AF65-F5344CB8AC3E}">
        <p14:creationId xmlns:p14="http://schemas.microsoft.com/office/powerpoint/2010/main" val="34142929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01930" y="1189178"/>
            <a:ext cx="8740142" cy="4801075"/>
          </a:xfrm>
          <a:prstGeom prst="rect">
            <a:avLst/>
          </a:prstGeom>
        </p:spPr>
        <p:txBody>
          <a:bodyPr/>
          <a:lstStyle>
            <a:lvl1pPr marL="213593" indent="-213593">
              <a:buClr>
                <a:schemeClr val="tx1"/>
              </a:buClr>
              <a:buSzPct val="90000"/>
              <a:buFont typeface="Arial" pitchFamily="34" charset="0"/>
              <a:buChar char="•"/>
              <a:defRPr sz="2647">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420181" indent="-206590">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633773" indent="-213593">
              <a:buClr>
                <a:schemeClr val="tx1"/>
              </a:buClr>
              <a:buSzPct val="90000"/>
              <a:buFont typeface="Arial" pitchFamily="34" charset="0"/>
              <a:buChar char="•"/>
              <a:defRPr sz="2059">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801846" indent="-168073">
              <a:buClr>
                <a:schemeClr val="tx1"/>
              </a:buClr>
              <a:buSzPct val="90000"/>
              <a:buFont typeface="Arial" pitchFamily="34" charset="0"/>
              <a:buChar char="•"/>
              <a:defRPr sz="1765">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969919" indent="-168073">
              <a:buClr>
                <a:schemeClr val="tx1"/>
              </a:buClr>
              <a:buSzPct val="90000"/>
              <a:buFont typeface="Arial" pitchFamily="34" charset="0"/>
              <a:buChar char="•"/>
              <a:defRPr sz="147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7"/>
            <a:ext cx="9144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2720" spc="-38"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hasCustomPrompt="1"/>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Title</a:t>
            </a:r>
          </a:p>
        </p:txBody>
      </p:sp>
    </p:spTree>
    <p:extLst>
      <p:ext uri="{BB962C8B-B14F-4D97-AF65-F5344CB8AC3E}">
        <p14:creationId xmlns:p14="http://schemas.microsoft.com/office/powerpoint/2010/main" val="119637431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teps">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xmlns="" id="{CCF24501-8757-48AA-B9DD-ED5BECE78DDC}"/>
              </a:ext>
            </a:extLst>
          </p:cNvPr>
          <p:cNvSpPr txBox="1"/>
          <p:nvPr userDrawn="1"/>
        </p:nvSpPr>
        <p:spPr>
          <a:xfrm>
            <a:off x="169906" y="2054745"/>
            <a:ext cx="1568243"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Observations</a:t>
            </a:r>
          </a:p>
        </p:txBody>
      </p:sp>
      <p:sp>
        <p:nvSpPr>
          <p:cNvPr id="2" name="Title 1"/>
          <p:cNvSpPr>
            <a:spLocks noGrp="1"/>
          </p:cNvSpPr>
          <p:nvPr>
            <p:ph type="title" hasCustomPrompt="1"/>
          </p:nvPr>
        </p:nvSpPr>
        <p:spPr/>
        <p:txBody>
          <a:bodyPr/>
          <a:lstStyle>
            <a:lvl1pPr>
              <a:defRPr/>
            </a:lvl1pPr>
          </a:lstStyle>
          <a:p>
            <a:r>
              <a:rPr lang="en-US" dirty="0"/>
              <a:t>Click to edit Steps Title</a:t>
            </a:r>
          </a:p>
        </p:txBody>
      </p:sp>
      <p:graphicFrame>
        <p:nvGraphicFramePr>
          <p:cNvPr id="3" name="Table 2">
            <a:extLst>
              <a:ext uri="{FF2B5EF4-FFF2-40B4-BE49-F238E27FC236}">
                <a16:creationId xmlns:a16="http://schemas.microsoft.com/office/drawing/2014/main" xmlns="" id="{0DA8EFC8-B6A4-4A4B-9EDA-91002B4DFD8C}"/>
              </a:ext>
            </a:extLst>
          </p:cNvPr>
          <p:cNvGraphicFramePr>
            <a:graphicFrameLocks noGrp="1"/>
          </p:cNvGraphicFramePr>
          <p:nvPr userDrawn="1">
            <p:extLst>
              <p:ext uri="{D42A27DB-BD31-4B8C-83A1-F6EECF244321}">
                <p14:modId xmlns:p14="http://schemas.microsoft.com/office/powerpoint/2010/main" val="69496546"/>
              </p:ext>
            </p:extLst>
          </p:nvPr>
        </p:nvGraphicFramePr>
        <p:xfrm>
          <a:off x="177800" y="987548"/>
          <a:ext cx="8799331" cy="915686"/>
        </p:xfrm>
        <a:graphic>
          <a:graphicData uri="http://schemas.openxmlformats.org/drawingml/2006/table">
            <a:tbl>
              <a:tblPr firstRow="1" bandRow="1">
                <a:tableStyleId>{5C22544A-7EE6-4342-B048-85BDC9FD1C3A}</a:tableStyleId>
              </a:tblPr>
              <a:tblGrid>
                <a:gridCol w="247754">
                  <a:extLst>
                    <a:ext uri="{9D8B030D-6E8A-4147-A177-3AD203B41FA5}">
                      <a16:colId xmlns:a16="http://schemas.microsoft.com/office/drawing/2014/main" xmlns="" val="612254498"/>
                    </a:ext>
                  </a:extLst>
                </a:gridCol>
                <a:gridCol w="2696305">
                  <a:extLst>
                    <a:ext uri="{9D8B030D-6E8A-4147-A177-3AD203B41FA5}">
                      <a16:colId xmlns:a16="http://schemas.microsoft.com/office/drawing/2014/main" xmlns="" val="1261049811"/>
                    </a:ext>
                  </a:extLst>
                </a:gridCol>
                <a:gridCol w="241057">
                  <a:extLst>
                    <a:ext uri="{9D8B030D-6E8A-4147-A177-3AD203B41FA5}">
                      <a16:colId xmlns:a16="http://schemas.microsoft.com/office/drawing/2014/main" xmlns="" val="2638922956"/>
                    </a:ext>
                  </a:extLst>
                </a:gridCol>
                <a:gridCol w="2696305">
                  <a:extLst>
                    <a:ext uri="{9D8B030D-6E8A-4147-A177-3AD203B41FA5}">
                      <a16:colId xmlns:a16="http://schemas.microsoft.com/office/drawing/2014/main" xmlns="" val="1530065899"/>
                    </a:ext>
                  </a:extLst>
                </a:gridCol>
                <a:gridCol w="221605">
                  <a:extLst>
                    <a:ext uri="{9D8B030D-6E8A-4147-A177-3AD203B41FA5}">
                      <a16:colId xmlns:a16="http://schemas.microsoft.com/office/drawing/2014/main" xmlns="" val="1628348927"/>
                    </a:ext>
                  </a:extLst>
                </a:gridCol>
                <a:gridCol w="2696305">
                  <a:extLst>
                    <a:ext uri="{9D8B030D-6E8A-4147-A177-3AD203B41FA5}">
                      <a16:colId xmlns:a16="http://schemas.microsoft.com/office/drawing/2014/main" xmlns="" val="3564049150"/>
                    </a:ext>
                  </a:extLst>
                </a:gridCol>
              </a:tblGrid>
              <a:tr h="915686">
                <a:tc>
                  <a:txBody>
                    <a:bodyPr/>
                    <a:lstStyle/>
                    <a:p>
                      <a:pPr algn="ctr"/>
                      <a:r>
                        <a:rPr lang="en-US" sz="1800" dirty="0">
                          <a:solidFill>
                            <a:schemeClr val="bg1"/>
                          </a:solidFill>
                        </a:rPr>
                        <a:t>1</a:t>
                      </a: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solidFill>
                  </a:tcPr>
                </a:tc>
                <a:tc>
                  <a:txBody>
                    <a:bodyPr/>
                    <a:lstStyle/>
                    <a:p>
                      <a:pPr marL="0" indent="0" algn="l">
                        <a:buFont typeface="Arial" panose="020B0604020202020204" pitchFamily="34" charset="0"/>
                        <a:buNone/>
                      </a:pPr>
                      <a:endParaRPr lang="en-US" sz="1200" b="0" dirty="0">
                        <a:solidFill>
                          <a:schemeClr val="tx1"/>
                        </a:solidFill>
                        <a:latin typeface="Segoe UI" panose="020B0502040204020203" pitchFamily="34" charset="0"/>
                        <a:cs typeface="Segoe UI" panose="020B0502040204020203" pitchFamily="34" charset="0"/>
                      </a:endParaRP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sz="1800" dirty="0">
                          <a:solidFill>
                            <a:schemeClr val="bg1"/>
                          </a:solidFill>
                        </a:rPr>
                        <a:t>2</a:t>
                      </a: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sz="1800" dirty="0">
                          <a:solidFill>
                            <a:schemeClr val="bg1"/>
                          </a:solidFill>
                        </a:rPr>
                        <a:t>3</a:t>
                      </a: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302296024"/>
                  </a:ext>
                </a:extLst>
              </a:tr>
            </a:tbl>
          </a:graphicData>
        </a:graphic>
      </p:graphicFrame>
      <p:sp>
        <p:nvSpPr>
          <p:cNvPr id="7" name="TextBox 6">
            <a:extLst>
              <a:ext uri="{FF2B5EF4-FFF2-40B4-BE49-F238E27FC236}">
                <a16:creationId xmlns:a16="http://schemas.microsoft.com/office/drawing/2014/main" xmlns="" id="{92028F83-BC57-46B6-AE4F-F363D917BFB5}"/>
              </a:ext>
            </a:extLst>
          </p:cNvPr>
          <p:cNvSpPr txBox="1"/>
          <p:nvPr userDrawn="1"/>
        </p:nvSpPr>
        <p:spPr>
          <a:xfrm>
            <a:off x="4669826" y="2026752"/>
            <a:ext cx="1568243"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Results</a:t>
            </a:r>
          </a:p>
        </p:txBody>
      </p:sp>
      <p:sp>
        <p:nvSpPr>
          <p:cNvPr id="8" name="TextBox 7">
            <a:extLst>
              <a:ext uri="{FF2B5EF4-FFF2-40B4-BE49-F238E27FC236}">
                <a16:creationId xmlns:a16="http://schemas.microsoft.com/office/drawing/2014/main" xmlns="" id="{1B2D9789-D165-4BDB-A460-2343E7F13D54}"/>
              </a:ext>
            </a:extLst>
          </p:cNvPr>
          <p:cNvSpPr txBox="1"/>
          <p:nvPr userDrawn="1"/>
        </p:nvSpPr>
        <p:spPr>
          <a:xfrm>
            <a:off x="169906" y="5243163"/>
            <a:ext cx="1565352"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Resources</a:t>
            </a:r>
          </a:p>
        </p:txBody>
      </p:sp>
      <p:sp>
        <p:nvSpPr>
          <p:cNvPr id="10" name="TextBox 9">
            <a:extLst>
              <a:ext uri="{FF2B5EF4-FFF2-40B4-BE49-F238E27FC236}">
                <a16:creationId xmlns:a16="http://schemas.microsoft.com/office/drawing/2014/main" xmlns="" id="{2A40F325-ADB0-41C7-9EF7-7E36EF2381D6}"/>
              </a:ext>
            </a:extLst>
          </p:cNvPr>
          <p:cNvSpPr txBox="1"/>
          <p:nvPr userDrawn="1"/>
        </p:nvSpPr>
        <p:spPr>
          <a:xfrm>
            <a:off x="169904" y="794128"/>
            <a:ext cx="1568244"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Steps</a:t>
            </a:r>
          </a:p>
        </p:txBody>
      </p:sp>
      <p:sp>
        <p:nvSpPr>
          <p:cNvPr id="19" name="Text Placeholder 18">
            <a:extLst>
              <a:ext uri="{FF2B5EF4-FFF2-40B4-BE49-F238E27FC236}">
                <a16:creationId xmlns:a16="http://schemas.microsoft.com/office/drawing/2014/main" xmlns="" id="{97DBA5D9-8C6D-43D4-A24D-D27248395183}"/>
              </a:ext>
            </a:extLst>
          </p:cNvPr>
          <p:cNvSpPr>
            <a:spLocks noGrp="1"/>
          </p:cNvSpPr>
          <p:nvPr>
            <p:ph type="body" sz="quarter" idx="12" hasCustomPrompt="1"/>
          </p:nvPr>
        </p:nvSpPr>
        <p:spPr>
          <a:xfrm>
            <a:off x="460375" y="1035632"/>
            <a:ext cx="2590800" cy="827088"/>
          </a:xfrm>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Step 1</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Text Placeholder 18">
            <a:extLst>
              <a:ext uri="{FF2B5EF4-FFF2-40B4-BE49-F238E27FC236}">
                <a16:creationId xmlns:a16="http://schemas.microsoft.com/office/drawing/2014/main" xmlns="" id="{35DE67FC-9970-40AE-86CC-CDE63AD436CF}"/>
              </a:ext>
            </a:extLst>
          </p:cNvPr>
          <p:cNvSpPr>
            <a:spLocks noGrp="1"/>
          </p:cNvSpPr>
          <p:nvPr>
            <p:ph type="body" sz="quarter" idx="13" hasCustomPrompt="1"/>
          </p:nvPr>
        </p:nvSpPr>
        <p:spPr>
          <a:xfrm>
            <a:off x="3405726" y="1016750"/>
            <a:ext cx="2590800" cy="827088"/>
          </a:xfrm>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Step 2</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Text Placeholder 18">
            <a:extLst>
              <a:ext uri="{FF2B5EF4-FFF2-40B4-BE49-F238E27FC236}">
                <a16:creationId xmlns:a16="http://schemas.microsoft.com/office/drawing/2014/main" xmlns="" id="{5DA0B143-17CC-4340-B000-4AB93B418219}"/>
              </a:ext>
            </a:extLst>
          </p:cNvPr>
          <p:cNvSpPr>
            <a:spLocks noGrp="1"/>
          </p:cNvSpPr>
          <p:nvPr>
            <p:ph type="body" sz="quarter" idx="14" hasCustomPrompt="1"/>
          </p:nvPr>
        </p:nvSpPr>
        <p:spPr>
          <a:xfrm>
            <a:off x="6351077" y="1031847"/>
            <a:ext cx="2590800" cy="827088"/>
          </a:xfrm>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Step 3</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Text Placeholder 18">
            <a:extLst>
              <a:ext uri="{FF2B5EF4-FFF2-40B4-BE49-F238E27FC236}">
                <a16:creationId xmlns:a16="http://schemas.microsoft.com/office/drawing/2014/main" xmlns="" id="{D3A2EF9D-8503-44C9-8C8A-AD3AB6E8B9E7}"/>
              </a:ext>
            </a:extLst>
          </p:cNvPr>
          <p:cNvSpPr>
            <a:spLocks noGrp="1"/>
          </p:cNvSpPr>
          <p:nvPr>
            <p:ph type="body" sz="quarter" idx="17" hasCustomPrompt="1"/>
          </p:nvPr>
        </p:nvSpPr>
        <p:spPr>
          <a:xfrm>
            <a:off x="187194" y="5514817"/>
            <a:ext cx="8799331" cy="1065841"/>
          </a:xfrm>
          <a:solidFill>
            <a:schemeClr val="bg1"/>
          </a:solidFill>
          <a:ln w="22225">
            <a:solidFill>
              <a:srgbClr val="000000"/>
            </a:solidFill>
          </a:ln>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Resources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3" name="Text Placeholder 18">
            <a:extLst>
              <a:ext uri="{FF2B5EF4-FFF2-40B4-BE49-F238E27FC236}">
                <a16:creationId xmlns:a16="http://schemas.microsoft.com/office/drawing/2014/main" xmlns="" id="{15DBFA86-3281-48C1-B37A-60EAF36BD25D}"/>
              </a:ext>
            </a:extLst>
          </p:cNvPr>
          <p:cNvSpPr>
            <a:spLocks noGrp="1"/>
          </p:cNvSpPr>
          <p:nvPr>
            <p:ph type="body" sz="quarter" idx="16" hasCustomPrompt="1"/>
          </p:nvPr>
        </p:nvSpPr>
        <p:spPr>
          <a:xfrm>
            <a:off x="4678319" y="2265437"/>
            <a:ext cx="4295775" cy="2862989"/>
          </a:xfrm>
          <a:solidFill>
            <a:schemeClr val="bg1"/>
          </a:solidFill>
          <a:ln w="22225">
            <a:solidFill>
              <a:srgbClr val="000000"/>
            </a:solidFill>
          </a:ln>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Results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Text Placeholder 18">
            <a:extLst>
              <a:ext uri="{FF2B5EF4-FFF2-40B4-BE49-F238E27FC236}">
                <a16:creationId xmlns:a16="http://schemas.microsoft.com/office/drawing/2014/main" xmlns="" id="{2BFCEE7C-1B60-4DD2-A577-07AE5CD0142E}"/>
              </a:ext>
            </a:extLst>
          </p:cNvPr>
          <p:cNvSpPr>
            <a:spLocks noGrp="1"/>
          </p:cNvSpPr>
          <p:nvPr>
            <p:ph type="body" sz="quarter" idx="15" hasCustomPrompt="1"/>
          </p:nvPr>
        </p:nvSpPr>
        <p:spPr>
          <a:xfrm>
            <a:off x="177800" y="2301875"/>
            <a:ext cx="4263572" cy="2826552"/>
          </a:xfrm>
          <a:solidFill>
            <a:schemeClr val="bg1"/>
          </a:solidFill>
          <a:ln w="22225">
            <a:solidFill>
              <a:srgbClr val="000000"/>
            </a:solidFill>
          </a:ln>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Observations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Arrow: Down 10">
            <a:extLst>
              <a:ext uri="{FF2B5EF4-FFF2-40B4-BE49-F238E27FC236}">
                <a16:creationId xmlns:a16="http://schemas.microsoft.com/office/drawing/2014/main" xmlns="" id="{F67E61E6-AA38-485B-AE09-CD08BBD8FABF}"/>
              </a:ext>
            </a:extLst>
          </p:cNvPr>
          <p:cNvSpPr/>
          <p:nvPr userDrawn="1"/>
        </p:nvSpPr>
        <p:spPr bwMode="auto">
          <a:xfrm rot="16200000">
            <a:off x="2927137" y="814018"/>
            <a:ext cx="470385" cy="2854139"/>
          </a:xfrm>
          <a:prstGeom prst="downArrow">
            <a:avLst>
              <a:gd name="adj1" fmla="val 31468"/>
              <a:gd name="adj2" fmla="val 37425"/>
            </a:avLst>
          </a:prstGeom>
          <a:gradFill flip="none" rotWithShape="1">
            <a:gsLst>
              <a:gs pos="0">
                <a:srgbClr val="0078D7">
                  <a:lumMod val="0"/>
                  <a:lumOff val="100000"/>
                  <a:alpha val="0"/>
                </a:srgbClr>
              </a:gs>
              <a:gs pos="100000">
                <a:srgbClr val="0078D7">
                  <a:lumMod val="45000"/>
                  <a:lumOff val="55000"/>
                </a:srgbClr>
              </a:gs>
              <a:gs pos="100000">
                <a:schemeClr val="accent6"/>
              </a:gs>
            </a:gsLst>
            <a:lin ang="5400000" scaled="1"/>
            <a:tileRect/>
          </a:gradFill>
          <a:ln>
            <a:noFill/>
          </a:ln>
          <a:effectLst/>
        </p:spPr>
        <p:txBody>
          <a:bodyPr rot="0" spcFirstLastPara="0" vertOverflow="overflow" horzOverflow="overflow" vert="horz" wrap="square" lIns="137141" tIns="109713" rIns="137141" bIns="109713" numCol="1" spcCol="0" rtlCol="0" fromWordArt="0" anchor="t" anchorCtr="0" forceAA="0" compatLnSpc="1">
            <a:prstTxWarp prst="textNoShape">
              <a:avLst/>
            </a:prstTxWarp>
            <a:noAutofit/>
          </a:bodyPr>
          <a:lstStyle/>
          <a:p>
            <a:pPr algn="ctr" defTabSz="699220" fontAlgn="base">
              <a:lnSpc>
                <a:spcPct val="90000"/>
              </a:lnSpc>
              <a:spcBef>
                <a:spcPct val="0"/>
              </a:spcBef>
              <a:spcAft>
                <a:spcPct val="0"/>
              </a:spcAft>
              <a:defRPr/>
            </a:pPr>
            <a:endParaRPr lang="en-US" sz="1800"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Tree>
    <p:extLst>
      <p:ext uri="{BB962C8B-B14F-4D97-AF65-F5344CB8AC3E}">
        <p14:creationId xmlns:p14="http://schemas.microsoft.com/office/powerpoint/2010/main" val="33454148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
        <p:nvSpPr>
          <p:cNvPr id="4" name="Text Placeholder 4">
            <a:extLst>
              <a:ext uri="{FF2B5EF4-FFF2-40B4-BE49-F238E27FC236}">
                <a16:creationId xmlns:a16="http://schemas.microsoft.com/office/drawing/2014/main" xmlns="" id="{24211B1E-98C0-42A2-80F7-77814EB2808C}"/>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28043648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xmlns="" id="{17FADCA2-DA60-489B-A501-CF188B651DDA}"/>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9211533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4">
            <a:extLst>
              <a:ext uri="{FF2B5EF4-FFF2-40B4-BE49-F238E27FC236}">
                <a16:creationId xmlns:a16="http://schemas.microsoft.com/office/drawing/2014/main" xmlns="" id="{D037460C-05C3-42DE-B703-45DCB074BAFD}"/>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6728956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 Placeholder 4">
            <a:extLst>
              <a:ext uri="{FF2B5EF4-FFF2-40B4-BE49-F238E27FC236}">
                <a16:creationId xmlns:a16="http://schemas.microsoft.com/office/drawing/2014/main" xmlns="" id="{8C7EC5AE-0525-48F7-B435-5B9653415066}"/>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4831538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a:extLst>
              <a:ext uri="{FF2B5EF4-FFF2-40B4-BE49-F238E27FC236}">
                <a16:creationId xmlns:a16="http://schemas.microsoft.com/office/drawing/2014/main" xmlns="" id="{90A4200F-D9E6-4624-905A-FC78FABE78C8}"/>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3324877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a:extLst>
              <a:ext uri="{FF2B5EF4-FFF2-40B4-BE49-F238E27FC236}">
                <a16:creationId xmlns:a16="http://schemas.microsoft.com/office/drawing/2014/main" xmlns="" id="{7064F4CD-50E4-4810-A21F-C7BB8E8F2CF0}"/>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6566032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7151860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164857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4">
            <a:extLst>
              <a:ext uri="{FF2B5EF4-FFF2-40B4-BE49-F238E27FC236}">
                <a16:creationId xmlns:a16="http://schemas.microsoft.com/office/drawing/2014/main" xmlns="" id="{1E308FE5-C3CD-4C2B-84FD-DAE006C3200F}"/>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256941573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userDrawn="1">
  <p:cSld name="Demo">
    <p:bg>
      <p:bgPr>
        <a:solidFill>
          <a:srgbClr val="7030A0"/>
        </a:solidFill>
        <a:effectLst/>
      </p:bgPr>
    </p:bg>
    <p:spTree>
      <p:nvGrpSpPr>
        <p:cNvPr id="1" name=""/>
        <p:cNvGrpSpPr/>
        <p:nvPr/>
      </p:nvGrpSpPr>
      <p:grpSpPr>
        <a:xfrm>
          <a:off x="0" y="0"/>
          <a:ext cx="0" cy="0"/>
          <a:chOff x="0" y="0"/>
          <a:chExt cx="0" cy="0"/>
        </a:xfrm>
      </p:grpSpPr>
      <p:sp>
        <p:nvSpPr>
          <p:cNvPr id="726019" name="Rectangle 3"/>
          <p:cNvSpPr>
            <a:spLocks noGrp="1" noChangeArrowheads="1"/>
          </p:cNvSpPr>
          <p:nvPr>
            <p:ph type="ctrTitle" sz="quarter" hasCustomPrompt="1"/>
          </p:nvPr>
        </p:nvSpPr>
        <p:spPr>
          <a:xfrm>
            <a:off x="307912" y="770219"/>
            <a:ext cx="8379200" cy="1011928"/>
          </a:xfrm>
          <a:solidFill>
            <a:srgbClr val="7030A0"/>
          </a:solidFill>
          <a:ln algn="ctr"/>
        </p:spPr>
        <p:txBody>
          <a:bodyPr wrap="square" tIns="0" rIns="0" bIns="0" anchor="t" anchorCtr="0">
            <a:noAutofit/>
          </a:bodyPr>
          <a:lstStyle>
            <a:lvl1pPr algn="l">
              <a:spcBef>
                <a:spcPct val="60000"/>
              </a:spcBef>
              <a:buClr>
                <a:schemeClr val="hlink"/>
              </a:buClr>
              <a:buSzPct val="90000"/>
              <a:buFontTx/>
              <a:buNone/>
              <a:defRPr sz="2850" baseline="0">
                <a:solidFill>
                  <a:schemeClr val="bg1"/>
                </a:solidFill>
                <a:latin typeface="Segoe UI" pitchFamily="34" charset="0"/>
                <a:ea typeface="Segoe UI" pitchFamily="34" charset="0"/>
                <a:cs typeface="Segoe UI" pitchFamily="34" charset="0"/>
              </a:defRPr>
            </a:lvl1pPr>
          </a:lstStyle>
          <a:p>
            <a:r>
              <a:rPr lang="en-US" dirty="0"/>
              <a:t>Demo Title</a:t>
            </a:r>
          </a:p>
        </p:txBody>
      </p:sp>
      <p:sp>
        <p:nvSpPr>
          <p:cNvPr id="726020" name="Rectangle 4"/>
          <p:cNvSpPr>
            <a:spLocks noGrp="1" noChangeArrowheads="1"/>
          </p:cNvSpPr>
          <p:nvPr>
            <p:ph type="subTitle" sz="quarter" idx="1" hasCustomPrompt="1"/>
          </p:nvPr>
        </p:nvSpPr>
        <p:spPr>
          <a:xfrm>
            <a:off x="3685593" y="2110583"/>
            <a:ext cx="5290768" cy="3722293"/>
          </a:xfrm>
          <a:solidFill>
            <a:srgbClr val="7030A0"/>
          </a:solidFill>
        </p:spPr>
        <p:txBody>
          <a:bodyPr lIns="91440" tIns="45720" rIns="91440" bIns="45720"/>
          <a:lstStyle>
            <a:lvl1pPr marL="214313" indent="-214313" algn="l">
              <a:lnSpc>
                <a:spcPct val="95000"/>
              </a:lnSpc>
              <a:spcBef>
                <a:spcPct val="60000"/>
              </a:spcBef>
              <a:buClr>
                <a:schemeClr val="bg1"/>
              </a:buClr>
              <a:buFont typeface="Wingdings" panose="05000000000000000000" pitchFamily="2" charset="2"/>
              <a:buChar char="Ø"/>
              <a:defRPr sz="1350">
                <a:solidFill>
                  <a:schemeClr val="bg1"/>
                </a:solidFill>
                <a:latin typeface="Segoe UI" pitchFamily="34" charset="0"/>
                <a:ea typeface="Segoe UI" pitchFamily="34" charset="0"/>
                <a:cs typeface="Segoe UI" pitchFamily="34" charset="0"/>
              </a:defRPr>
            </a:lvl1pPr>
            <a:lvl2pPr marL="216694" indent="0">
              <a:buNone/>
              <a:defRPr/>
            </a:lvl2pPr>
          </a:lstStyle>
          <a:p>
            <a:r>
              <a:rPr lang="en-US" dirty="0"/>
              <a:t>Enter Description(s)</a:t>
            </a:r>
          </a:p>
          <a:p>
            <a:endParaRPr lang="en-US" dirty="0"/>
          </a:p>
        </p:txBody>
      </p:sp>
      <p:sp>
        <p:nvSpPr>
          <p:cNvPr id="7" name="Text Placeholder 6">
            <a:extLst>
              <a:ext uri="{FF2B5EF4-FFF2-40B4-BE49-F238E27FC236}">
                <a16:creationId xmlns:a16="http://schemas.microsoft.com/office/drawing/2014/main" xmlns="" id="{05E1913A-614D-4F38-AB69-5348B29CCD5D}"/>
              </a:ext>
            </a:extLst>
          </p:cNvPr>
          <p:cNvSpPr>
            <a:spLocks noGrp="1"/>
          </p:cNvSpPr>
          <p:nvPr>
            <p:ph type="body" sz="quarter" idx="10"/>
          </p:nvPr>
        </p:nvSpPr>
        <p:spPr>
          <a:xfrm>
            <a:off x="261939" y="2756542"/>
            <a:ext cx="3241675" cy="2851150"/>
          </a:xfrm>
        </p:spPr>
        <p:txBody>
          <a:bodyPr/>
          <a:lstStyle>
            <a:lvl1pPr>
              <a:defRPr sz="1500">
                <a:solidFill>
                  <a:schemeClr val="bg1"/>
                </a:solidFill>
              </a:defRPr>
            </a:lvl1pPr>
          </a:lstStyle>
          <a:p>
            <a:pPr lvl="0"/>
            <a:r>
              <a:rPr lang="en-US" dirty="0"/>
              <a:t>Edit Master text</a:t>
            </a:r>
          </a:p>
        </p:txBody>
      </p:sp>
      <p:sp>
        <p:nvSpPr>
          <p:cNvPr id="11" name="Text Placeholder 10">
            <a:extLst>
              <a:ext uri="{FF2B5EF4-FFF2-40B4-BE49-F238E27FC236}">
                <a16:creationId xmlns:a16="http://schemas.microsoft.com/office/drawing/2014/main" xmlns="" id="{6A2AE784-2CA5-4194-B30C-8D50C676A59B}"/>
              </a:ext>
            </a:extLst>
          </p:cNvPr>
          <p:cNvSpPr>
            <a:spLocks noGrp="1"/>
          </p:cNvSpPr>
          <p:nvPr>
            <p:ph type="body" sz="quarter" idx="11" hasCustomPrompt="1"/>
          </p:nvPr>
        </p:nvSpPr>
        <p:spPr>
          <a:xfrm>
            <a:off x="261938" y="6018240"/>
            <a:ext cx="8714421" cy="391882"/>
          </a:xfrm>
          <a:solidFill>
            <a:schemeClr val="bg1"/>
          </a:solidFill>
        </p:spPr>
        <p:txBody>
          <a:bodyPr/>
          <a:lstStyle>
            <a:lvl1pPr marL="0" indent="0">
              <a:buNone/>
              <a:defRPr sz="1050">
                <a:solidFill>
                  <a:srgbClr val="3399FF"/>
                </a:solidFill>
              </a:defRPr>
            </a:lvl1pPr>
            <a:lvl2pPr>
              <a:defRPr>
                <a:solidFill>
                  <a:schemeClr val="bg1">
                    <a:lumMod val="75000"/>
                  </a:schemeClr>
                </a:solidFill>
              </a:defRPr>
            </a:lvl2pPr>
            <a:lvl3pPr>
              <a:defRPr>
                <a:solidFill>
                  <a:schemeClr val="bg1">
                    <a:lumMod val="75000"/>
                  </a:schemeClr>
                </a:solidFill>
              </a:defRPr>
            </a:lvl3pPr>
            <a:lvl4pPr>
              <a:defRPr>
                <a:solidFill>
                  <a:schemeClr val="bg1">
                    <a:lumMod val="75000"/>
                  </a:schemeClr>
                </a:solidFill>
              </a:defRPr>
            </a:lvl4pPr>
            <a:lvl5pPr>
              <a:defRPr>
                <a:solidFill>
                  <a:schemeClr val="bg1">
                    <a:lumMod val="75000"/>
                  </a:schemeClr>
                </a:solidFill>
              </a:defRPr>
            </a:lvl5pPr>
          </a:lstStyle>
          <a:p>
            <a:pPr lvl="0"/>
            <a:r>
              <a:rPr lang="en-US" dirty="0"/>
              <a:t>URL</a:t>
            </a:r>
          </a:p>
        </p:txBody>
      </p:sp>
      <p:sp>
        <p:nvSpPr>
          <p:cNvPr id="8" name="Rectangle 7">
            <a:extLst>
              <a:ext uri="{FF2B5EF4-FFF2-40B4-BE49-F238E27FC236}">
                <a16:creationId xmlns:a16="http://schemas.microsoft.com/office/drawing/2014/main" xmlns="" id="{2E5CD9C4-3903-4CFA-9CED-0878686ABD1A}"/>
              </a:ext>
            </a:extLst>
          </p:cNvPr>
          <p:cNvSpPr/>
          <p:nvPr userDrawn="1"/>
        </p:nvSpPr>
        <p:spPr>
          <a:xfrm>
            <a:off x="158449" y="117611"/>
            <a:ext cx="1475084" cy="559833"/>
          </a:xfrm>
          <a:prstGeom prst="rect">
            <a:avLst/>
          </a:prstGeom>
        </p:spPr>
        <p:txBody>
          <a:bodyPr wrap="none">
            <a:spAutoFit/>
          </a:bodyPr>
          <a:lstStyle/>
          <a:p>
            <a:r>
              <a:rPr lang="en-US" sz="3038" dirty="0">
                <a:solidFill>
                  <a:srgbClr val="00B0F0"/>
                </a:solidFill>
              </a:rPr>
              <a:t>DEMO</a:t>
            </a:r>
          </a:p>
        </p:txBody>
      </p:sp>
    </p:spTree>
    <p:extLst>
      <p:ext uri="{BB962C8B-B14F-4D97-AF65-F5344CB8AC3E}">
        <p14:creationId xmlns:p14="http://schemas.microsoft.com/office/powerpoint/2010/main" val="391992442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726019" name="Rectangle 3"/>
          <p:cNvSpPr>
            <a:spLocks noGrp="1" noChangeArrowheads="1"/>
          </p:cNvSpPr>
          <p:nvPr>
            <p:ph type="ctrTitle" sz="quarter" hasCustomPrompt="1"/>
          </p:nvPr>
        </p:nvSpPr>
        <p:spPr>
          <a:xfrm>
            <a:off x="3200401" y="1907283"/>
            <a:ext cx="5732417" cy="470898"/>
          </a:xfrm>
          <a:solidFill>
            <a:srgbClr val="3399FF"/>
          </a:solidFill>
          <a:ln algn="ctr"/>
        </p:spPr>
        <p:txBody>
          <a:bodyPr wrap="square" tIns="0" rIns="0" bIns="0">
            <a:spAutoFit/>
          </a:bodyPr>
          <a:lstStyle>
            <a:lvl1pPr algn="l">
              <a:spcBef>
                <a:spcPct val="60000"/>
              </a:spcBef>
              <a:buClr>
                <a:schemeClr val="hlink"/>
              </a:buClr>
              <a:buSzPct val="90000"/>
              <a:buFontTx/>
              <a:buNone/>
              <a:defRPr sz="36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1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234587775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565409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en-US"/>
              <a:t>Click to edit Master text styles</a:t>
            </a:r>
          </a:p>
        </p:txBody>
      </p:sp>
    </p:spTree>
    <p:extLst>
      <p:ext uri="{BB962C8B-B14F-4D97-AF65-F5344CB8AC3E}">
        <p14:creationId xmlns:p14="http://schemas.microsoft.com/office/powerpoint/2010/main" val="255574454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9" y="992188"/>
            <a:ext cx="3798887" cy="438626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6" y="992188"/>
            <a:ext cx="3800475" cy="438626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1824461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1800" b="0">
                <a:solidFill>
                  <a:srgbClr val="0070C0"/>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6" y="1535113"/>
            <a:ext cx="4041775" cy="639762"/>
          </a:xfrm>
        </p:spPr>
        <p:txBody>
          <a:bodyPr anchor="t"/>
          <a:lstStyle>
            <a:lvl1pPr marL="0" indent="0">
              <a:buNone/>
              <a:defRPr sz="1800" b="0">
                <a:solidFill>
                  <a:srgbClr val="0070C0"/>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5027060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5856425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0669025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t"/>
          <a:lstStyle>
            <a:lvl1pPr algn="l">
              <a:defRPr sz="1500" b="0"/>
            </a:lvl1pPr>
          </a:lstStyle>
          <a:p>
            <a:r>
              <a:rPr lang="en-US"/>
              <a:t>Click to edit Master title style</a:t>
            </a:r>
            <a:endParaRPr lang="en-US" dirty="0"/>
          </a:p>
        </p:txBody>
      </p:sp>
      <p:sp>
        <p:nvSpPr>
          <p:cNvPr id="3" name="Content Placeholder 2"/>
          <p:cNvSpPr>
            <a:spLocks noGrp="1"/>
          </p:cNvSpPr>
          <p:nvPr>
            <p:ph idx="1"/>
          </p:nvPr>
        </p:nvSpPr>
        <p:spPr>
          <a:xfrm>
            <a:off x="3575050" y="273052"/>
            <a:ext cx="5111750" cy="5853113"/>
          </a:xfrm>
        </p:spPr>
        <p:txBody>
          <a:bodyPr/>
          <a:lstStyle>
            <a:lvl1pPr>
              <a:defRPr sz="2400">
                <a:solidFill>
                  <a:schemeClr val="bg1"/>
                </a:solidFill>
              </a:defRPr>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Tree>
    <p:extLst>
      <p:ext uri="{BB962C8B-B14F-4D97-AF65-F5344CB8AC3E}">
        <p14:creationId xmlns:p14="http://schemas.microsoft.com/office/powerpoint/2010/main" val="154954990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Tree>
    <p:extLst>
      <p:ext uri="{BB962C8B-B14F-4D97-AF65-F5344CB8AC3E}">
        <p14:creationId xmlns:p14="http://schemas.microsoft.com/office/powerpoint/2010/main" val="2629610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4">
            <a:extLst>
              <a:ext uri="{FF2B5EF4-FFF2-40B4-BE49-F238E27FC236}">
                <a16:creationId xmlns:a16="http://schemas.microsoft.com/office/drawing/2014/main" xmlns="" id="{0FDE037B-5AC3-4803-B046-88D8FAB98146}"/>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8638321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5059959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9"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007514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2209349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userDrawn="1">
  <p:cSld name="Demo">
    <p:bg>
      <p:bgPr>
        <a:solidFill>
          <a:srgbClr val="7030A0"/>
        </a:solidFill>
        <a:effectLst/>
      </p:bgPr>
    </p:bg>
    <p:spTree>
      <p:nvGrpSpPr>
        <p:cNvPr id="1" name=""/>
        <p:cNvGrpSpPr/>
        <p:nvPr/>
      </p:nvGrpSpPr>
      <p:grpSpPr>
        <a:xfrm>
          <a:off x="0" y="0"/>
          <a:ext cx="0" cy="0"/>
          <a:chOff x="0" y="0"/>
          <a:chExt cx="0" cy="0"/>
        </a:xfrm>
      </p:grpSpPr>
      <p:sp>
        <p:nvSpPr>
          <p:cNvPr id="726019" name="Rectangle 3"/>
          <p:cNvSpPr>
            <a:spLocks noGrp="1" noChangeArrowheads="1"/>
          </p:cNvSpPr>
          <p:nvPr>
            <p:ph type="ctrTitle" sz="quarter" hasCustomPrompt="1"/>
          </p:nvPr>
        </p:nvSpPr>
        <p:spPr>
          <a:xfrm>
            <a:off x="307912" y="770219"/>
            <a:ext cx="8379200" cy="1011928"/>
          </a:xfrm>
          <a:solidFill>
            <a:srgbClr val="7030A0"/>
          </a:solidFill>
          <a:ln algn="ctr"/>
        </p:spPr>
        <p:txBody>
          <a:bodyPr wrap="square" tIns="0" rIns="0" bIns="0" anchor="t" anchorCtr="0">
            <a:noAutofit/>
          </a:bodyPr>
          <a:lstStyle>
            <a:lvl1pPr algn="l">
              <a:spcBef>
                <a:spcPct val="60000"/>
              </a:spcBef>
              <a:buClr>
                <a:schemeClr val="hlink"/>
              </a:buClr>
              <a:buSzPct val="90000"/>
              <a:buFontTx/>
              <a:buNone/>
              <a:defRPr sz="2850" baseline="0">
                <a:solidFill>
                  <a:schemeClr val="bg1"/>
                </a:solidFill>
                <a:latin typeface="Segoe UI" pitchFamily="34" charset="0"/>
                <a:ea typeface="Segoe UI" pitchFamily="34" charset="0"/>
                <a:cs typeface="Segoe UI" pitchFamily="34" charset="0"/>
              </a:defRPr>
            </a:lvl1pPr>
          </a:lstStyle>
          <a:p>
            <a:r>
              <a:rPr lang="en-US" dirty="0"/>
              <a:t>Demo Title</a:t>
            </a:r>
          </a:p>
        </p:txBody>
      </p:sp>
      <p:sp>
        <p:nvSpPr>
          <p:cNvPr id="726020" name="Rectangle 4"/>
          <p:cNvSpPr>
            <a:spLocks noGrp="1" noChangeArrowheads="1"/>
          </p:cNvSpPr>
          <p:nvPr>
            <p:ph type="subTitle" sz="quarter" idx="1" hasCustomPrompt="1"/>
          </p:nvPr>
        </p:nvSpPr>
        <p:spPr>
          <a:xfrm>
            <a:off x="3685593" y="2110583"/>
            <a:ext cx="5290768" cy="3722293"/>
          </a:xfrm>
          <a:solidFill>
            <a:srgbClr val="7030A0"/>
          </a:solidFill>
        </p:spPr>
        <p:txBody>
          <a:bodyPr lIns="91440" tIns="45720" rIns="91440" bIns="45720"/>
          <a:lstStyle>
            <a:lvl1pPr marL="214313" indent="-214313" algn="l">
              <a:lnSpc>
                <a:spcPct val="95000"/>
              </a:lnSpc>
              <a:spcBef>
                <a:spcPct val="60000"/>
              </a:spcBef>
              <a:buClr>
                <a:schemeClr val="bg1"/>
              </a:buClr>
              <a:buFont typeface="Wingdings" panose="05000000000000000000" pitchFamily="2" charset="2"/>
              <a:buChar char="Ø"/>
              <a:defRPr sz="1350">
                <a:solidFill>
                  <a:schemeClr val="bg1"/>
                </a:solidFill>
                <a:latin typeface="Segoe UI" pitchFamily="34" charset="0"/>
                <a:ea typeface="Segoe UI" pitchFamily="34" charset="0"/>
                <a:cs typeface="Segoe UI" pitchFamily="34" charset="0"/>
              </a:defRPr>
            </a:lvl1pPr>
            <a:lvl2pPr marL="216694" indent="0">
              <a:buNone/>
              <a:defRPr/>
            </a:lvl2pPr>
          </a:lstStyle>
          <a:p>
            <a:r>
              <a:rPr lang="en-US" dirty="0"/>
              <a:t>Enter Description(s)</a:t>
            </a:r>
          </a:p>
          <a:p>
            <a:endParaRPr lang="en-US" dirty="0"/>
          </a:p>
        </p:txBody>
      </p:sp>
      <p:sp>
        <p:nvSpPr>
          <p:cNvPr id="7" name="Text Placeholder 6">
            <a:extLst>
              <a:ext uri="{FF2B5EF4-FFF2-40B4-BE49-F238E27FC236}">
                <a16:creationId xmlns:a16="http://schemas.microsoft.com/office/drawing/2014/main" xmlns="" id="{05E1913A-614D-4F38-AB69-5348B29CCD5D}"/>
              </a:ext>
            </a:extLst>
          </p:cNvPr>
          <p:cNvSpPr>
            <a:spLocks noGrp="1"/>
          </p:cNvSpPr>
          <p:nvPr>
            <p:ph type="body" sz="quarter" idx="10"/>
          </p:nvPr>
        </p:nvSpPr>
        <p:spPr>
          <a:xfrm>
            <a:off x="261939" y="2756542"/>
            <a:ext cx="3241675" cy="2851150"/>
          </a:xfrm>
        </p:spPr>
        <p:txBody>
          <a:bodyPr/>
          <a:lstStyle>
            <a:lvl1pPr>
              <a:defRPr sz="1500">
                <a:solidFill>
                  <a:schemeClr val="bg1"/>
                </a:solidFill>
              </a:defRPr>
            </a:lvl1pPr>
          </a:lstStyle>
          <a:p>
            <a:pPr lvl="0"/>
            <a:r>
              <a:rPr lang="en-US" dirty="0"/>
              <a:t>Edit Master text</a:t>
            </a:r>
          </a:p>
        </p:txBody>
      </p:sp>
      <p:sp>
        <p:nvSpPr>
          <p:cNvPr id="11" name="Text Placeholder 10">
            <a:extLst>
              <a:ext uri="{FF2B5EF4-FFF2-40B4-BE49-F238E27FC236}">
                <a16:creationId xmlns:a16="http://schemas.microsoft.com/office/drawing/2014/main" xmlns="" id="{6A2AE784-2CA5-4194-B30C-8D50C676A59B}"/>
              </a:ext>
            </a:extLst>
          </p:cNvPr>
          <p:cNvSpPr>
            <a:spLocks noGrp="1"/>
          </p:cNvSpPr>
          <p:nvPr>
            <p:ph type="body" sz="quarter" idx="11" hasCustomPrompt="1"/>
          </p:nvPr>
        </p:nvSpPr>
        <p:spPr>
          <a:xfrm>
            <a:off x="261938" y="6018240"/>
            <a:ext cx="8714421" cy="391882"/>
          </a:xfrm>
          <a:solidFill>
            <a:schemeClr val="bg1"/>
          </a:solidFill>
        </p:spPr>
        <p:txBody>
          <a:bodyPr/>
          <a:lstStyle>
            <a:lvl1pPr marL="0" indent="0">
              <a:buNone/>
              <a:defRPr sz="1050">
                <a:solidFill>
                  <a:srgbClr val="3399FF"/>
                </a:solidFill>
              </a:defRPr>
            </a:lvl1pPr>
            <a:lvl2pPr>
              <a:defRPr>
                <a:solidFill>
                  <a:schemeClr val="bg1">
                    <a:lumMod val="75000"/>
                  </a:schemeClr>
                </a:solidFill>
              </a:defRPr>
            </a:lvl2pPr>
            <a:lvl3pPr>
              <a:defRPr>
                <a:solidFill>
                  <a:schemeClr val="bg1">
                    <a:lumMod val="75000"/>
                  </a:schemeClr>
                </a:solidFill>
              </a:defRPr>
            </a:lvl3pPr>
            <a:lvl4pPr>
              <a:defRPr>
                <a:solidFill>
                  <a:schemeClr val="bg1">
                    <a:lumMod val="75000"/>
                  </a:schemeClr>
                </a:solidFill>
              </a:defRPr>
            </a:lvl4pPr>
            <a:lvl5pPr>
              <a:defRPr>
                <a:solidFill>
                  <a:schemeClr val="bg1">
                    <a:lumMod val="75000"/>
                  </a:schemeClr>
                </a:solidFill>
              </a:defRPr>
            </a:lvl5pPr>
          </a:lstStyle>
          <a:p>
            <a:pPr lvl="0"/>
            <a:r>
              <a:rPr lang="en-US" dirty="0"/>
              <a:t>URL</a:t>
            </a:r>
          </a:p>
        </p:txBody>
      </p:sp>
      <p:sp>
        <p:nvSpPr>
          <p:cNvPr id="8" name="Rectangle 7">
            <a:extLst>
              <a:ext uri="{FF2B5EF4-FFF2-40B4-BE49-F238E27FC236}">
                <a16:creationId xmlns:a16="http://schemas.microsoft.com/office/drawing/2014/main" xmlns="" id="{2E5CD9C4-3903-4CFA-9CED-0878686ABD1A}"/>
              </a:ext>
            </a:extLst>
          </p:cNvPr>
          <p:cNvSpPr/>
          <p:nvPr userDrawn="1"/>
        </p:nvSpPr>
        <p:spPr>
          <a:xfrm>
            <a:off x="158449" y="117611"/>
            <a:ext cx="1475084" cy="559833"/>
          </a:xfrm>
          <a:prstGeom prst="rect">
            <a:avLst/>
          </a:prstGeom>
        </p:spPr>
        <p:txBody>
          <a:bodyPr wrap="none">
            <a:spAutoFit/>
          </a:bodyPr>
          <a:lstStyle/>
          <a:p>
            <a:r>
              <a:rPr lang="en-US" sz="3038" dirty="0">
                <a:solidFill>
                  <a:srgbClr val="00B0F0"/>
                </a:solidFill>
              </a:rPr>
              <a:t>DEMO</a:t>
            </a:r>
          </a:p>
        </p:txBody>
      </p:sp>
    </p:spTree>
    <p:extLst>
      <p:ext uri="{BB962C8B-B14F-4D97-AF65-F5344CB8AC3E}">
        <p14:creationId xmlns:p14="http://schemas.microsoft.com/office/powerpoint/2010/main" val="213124782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5_Title Slide">
    <p:bg>
      <p:bgPr>
        <a:solidFill>
          <a:srgbClr val="0072C6"/>
        </a:solidFill>
        <a:effectLst/>
      </p:bgPr>
    </p:bg>
    <p:spTree>
      <p:nvGrpSpPr>
        <p:cNvPr id="1" name=""/>
        <p:cNvGrpSpPr/>
        <p:nvPr/>
      </p:nvGrpSpPr>
      <p:grpSpPr>
        <a:xfrm>
          <a:off x="0" y="0"/>
          <a:ext cx="0" cy="0"/>
          <a:chOff x="0" y="0"/>
          <a:chExt cx="0" cy="0"/>
        </a:xfrm>
      </p:grpSpPr>
      <p:pic>
        <p:nvPicPr>
          <p:cNvPr id="90" name="Picture 89"/>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257956" y="6023859"/>
            <a:ext cx="1679023" cy="365780"/>
          </a:xfrm>
          <a:prstGeom prst="rect">
            <a:avLst/>
          </a:prstGeom>
        </p:spPr>
      </p:pic>
      <p:sp>
        <p:nvSpPr>
          <p:cNvPr id="2" name="Rectangle 1"/>
          <p:cNvSpPr/>
          <p:nvPr userDrawn="1"/>
        </p:nvSpPr>
        <p:spPr bwMode="auto">
          <a:xfrm>
            <a:off x="6476903" y="0"/>
            <a:ext cx="2667097" cy="6858000"/>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85577" fontAlgn="base">
              <a:lnSpc>
                <a:spcPct val="90000"/>
              </a:lnSpc>
              <a:spcBef>
                <a:spcPct val="0"/>
              </a:spcBef>
              <a:spcAft>
                <a:spcPct val="0"/>
              </a:spcAft>
            </a:pPr>
            <a:endParaRPr lang="en-US" sz="1765"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01930" y="2720520"/>
            <a:ext cx="6202880" cy="896552"/>
          </a:xfrm>
          <a:noFill/>
        </p:spPr>
        <p:txBody>
          <a:bodyPr lIns="91440" tIns="91440" rIns="91440" bIns="91440">
            <a:noAutofit/>
          </a:bodyPr>
          <a:lstStyle>
            <a:lvl1pPr marL="0" indent="0">
              <a:spcBef>
                <a:spcPts val="0"/>
              </a:spcBef>
              <a:buNone/>
              <a:defRPr sz="2059" spc="0" baseline="0">
                <a:solidFill>
                  <a:schemeClr val="bg1"/>
                </a:solidFill>
                <a:latin typeface="+mj-lt"/>
              </a:defRPr>
            </a:lvl1pPr>
          </a:lstStyle>
          <a:p>
            <a:pPr lvl="0"/>
            <a:r>
              <a:rPr lang="en-US" dirty="0"/>
              <a:t>Speaker Name</a:t>
            </a:r>
          </a:p>
        </p:txBody>
      </p:sp>
      <p:sp>
        <p:nvSpPr>
          <p:cNvPr id="9" name="Title 1"/>
          <p:cNvSpPr>
            <a:spLocks noGrp="1"/>
          </p:cNvSpPr>
          <p:nvPr>
            <p:ph type="title" hasCustomPrompt="1"/>
          </p:nvPr>
        </p:nvSpPr>
        <p:spPr>
          <a:xfrm>
            <a:off x="201929" y="1644658"/>
            <a:ext cx="6202880" cy="1075862"/>
          </a:xfrm>
          <a:noFill/>
        </p:spPr>
        <p:txBody>
          <a:bodyPr lIns="91440" tIns="91440" rIns="91440" bIns="91440" anchor="t" anchorCtr="0"/>
          <a:lstStyle>
            <a:lvl1pPr>
              <a:defRPr sz="4412" spc="-59" baseline="0">
                <a:solidFill>
                  <a:schemeClr val="bg1"/>
                </a:solidFill>
              </a:defRPr>
            </a:lvl1pPr>
          </a:lstStyle>
          <a:p>
            <a:r>
              <a:rPr lang="en-US" dirty="0"/>
              <a:t>Presentation title</a:t>
            </a:r>
          </a:p>
        </p:txBody>
      </p:sp>
      <p:grpSp>
        <p:nvGrpSpPr>
          <p:cNvPr id="49" name="Group 48"/>
          <p:cNvGrpSpPr/>
          <p:nvPr userDrawn="1"/>
        </p:nvGrpSpPr>
        <p:grpSpPr>
          <a:xfrm>
            <a:off x="6807055" y="1662046"/>
            <a:ext cx="2062820" cy="3533909"/>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717333" eaLnBrk="1" fontAlgn="auto" latinLnBrk="0" hangingPunct="1">
                <a:lnSpc>
                  <a:spcPct val="100000"/>
                </a:lnSpc>
                <a:spcBef>
                  <a:spcPts val="0"/>
                </a:spcBef>
                <a:spcAft>
                  <a:spcPts val="0"/>
                </a:spcAft>
                <a:buClrTx/>
                <a:buSzTx/>
                <a:buFontTx/>
                <a:buNone/>
                <a:tabLst/>
                <a:defRPr/>
              </a:pPr>
              <a:endParaRPr kumimoji="0" lang="en-US" sz="1412"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717333" eaLnBrk="1" fontAlgn="auto" latinLnBrk="0" hangingPunct="1">
                <a:lnSpc>
                  <a:spcPct val="100000"/>
                </a:lnSpc>
                <a:spcBef>
                  <a:spcPts val="0"/>
                </a:spcBef>
                <a:spcAft>
                  <a:spcPts val="0"/>
                </a:spcAft>
                <a:buClrTx/>
                <a:buSzTx/>
                <a:buFontTx/>
                <a:buNone/>
                <a:tabLst/>
                <a:defRPr/>
              </a:pPr>
              <a:endParaRPr kumimoji="0" lang="en-US" sz="1412"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717333" eaLnBrk="1" fontAlgn="auto" latinLnBrk="0" hangingPunct="1">
                <a:lnSpc>
                  <a:spcPct val="100000"/>
                </a:lnSpc>
                <a:spcBef>
                  <a:spcPts val="0"/>
                </a:spcBef>
                <a:spcAft>
                  <a:spcPts val="0"/>
                </a:spcAft>
                <a:buClrTx/>
                <a:buSzTx/>
                <a:buFontTx/>
                <a:buNone/>
                <a:tabLst/>
                <a:defRPr/>
              </a:pPr>
              <a:endParaRPr kumimoji="0" lang="en-US" sz="1412"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717333" eaLnBrk="1" fontAlgn="auto" latinLnBrk="0" hangingPunct="1">
                <a:lnSpc>
                  <a:spcPct val="100000"/>
                </a:lnSpc>
                <a:spcBef>
                  <a:spcPts val="0"/>
                </a:spcBef>
                <a:spcAft>
                  <a:spcPts val="0"/>
                </a:spcAft>
                <a:buClrTx/>
                <a:buSzTx/>
                <a:buFontTx/>
                <a:buNone/>
                <a:tabLst/>
                <a:defRPr/>
              </a:pPr>
              <a:endParaRPr kumimoji="0" lang="en-US" sz="1412"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717333" eaLnBrk="1" fontAlgn="auto" latinLnBrk="0" hangingPunct="1">
                <a:lnSpc>
                  <a:spcPct val="100000"/>
                </a:lnSpc>
                <a:spcBef>
                  <a:spcPts val="0"/>
                </a:spcBef>
                <a:spcAft>
                  <a:spcPts val="0"/>
                </a:spcAft>
                <a:buClrTx/>
                <a:buSzTx/>
                <a:buFontTx/>
                <a:buNone/>
                <a:tabLst/>
                <a:defRPr/>
              </a:pPr>
              <a:endParaRPr kumimoji="0" lang="en-US" sz="1412"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717333" eaLnBrk="1" fontAlgn="auto" latinLnBrk="0" hangingPunct="1">
                <a:lnSpc>
                  <a:spcPct val="100000"/>
                </a:lnSpc>
                <a:spcBef>
                  <a:spcPts val="0"/>
                </a:spcBef>
                <a:spcAft>
                  <a:spcPts val="0"/>
                </a:spcAft>
                <a:buClrTx/>
                <a:buSzTx/>
                <a:buFontTx/>
                <a:buNone/>
                <a:tabLst/>
                <a:defRPr/>
              </a:pPr>
              <a:endParaRPr kumimoji="0" lang="en-US" sz="1412"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717333" eaLnBrk="1" fontAlgn="auto" latinLnBrk="0" hangingPunct="1">
                <a:lnSpc>
                  <a:spcPct val="100000"/>
                </a:lnSpc>
                <a:spcBef>
                  <a:spcPts val="0"/>
                </a:spcBef>
                <a:spcAft>
                  <a:spcPts val="0"/>
                </a:spcAft>
                <a:buClrTx/>
                <a:buSzTx/>
                <a:buFontTx/>
                <a:buNone/>
                <a:tabLst/>
                <a:defRPr/>
              </a:pPr>
              <a:endParaRPr kumimoji="0" lang="en-US" sz="1412"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717333" eaLnBrk="1" fontAlgn="auto" latinLnBrk="0" hangingPunct="1">
                <a:lnSpc>
                  <a:spcPct val="100000"/>
                </a:lnSpc>
                <a:spcBef>
                  <a:spcPts val="0"/>
                </a:spcBef>
                <a:spcAft>
                  <a:spcPts val="0"/>
                </a:spcAft>
                <a:buClrTx/>
                <a:buSzTx/>
                <a:buFontTx/>
                <a:buNone/>
                <a:tabLst/>
                <a:defRPr/>
              </a:pPr>
              <a:endParaRPr kumimoji="0" lang="en-US" sz="1412"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717333" eaLnBrk="1" fontAlgn="auto" latinLnBrk="0" hangingPunct="1">
                <a:lnSpc>
                  <a:spcPct val="100000"/>
                </a:lnSpc>
                <a:spcBef>
                  <a:spcPts val="0"/>
                </a:spcBef>
                <a:spcAft>
                  <a:spcPts val="0"/>
                </a:spcAft>
                <a:buClrTx/>
                <a:buSzTx/>
                <a:buFontTx/>
                <a:buNone/>
                <a:tabLst/>
                <a:defRPr/>
              </a:pPr>
              <a:endParaRPr kumimoji="0" lang="en-US" sz="1412"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717333" eaLnBrk="1" fontAlgn="auto" latinLnBrk="0" hangingPunct="1">
                <a:lnSpc>
                  <a:spcPct val="100000"/>
                </a:lnSpc>
                <a:spcBef>
                  <a:spcPts val="0"/>
                </a:spcBef>
                <a:spcAft>
                  <a:spcPts val="0"/>
                </a:spcAft>
                <a:buClrTx/>
                <a:buSzTx/>
                <a:buFontTx/>
                <a:buNone/>
                <a:tabLst/>
                <a:defRPr/>
              </a:pPr>
              <a:endParaRPr kumimoji="0" lang="en-US" sz="1412"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717333" eaLnBrk="1" fontAlgn="auto" latinLnBrk="0" hangingPunct="1">
                  <a:lnSpc>
                    <a:spcPct val="100000"/>
                  </a:lnSpc>
                  <a:spcBef>
                    <a:spcPts val="0"/>
                  </a:spcBef>
                  <a:spcAft>
                    <a:spcPts val="0"/>
                  </a:spcAft>
                  <a:buClrTx/>
                  <a:buSzTx/>
                  <a:buFontTx/>
                  <a:buNone/>
                  <a:tabLst/>
                  <a:defRPr/>
                </a:pPr>
                <a:endParaRPr kumimoji="0" lang="en-US" sz="1412"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717333" eaLnBrk="1" fontAlgn="auto" latinLnBrk="0" hangingPunct="1">
                  <a:lnSpc>
                    <a:spcPct val="100000"/>
                  </a:lnSpc>
                  <a:spcBef>
                    <a:spcPts val="0"/>
                  </a:spcBef>
                  <a:spcAft>
                    <a:spcPts val="0"/>
                  </a:spcAft>
                  <a:buClrTx/>
                  <a:buSzTx/>
                  <a:buFontTx/>
                  <a:buNone/>
                  <a:tabLst/>
                  <a:defRPr/>
                </a:pPr>
                <a:endParaRPr kumimoji="0" lang="en-US" sz="1412"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717333" eaLnBrk="1" fontAlgn="auto" latinLnBrk="0" hangingPunct="1">
                  <a:lnSpc>
                    <a:spcPct val="100000"/>
                  </a:lnSpc>
                  <a:spcBef>
                    <a:spcPts val="0"/>
                  </a:spcBef>
                  <a:spcAft>
                    <a:spcPts val="0"/>
                  </a:spcAft>
                  <a:buClrTx/>
                  <a:buSzTx/>
                  <a:buFontTx/>
                  <a:buNone/>
                  <a:tabLst/>
                  <a:defRPr/>
                </a:pPr>
                <a:endParaRPr kumimoji="0" lang="en-US" sz="1412"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717333" eaLnBrk="1" fontAlgn="auto" latinLnBrk="0" hangingPunct="1">
                  <a:lnSpc>
                    <a:spcPct val="100000"/>
                  </a:lnSpc>
                  <a:spcBef>
                    <a:spcPts val="0"/>
                  </a:spcBef>
                  <a:spcAft>
                    <a:spcPts val="0"/>
                  </a:spcAft>
                  <a:buClrTx/>
                  <a:buSzTx/>
                  <a:buFontTx/>
                  <a:buNone/>
                  <a:tabLst/>
                  <a:defRPr/>
                </a:pPr>
                <a:endParaRPr kumimoji="0" lang="en-US" sz="1412"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717333" eaLnBrk="1" fontAlgn="auto" latinLnBrk="0" hangingPunct="1">
                  <a:lnSpc>
                    <a:spcPct val="100000"/>
                  </a:lnSpc>
                  <a:spcBef>
                    <a:spcPts val="0"/>
                  </a:spcBef>
                  <a:spcAft>
                    <a:spcPts val="0"/>
                  </a:spcAft>
                  <a:buClrTx/>
                  <a:buSzTx/>
                  <a:buFontTx/>
                  <a:buNone/>
                  <a:tabLst/>
                  <a:defRPr/>
                </a:pPr>
                <a:endParaRPr kumimoji="0" lang="en-US" sz="1412"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717333" eaLnBrk="1" fontAlgn="auto" latinLnBrk="0" hangingPunct="1">
                <a:lnSpc>
                  <a:spcPct val="100000"/>
                </a:lnSpc>
                <a:spcBef>
                  <a:spcPts val="0"/>
                </a:spcBef>
                <a:spcAft>
                  <a:spcPts val="0"/>
                </a:spcAft>
                <a:buClrTx/>
                <a:buSzTx/>
                <a:buFontTx/>
                <a:buNone/>
                <a:tabLst/>
                <a:defRPr/>
              </a:pPr>
              <a:endParaRPr kumimoji="0" lang="en-US" sz="1412"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717333" eaLnBrk="1" fontAlgn="auto" latinLnBrk="0" hangingPunct="1">
                <a:lnSpc>
                  <a:spcPct val="100000"/>
                </a:lnSpc>
                <a:spcBef>
                  <a:spcPts val="0"/>
                </a:spcBef>
                <a:spcAft>
                  <a:spcPts val="0"/>
                </a:spcAft>
                <a:buClrTx/>
                <a:buSzTx/>
                <a:buFontTx/>
                <a:buNone/>
                <a:tabLst/>
                <a:defRPr/>
              </a:pPr>
              <a:endParaRPr kumimoji="0" lang="en-US" sz="1412"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717333" eaLnBrk="1" fontAlgn="auto" latinLnBrk="0" hangingPunct="1">
                  <a:lnSpc>
                    <a:spcPct val="100000"/>
                  </a:lnSpc>
                  <a:spcBef>
                    <a:spcPts val="0"/>
                  </a:spcBef>
                  <a:spcAft>
                    <a:spcPts val="0"/>
                  </a:spcAft>
                  <a:buClrTx/>
                  <a:buSzTx/>
                  <a:buFontTx/>
                  <a:buNone/>
                  <a:tabLst/>
                  <a:defRPr/>
                </a:pPr>
                <a:endParaRPr kumimoji="0" lang="en-US" sz="1412"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717333" eaLnBrk="1" fontAlgn="auto" latinLnBrk="0" hangingPunct="1">
                  <a:lnSpc>
                    <a:spcPct val="100000"/>
                  </a:lnSpc>
                  <a:spcBef>
                    <a:spcPts val="0"/>
                  </a:spcBef>
                  <a:spcAft>
                    <a:spcPts val="0"/>
                  </a:spcAft>
                  <a:buClrTx/>
                  <a:buSzTx/>
                  <a:buFontTx/>
                  <a:buNone/>
                  <a:tabLst/>
                  <a:defRPr/>
                </a:pPr>
                <a:endParaRPr kumimoji="0" lang="en-US" sz="1412"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717333" eaLnBrk="1" fontAlgn="auto" latinLnBrk="0" hangingPunct="1">
                  <a:lnSpc>
                    <a:spcPct val="100000"/>
                  </a:lnSpc>
                  <a:spcBef>
                    <a:spcPts val="0"/>
                  </a:spcBef>
                  <a:spcAft>
                    <a:spcPts val="0"/>
                  </a:spcAft>
                  <a:buClrTx/>
                  <a:buSzTx/>
                  <a:buFontTx/>
                  <a:buNone/>
                  <a:tabLst/>
                  <a:defRPr/>
                </a:pPr>
                <a:endParaRPr kumimoji="0" lang="en-US" sz="1412"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717333" eaLnBrk="1" fontAlgn="auto" latinLnBrk="0" hangingPunct="1">
                  <a:lnSpc>
                    <a:spcPct val="100000"/>
                  </a:lnSpc>
                  <a:spcBef>
                    <a:spcPts val="0"/>
                  </a:spcBef>
                  <a:spcAft>
                    <a:spcPts val="0"/>
                  </a:spcAft>
                  <a:buClrTx/>
                  <a:buSzTx/>
                  <a:buFontTx/>
                  <a:buNone/>
                  <a:tabLst/>
                  <a:defRPr/>
                </a:pPr>
                <a:endParaRPr kumimoji="0" lang="en-US" sz="1412"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717333" eaLnBrk="1" fontAlgn="auto" latinLnBrk="0" hangingPunct="1">
                  <a:lnSpc>
                    <a:spcPct val="100000"/>
                  </a:lnSpc>
                  <a:spcBef>
                    <a:spcPts val="0"/>
                  </a:spcBef>
                  <a:spcAft>
                    <a:spcPts val="0"/>
                  </a:spcAft>
                  <a:buClrTx/>
                  <a:buSzTx/>
                  <a:buFontTx/>
                  <a:buNone/>
                  <a:tabLst/>
                  <a:defRPr/>
                </a:pPr>
                <a:endParaRPr kumimoji="0" lang="en-US" sz="1412"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717333" eaLnBrk="1" fontAlgn="auto" latinLnBrk="0" hangingPunct="1">
                  <a:lnSpc>
                    <a:spcPct val="100000"/>
                  </a:lnSpc>
                  <a:spcBef>
                    <a:spcPts val="0"/>
                  </a:spcBef>
                  <a:spcAft>
                    <a:spcPts val="0"/>
                  </a:spcAft>
                  <a:buClrTx/>
                  <a:buSzTx/>
                  <a:buFontTx/>
                  <a:buNone/>
                  <a:tabLst/>
                  <a:defRPr/>
                </a:pPr>
                <a:endParaRPr kumimoji="0" lang="en-US" sz="1412"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717333" eaLnBrk="1" fontAlgn="auto" latinLnBrk="0" hangingPunct="1">
                  <a:lnSpc>
                    <a:spcPct val="100000"/>
                  </a:lnSpc>
                  <a:spcBef>
                    <a:spcPts val="0"/>
                  </a:spcBef>
                  <a:spcAft>
                    <a:spcPts val="0"/>
                  </a:spcAft>
                  <a:buClrTx/>
                  <a:buSzTx/>
                  <a:buFontTx/>
                  <a:buNone/>
                  <a:tabLst/>
                  <a:defRPr/>
                </a:pPr>
                <a:endParaRPr kumimoji="0" lang="en-US" sz="1412"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717333" eaLnBrk="1" fontAlgn="auto" latinLnBrk="0" hangingPunct="1">
                  <a:lnSpc>
                    <a:spcPct val="100000"/>
                  </a:lnSpc>
                  <a:spcBef>
                    <a:spcPts val="0"/>
                  </a:spcBef>
                  <a:spcAft>
                    <a:spcPts val="0"/>
                  </a:spcAft>
                  <a:buClrTx/>
                  <a:buSzTx/>
                  <a:buFontTx/>
                  <a:buNone/>
                  <a:tabLst/>
                  <a:defRPr/>
                </a:pPr>
                <a:endParaRPr kumimoji="0" lang="en-US" sz="1412"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717333" eaLnBrk="1" fontAlgn="auto" latinLnBrk="0" hangingPunct="1">
                  <a:lnSpc>
                    <a:spcPct val="100000"/>
                  </a:lnSpc>
                  <a:spcBef>
                    <a:spcPts val="0"/>
                  </a:spcBef>
                  <a:spcAft>
                    <a:spcPts val="0"/>
                  </a:spcAft>
                  <a:buClrTx/>
                  <a:buSzTx/>
                  <a:buFontTx/>
                  <a:buNone/>
                  <a:tabLst/>
                  <a:defRPr/>
                </a:pPr>
                <a:endParaRPr kumimoji="0" lang="en-US" sz="1412"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717333" eaLnBrk="1" fontAlgn="auto" latinLnBrk="0" hangingPunct="1">
                  <a:lnSpc>
                    <a:spcPct val="100000"/>
                  </a:lnSpc>
                  <a:spcBef>
                    <a:spcPts val="0"/>
                  </a:spcBef>
                  <a:spcAft>
                    <a:spcPts val="0"/>
                  </a:spcAft>
                  <a:buClrTx/>
                  <a:buSzTx/>
                  <a:buFontTx/>
                  <a:buNone/>
                  <a:tabLst/>
                  <a:defRPr/>
                </a:pPr>
                <a:endParaRPr kumimoji="0" lang="en-US" sz="1412"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717333" eaLnBrk="1" fontAlgn="auto" latinLnBrk="0" hangingPunct="1">
                  <a:lnSpc>
                    <a:spcPct val="100000"/>
                  </a:lnSpc>
                  <a:spcBef>
                    <a:spcPts val="0"/>
                  </a:spcBef>
                  <a:spcAft>
                    <a:spcPts val="0"/>
                  </a:spcAft>
                  <a:buClrTx/>
                  <a:buSzTx/>
                  <a:buFontTx/>
                  <a:buNone/>
                  <a:tabLst/>
                  <a:defRPr/>
                </a:pPr>
                <a:endParaRPr kumimoji="0" lang="en-US" sz="1412"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717333" eaLnBrk="1" fontAlgn="auto" latinLnBrk="0" hangingPunct="1">
                  <a:lnSpc>
                    <a:spcPct val="100000"/>
                  </a:lnSpc>
                  <a:spcBef>
                    <a:spcPts val="0"/>
                  </a:spcBef>
                  <a:spcAft>
                    <a:spcPts val="0"/>
                  </a:spcAft>
                  <a:buClrTx/>
                  <a:buSzTx/>
                  <a:buFontTx/>
                  <a:buNone/>
                  <a:tabLst/>
                  <a:defRPr/>
                </a:pPr>
                <a:endParaRPr kumimoji="0" lang="en-US" sz="1412"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717333" eaLnBrk="1" fontAlgn="auto" latinLnBrk="0" hangingPunct="1">
                  <a:lnSpc>
                    <a:spcPct val="100000"/>
                  </a:lnSpc>
                  <a:spcBef>
                    <a:spcPts val="0"/>
                  </a:spcBef>
                  <a:spcAft>
                    <a:spcPts val="0"/>
                  </a:spcAft>
                  <a:buClrTx/>
                  <a:buSzTx/>
                  <a:buFontTx/>
                  <a:buNone/>
                  <a:tabLst/>
                  <a:defRPr/>
                </a:pPr>
                <a:endParaRPr kumimoji="0" lang="en-US" sz="1412"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717333" eaLnBrk="1" fontAlgn="auto" latinLnBrk="0" hangingPunct="1">
                  <a:lnSpc>
                    <a:spcPct val="100000"/>
                  </a:lnSpc>
                  <a:spcBef>
                    <a:spcPts val="0"/>
                  </a:spcBef>
                  <a:spcAft>
                    <a:spcPts val="0"/>
                  </a:spcAft>
                  <a:buClrTx/>
                  <a:buSzTx/>
                  <a:buFontTx/>
                  <a:buNone/>
                  <a:tabLst/>
                  <a:defRPr/>
                </a:pPr>
                <a:endParaRPr kumimoji="0" lang="en-US" sz="1412"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717333" eaLnBrk="1" fontAlgn="auto" latinLnBrk="0" hangingPunct="1">
                  <a:lnSpc>
                    <a:spcPct val="100000"/>
                  </a:lnSpc>
                  <a:spcBef>
                    <a:spcPts val="0"/>
                  </a:spcBef>
                  <a:spcAft>
                    <a:spcPts val="0"/>
                  </a:spcAft>
                  <a:buClrTx/>
                  <a:buSzTx/>
                  <a:buFontTx/>
                  <a:buNone/>
                  <a:tabLst/>
                  <a:defRPr/>
                </a:pPr>
                <a:endParaRPr kumimoji="0" lang="en-US" sz="1412"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717333" eaLnBrk="1" fontAlgn="auto" latinLnBrk="0" hangingPunct="1">
                  <a:lnSpc>
                    <a:spcPct val="100000"/>
                  </a:lnSpc>
                  <a:spcBef>
                    <a:spcPts val="0"/>
                  </a:spcBef>
                  <a:spcAft>
                    <a:spcPts val="0"/>
                  </a:spcAft>
                  <a:buClrTx/>
                  <a:buSzTx/>
                  <a:buFontTx/>
                  <a:buNone/>
                  <a:tabLst/>
                  <a:defRPr/>
                </a:pPr>
                <a:endParaRPr kumimoji="0" lang="en-US" sz="1412"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717333" eaLnBrk="1" fontAlgn="auto" latinLnBrk="0" hangingPunct="1">
                  <a:lnSpc>
                    <a:spcPct val="100000"/>
                  </a:lnSpc>
                  <a:spcBef>
                    <a:spcPts val="0"/>
                  </a:spcBef>
                  <a:spcAft>
                    <a:spcPts val="0"/>
                  </a:spcAft>
                  <a:buClrTx/>
                  <a:buSzTx/>
                  <a:buFontTx/>
                  <a:buNone/>
                  <a:tabLst/>
                  <a:defRPr/>
                </a:pPr>
                <a:endParaRPr kumimoji="0" lang="en-US" sz="1412"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717333" eaLnBrk="1" fontAlgn="auto" latinLnBrk="0" hangingPunct="1">
                  <a:lnSpc>
                    <a:spcPct val="100000"/>
                  </a:lnSpc>
                  <a:spcBef>
                    <a:spcPts val="0"/>
                  </a:spcBef>
                  <a:spcAft>
                    <a:spcPts val="0"/>
                  </a:spcAft>
                  <a:buClrTx/>
                  <a:buSzTx/>
                  <a:buFontTx/>
                  <a:buNone/>
                  <a:tabLst/>
                  <a:defRPr/>
                </a:pPr>
                <a:endParaRPr kumimoji="0" lang="en-US" sz="1412"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393580171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Exam Tip">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85AA6D59-CBDC-4B28-BD8C-5E1C09B31A46}"/>
              </a:ext>
            </a:extLst>
          </p:cNvPr>
          <p:cNvSpPr/>
          <p:nvPr userDrawn="1"/>
        </p:nvSpPr>
        <p:spPr>
          <a:xfrm>
            <a:off x="0" y="0"/>
            <a:ext cx="9144000" cy="68580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201060" y="639601"/>
            <a:ext cx="8741879" cy="715581"/>
          </a:xfrm>
        </p:spPr>
        <p:txBody>
          <a:bodyPr>
            <a:normAutofit/>
          </a:bodyPr>
          <a:lstStyle>
            <a:lvl1pPr algn="l" defTabSz="685800" rtl="0" eaLnBrk="1" latinLnBrk="0" hangingPunct="1">
              <a:lnSpc>
                <a:spcPct val="90000"/>
              </a:lnSpc>
              <a:spcBef>
                <a:spcPct val="0"/>
              </a:spcBef>
              <a:buNone/>
              <a:defRPr lang="en-US" sz="3200" b="1" i="1" u="none" kern="1200" baseline="0" dirty="0">
                <a:solidFill>
                  <a:schemeClr val="tx1"/>
                </a:solidFill>
                <a:latin typeface="+mj-lt"/>
                <a:ea typeface="+mj-ea"/>
                <a:cs typeface="+mj-cs"/>
              </a:defRPr>
            </a:lvl1pPr>
          </a:lstStyle>
          <a:p>
            <a:r>
              <a:rPr lang="en-US" dirty="0"/>
              <a:t>Click to add Title</a:t>
            </a:r>
          </a:p>
        </p:txBody>
      </p:sp>
      <p:sp>
        <p:nvSpPr>
          <p:cNvPr id="4" name="Text Placeholder 3"/>
          <p:cNvSpPr>
            <a:spLocks noGrp="1"/>
          </p:cNvSpPr>
          <p:nvPr>
            <p:ph type="body" sz="quarter" idx="11" hasCustomPrompt="1"/>
          </p:nvPr>
        </p:nvSpPr>
        <p:spPr>
          <a:xfrm>
            <a:off x="201060" y="1441794"/>
            <a:ext cx="8741880" cy="4471326"/>
          </a:xfrm>
        </p:spPr>
        <p:txBody>
          <a:bodyPr>
            <a:noAutofit/>
          </a:bodyPr>
          <a:lstStyle>
            <a:lvl1pPr marL="0" indent="0">
              <a:buNone/>
              <a:defRPr sz="3000"/>
            </a:lvl1pPr>
            <a:lvl2pPr marL="21009" indent="0">
              <a:buNone/>
              <a:defRPr sz="1471"/>
            </a:lvl2pPr>
            <a:lvl3pPr marL="164571" indent="0">
              <a:buNone/>
              <a:defRPr sz="1471"/>
            </a:lvl3pPr>
            <a:lvl4pPr marL="350151" indent="0">
              <a:buNone/>
              <a:defRPr sz="1324"/>
            </a:lvl4pPr>
            <a:lvl5pPr marL="543901" indent="0">
              <a:buNone/>
              <a:defRPr sz="1324"/>
            </a:lvl5pPr>
          </a:lstStyle>
          <a:p>
            <a:pPr lvl="0"/>
            <a:r>
              <a:rPr lang="en-US" dirty="0"/>
              <a:t>Click to edit</a:t>
            </a:r>
          </a:p>
        </p:txBody>
      </p:sp>
      <p:sp>
        <p:nvSpPr>
          <p:cNvPr id="5" name="Rectangle 4"/>
          <p:cNvSpPr/>
          <p:nvPr userDrawn="1"/>
        </p:nvSpPr>
        <p:spPr>
          <a:xfrm>
            <a:off x="201060" y="86612"/>
            <a:ext cx="2774286" cy="715581"/>
          </a:xfrm>
          <a:prstGeom prst="rect">
            <a:avLst/>
          </a:prstGeom>
        </p:spPr>
        <p:txBody>
          <a:bodyPr wrap="none">
            <a:spAutoFit/>
          </a:bodyPr>
          <a:lstStyle/>
          <a:p>
            <a:pPr algn="l"/>
            <a:r>
              <a:rPr lang="en-US" sz="4050" b="1" dirty="0">
                <a:latin typeface="Segoe UI" panose="020B0502040204020203" pitchFamily="34" charset="0"/>
                <a:cs typeface="Segoe UI" panose="020B0502040204020203" pitchFamily="34" charset="0"/>
              </a:rPr>
              <a:t>EXAM TIP!</a:t>
            </a:r>
          </a:p>
        </p:txBody>
      </p:sp>
      <p:sp>
        <p:nvSpPr>
          <p:cNvPr id="6" name="Text Placeholder 4">
            <a:extLst>
              <a:ext uri="{FF2B5EF4-FFF2-40B4-BE49-F238E27FC236}">
                <a16:creationId xmlns:a16="http://schemas.microsoft.com/office/drawing/2014/main" xmlns="" id="{380C91C6-C6AF-40A3-AE50-C2507708BECF}"/>
              </a:ext>
            </a:extLst>
          </p:cNvPr>
          <p:cNvSpPr>
            <a:spLocks noGrp="1"/>
          </p:cNvSpPr>
          <p:nvPr>
            <p:ph type="body" sz="quarter" idx="10" hasCustomPrompt="1"/>
          </p:nvPr>
        </p:nvSpPr>
        <p:spPr>
          <a:xfrm>
            <a:off x="158354" y="5987143"/>
            <a:ext cx="8784586" cy="823460"/>
          </a:xfrm>
          <a:solidFill>
            <a:srgbClr val="00B050"/>
          </a:solidFill>
        </p:spPr>
        <p:txBody>
          <a:bodyPr>
            <a:noAutofit/>
          </a:bodyPr>
          <a:lstStyle>
            <a:lvl1pPr marL="0" indent="0">
              <a:buFontTx/>
              <a:buNone/>
              <a:defRPr sz="1500" u="sng">
                <a:solidFill>
                  <a:schemeClr val="tx1">
                    <a:lumMod val="95000"/>
                    <a:lumOff val="5000"/>
                  </a:schemeClr>
                </a:solidFill>
              </a:defRPr>
            </a:lvl1pPr>
            <a:lvl2pPr marL="342900" indent="0">
              <a:buFontTx/>
              <a:buNone/>
              <a:defRPr sz="1500" u="sng">
                <a:solidFill>
                  <a:schemeClr val="tx1">
                    <a:lumMod val="95000"/>
                    <a:lumOff val="5000"/>
                  </a:schemeClr>
                </a:solidFill>
              </a:defRPr>
            </a:lvl2pPr>
            <a:lvl3pPr marL="685800" indent="0">
              <a:buFontTx/>
              <a:buNone/>
              <a:defRPr sz="1500" u="sng">
                <a:solidFill>
                  <a:schemeClr val="tx1">
                    <a:lumMod val="95000"/>
                    <a:lumOff val="5000"/>
                  </a:schemeClr>
                </a:solidFill>
              </a:defRPr>
            </a:lvl3pPr>
            <a:lvl4pPr marL="1028700" indent="0">
              <a:buFontTx/>
              <a:buNone/>
              <a:defRPr sz="1500" u="sng">
                <a:solidFill>
                  <a:schemeClr val="tx1">
                    <a:lumMod val="95000"/>
                    <a:lumOff val="5000"/>
                  </a:schemeClr>
                </a:solidFill>
              </a:defRPr>
            </a:lvl4pPr>
            <a:lvl5pPr marL="1371600" indent="0">
              <a:buFontTx/>
              <a:buNone/>
              <a:defRPr sz="1500" u="sng">
                <a:solidFill>
                  <a:schemeClr val="tx1">
                    <a:lumMod val="95000"/>
                    <a:lumOff val="5000"/>
                  </a:schemeClr>
                </a:solidFill>
              </a:defRPr>
            </a:lvl5pPr>
          </a:lstStyle>
          <a:p>
            <a:pPr lvl="0"/>
            <a:r>
              <a:rPr lang="en-US" dirty="0"/>
              <a:t>Edit Source URL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4539075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estion">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xmlns="" id="{18074CDC-0128-42E8-B232-786D9C2CD277}"/>
              </a:ext>
            </a:extLst>
          </p:cNvPr>
          <p:cNvSpPr/>
          <p:nvPr userDrawn="1"/>
        </p:nvSpPr>
        <p:spPr>
          <a:xfrm>
            <a:off x="0" y="0"/>
            <a:ext cx="9144000" cy="1371600"/>
          </a:xfrm>
          <a:prstGeom prst="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460375" y="-3"/>
            <a:ext cx="7773988" cy="1296957"/>
          </a:xfrm>
        </p:spPr>
        <p:txBody>
          <a:bodyPr/>
          <a:lstStyle>
            <a:lvl1pPr>
              <a:defRPr/>
            </a:lvl1pPr>
          </a:lstStyle>
          <a:p>
            <a:r>
              <a:rPr lang="en-US" dirty="0"/>
              <a:t>Question….</a:t>
            </a:r>
          </a:p>
        </p:txBody>
      </p:sp>
      <p:sp>
        <p:nvSpPr>
          <p:cNvPr id="3" name="Content Placeholder 2"/>
          <p:cNvSpPr>
            <a:spLocks noGrp="1"/>
          </p:cNvSpPr>
          <p:nvPr>
            <p:ph idx="1"/>
          </p:nvPr>
        </p:nvSpPr>
        <p:spPr>
          <a:xfrm>
            <a:off x="261187" y="1482871"/>
            <a:ext cx="8574837" cy="4712995"/>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xmlns="" id="{7F35744D-EF33-49FA-9A3C-2D7BFFC7876A}"/>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4221246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nswer">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xmlns="" id="{18074CDC-0128-42E8-B232-786D9C2CD277}"/>
              </a:ext>
            </a:extLst>
          </p:cNvPr>
          <p:cNvSpPr/>
          <p:nvPr userDrawn="1"/>
        </p:nvSpPr>
        <p:spPr>
          <a:xfrm>
            <a:off x="0" y="0"/>
            <a:ext cx="9144000" cy="13716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460375" y="-3"/>
            <a:ext cx="7773988" cy="1296957"/>
          </a:xfrm>
        </p:spPr>
        <p:txBody>
          <a:bodyPr/>
          <a:lstStyle>
            <a:lvl1pPr>
              <a:defRPr/>
            </a:lvl1pPr>
          </a:lstStyle>
          <a:p>
            <a:r>
              <a:rPr lang="en-US" dirty="0"/>
              <a:t>Answer…</a:t>
            </a:r>
          </a:p>
        </p:txBody>
      </p:sp>
      <p:sp>
        <p:nvSpPr>
          <p:cNvPr id="3" name="Content Placeholder 2"/>
          <p:cNvSpPr>
            <a:spLocks noGrp="1"/>
          </p:cNvSpPr>
          <p:nvPr>
            <p:ph idx="1"/>
          </p:nvPr>
        </p:nvSpPr>
        <p:spPr>
          <a:xfrm>
            <a:off x="261187" y="1482871"/>
            <a:ext cx="8574837" cy="4712995"/>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xmlns="" id="{7F35744D-EF33-49FA-9A3C-2D7BFFC7876A}"/>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2057322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Lab">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xmlns="" id="{855B8EEB-D399-4AF3-B7D1-E78E1898CC1F}"/>
              </a:ext>
            </a:extLst>
          </p:cNvPr>
          <p:cNvSpPr/>
          <p:nvPr userDrawn="1"/>
        </p:nvSpPr>
        <p:spPr>
          <a:xfrm>
            <a:off x="0" y="0"/>
            <a:ext cx="9144000" cy="1371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1473233" y="1"/>
            <a:ext cx="7511614" cy="1231901"/>
          </a:xfrm>
        </p:spPr>
        <p:txBody>
          <a:bodyPr/>
          <a:lstStyle>
            <a:lvl1pPr>
              <a:defRPr/>
            </a:lvl1pPr>
          </a:lstStyle>
          <a:p>
            <a:r>
              <a:rPr lang="en-US" dirty="0"/>
              <a:t>Click to edit Lab title</a:t>
            </a:r>
          </a:p>
        </p:txBody>
      </p:sp>
      <p:sp>
        <p:nvSpPr>
          <p:cNvPr id="3" name="Content Placeholder 2"/>
          <p:cNvSpPr>
            <a:spLocks noGrp="1"/>
          </p:cNvSpPr>
          <p:nvPr>
            <p:ph idx="1" hasCustomPrompt="1"/>
          </p:nvPr>
        </p:nvSpPr>
        <p:spPr>
          <a:xfrm>
            <a:off x="151194" y="1371600"/>
            <a:ext cx="8833654" cy="4793789"/>
          </a:xfrm>
        </p:spPr>
        <p:txBody>
          <a:bodyPr>
            <a:normAutofit/>
          </a:bodyPr>
          <a:lstStyle>
            <a:lvl1pPr marL="0" indent="0">
              <a:buFontTx/>
              <a:buNone/>
              <a:defRPr sz="2700"/>
            </a:lvl1pPr>
            <a:lvl2pPr marL="342900" indent="0">
              <a:buFontTx/>
              <a:buNone/>
              <a:defRPr sz="2400"/>
            </a:lvl2pPr>
            <a:lvl3pPr marL="685800" indent="0">
              <a:buFontTx/>
              <a:buNone/>
              <a:defRPr sz="2100"/>
            </a:lvl3pPr>
            <a:lvl4pPr marL="1028700" indent="0">
              <a:buFontTx/>
              <a:buNone/>
              <a:defRPr sz="1800"/>
            </a:lvl4pPr>
            <a:lvl5pPr marL="1371600" indent="0">
              <a:buFontTx/>
              <a:buNone/>
              <a:defRPr sz="1800"/>
            </a:lvl5pPr>
          </a:lstStyle>
          <a:p>
            <a:pPr lvl="0"/>
            <a:r>
              <a:rPr lang="en-US" dirty="0"/>
              <a:t>Click to edit Master text styles</a:t>
            </a:r>
          </a:p>
          <a:p>
            <a:pPr lvl="1"/>
            <a:r>
              <a:rPr lang="en-US" dirty="0"/>
              <a:t>Second level </a:t>
            </a:r>
          </a:p>
          <a:p>
            <a:pPr lvl="1"/>
            <a:r>
              <a:rPr lang="en-US" dirty="0"/>
              <a:t>	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xmlns="" id="{36E8BE26-ED1E-4BC3-AABB-33679E13D11C}"/>
              </a:ext>
            </a:extLst>
          </p:cNvPr>
          <p:cNvSpPr/>
          <p:nvPr userDrawn="1"/>
        </p:nvSpPr>
        <p:spPr>
          <a:xfrm>
            <a:off x="158449" y="117610"/>
            <a:ext cx="1314784" cy="715581"/>
          </a:xfrm>
          <a:prstGeom prst="rect">
            <a:avLst/>
          </a:prstGeom>
        </p:spPr>
        <p:txBody>
          <a:bodyPr wrap="none">
            <a:spAutoFit/>
          </a:bodyPr>
          <a:lstStyle/>
          <a:p>
            <a:r>
              <a:rPr lang="en-US" sz="4050" dirty="0"/>
              <a:t>LAB</a:t>
            </a:r>
          </a:p>
        </p:txBody>
      </p:sp>
      <p:sp>
        <p:nvSpPr>
          <p:cNvPr id="9" name="Title 1">
            <a:extLst>
              <a:ext uri="{FF2B5EF4-FFF2-40B4-BE49-F238E27FC236}">
                <a16:creationId xmlns:a16="http://schemas.microsoft.com/office/drawing/2014/main" xmlns="" id="{C610877B-30C7-48C5-8BDA-CA0DB0C7F805}"/>
              </a:ext>
            </a:extLst>
          </p:cNvPr>
          <p:cNvSpPr txBox="1">
            <a:spLocks/>
          </p:cNvSpPr>
          <p:nvPr userDrawn="1"/>
        </p:nvSpPr>
        <p:spPr>
          <a:xfrm>
            <a:off x="151194" y="6219372"/>
            <a:ext cx="8833654" cy="587829"/>
          </a:xfrm>
          <a:prstGeom prst="rect">
            <a:avLst/>
          </a:prstGeom>
          <a:solidFill>
            <a:schemeClr val="bg1"/>
          </a:solidFill>
        </p:spPr>
        <p:txBody>
          <a:bodyPr vert="horz" lIns="68580" tIns="34290" rIns="68580" bIns="3429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500" u="sng" dirty="0">
                <a:solidFill>
                  <a:srgbClr val="0070C0"/>
                </a:solidFill>
              </a:rPr>
              <a:t>Click to edit Lab URL</a:t>
            </a:r>
          </a:p>
        </p:txBody>
      </p:sp>
    </p:spTree>
    <p:extLst>
      <p:ext uri="{BB962C8B-B14F-4D97-AF65-F5344CB8AC3E}">
        <p14:creationId xmlns:p14="http://schemas.microsoft.com/office/powerpoint/2010/main" val="26254498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amp; Co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1194" y="0"/>
            <a:ext cx="8833654" cy="878350"/>
          </a:xfrm>
        </p:spPr>
        <p:txBody>
          <a:bodyPr/>
          <a:lstStyle>
            <a:lvl1pPr>
              <a:defRPr/>
            </a:lvl1pPr>
          </a:lstStyle>
          <a:p>
            <a:r>
              <a:rPr lang="en-US" dirty="0"/>
              <a:t>Content &amp; Code</a:t>
            </a:r>
          </a:p>
        </p:txBody>
      </p:sp>
      <p:sp>
        <p:nvSpPr>
          <p:cNvPr id="3" name="Content Placeholder 2"/>
          <p:cNvSpPr>
            <a:spLocks noGrp="1"/>
          </p:cNvSpPr>
          <p:nvPr>
            <p:ph idx="1"/>
          </p:nvPr>
        </p:nvSpPr>
        <p:spPr>
          <a:xfrm>
            <a:off x="151194" y="1231902"/>
            <a:ext cx="8833654" cy="2421204"/>
          </a:xfrm>
        </p:spPr>
        <p:txBody>
          <a:bodyPr>
            <a:normAutofit/>
          </a:bodyPr>
          <a:lstStyle>
            <a:lvl1pPr marL="0" indent="0">
              <a:buFont typeface="Arial" panose="020B0604020202020204" pitchFamily="34" charset="0"/>
              <a:buNone/>
              <a:defRPr sz="2100"/>
            </a:lvl1pPr>
            <a:lvl2pPr marL="342900" indent="0">
              <a:buFont typeface="Arial" panose="020B0604020202020204" pitchFamily="34" charset="0"/>
              <a:buNone/>
              <a:defRPr sz="1800"/>
            </a:lvl2pPr>
            <a:lvl3pPr marL="685800" indent="0">
              <a:buFont typeface="Arial" panose="020B0604020202020204" pitchFamily="34" charset="0"/>
              <a:buNone/>
              <a:defRPr sz="1500"/>
            </a:lvl3pPr>
            <a:lvl4pPr marL="1028700" indent="0">
              <a:buFont typeface="Arial" panose="020B0604020202020204" pitchFamily="34" charset="0"/>
              <a:buNone/>
              <a:defRPr sz="1350"/>
            </a:lvl4pPr>
            <a:lvl5pPr marL="1371600" indent="0">
              <a:buFont typeface="Arial" panose="020B0604020202020204" pitchFamily="34" charset="0"/>
              <a:buNone/>
              <a:defRPr sz="135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xmlns="" id="{06833DA2-9089-4E59-9B9D-7F3A29DCE61C}"/>
              </a:ext>
            </a:extLst>
          </p:cNvPr>
          <p:cNvSpPr/>
          <p:nvPr userDrawn="1"/>
        </p:nvSpPr>
        <p:spPr bwMode="auto">
          <a:xfrm>
            <a:off x="33849" y="3653108"/>
            <a:ext cx="9020275" cy="3129417"/>
          </a:xfrm>
          <a:prstGeom prst="rect">
            <a:avLst/>
          </a:prstGeom>
          <a:solidFill>
            <a:schemeClr val="accent1"/>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290" rIns="0" bIns="34290" numCol="1" rtlCol="0" anchor="ctr" anchorCtr="0" compatLnSpc="1">
            <a:prstTxWarp prst="textNoShape">
              <a:avLst/>
            </a:prstTxWarp>
          </a:bodyPr>
          <a:lstStyle/>
          <a:p>
            <a:pPr algn="ctr" defTabSz="685577" fontAlgn="base">
              <a:spcBef>
                <a:spcPct val="0"/>
              </a:spcBef>
              <a:spcAft>
                <a:spcPct val="0"/>
              </a:spcAft>
            </a:pPr>
            <a:endParaRPr lang="en-US" sz="1471" dirty="0">
              <a:gradFill>
                <a:gsLst>
                  <a:gs pos="0">
                    <a:srgbClr val="FFFFFF"/>
                  </a:gs>
                  <a:gs pos="100000">
                    <a:srgbClr val="FFFFFF"/>
                  </a:gs>
                </a:gsLst>
                <a:lin ang="5400000" scaled="0"/>
              </a:gradFill>
            </a:endParaRPr>
          </a:p>
        </p:txBody>
      </p:sp>
      <p:sp>
        <p:nvSpPr>
          <p:cNvPr id="10" name="Content Placeholder 2">
            <a:extLst>
              <a:ext uri="{FF2B5EF4-FFF2-40B4-BE49-F238E27FC236}">
                <a16:creationId xmlns:a16="http://schemas.microsoft.com/office/drawing/2014/main" xmlns="" id="{A7A07890-C86B-4334-9F28-D4C01C01B9F8}"/>
              </a:ext>
            </a:extLst>
          </p:cNvPr>
          <p:cNvSpPr>
            <a:spLocks noGrp="1"/>
          </p:cNvSpPr>
          <p:nvPr>
            <p:ph idx="10" hasCustomPrompt="1"/>
          </p:nvPr>
        </p:nvSpPr>
        <p:spPr>
          <a:xfrm>
            <a:off x="151194" y="3795486"/>
            <a:ext cx="8833654" cy="2910114"/>
          </a:xfrm>
          <a:solidFill>
            <a:schemeClr val="bg1"/>
          </a:solidFill>
          <a:ln w="60325" cmpd="sng">
            <a:solidFill>
              <a:srgbClr val="0070C0"/>
            </a:solidFill>
          </a:ln>
        </p:spPr>
        <p:txBody>
          <a:bodyPr>
            <a:normAutofit/>
          </a:bodyPr>
          <a:lstStyle>
            <a:lvl1pPr marL="0" indent="0" defTabSz="0">
              <a:buFont typeface="Arial" panose="020B0604020202020204" pitchFamily="34" charset="0"/>
              <a:buNone/>
              <a:defRPr sz="1200">
                <a:latin typeface="Courier New" panose="02070309020205020404" pitchFamily="49" charset="0"/>
                <a:cs typeface="Courier New" panose="02070309020205020404" pitchFamily="49" charset="0"/>
              </a:defRPr>
            </a:lvl1pPr>
            <a:lvl2pPr marL="342900" indent="0" defTabSz="0">
              <a:buFont typeface="Arial" panose="020B0604020202020204" pitchFamily="34" charset="0"/>
              <a:buNone/>
              <a:defRPr sz="1200">
                <a:latin typeface="Courier New" panose="02070309020205020404" pitchFamily="49" charset="0"/>
                <a:cs typeface="Courier New" panose="02070309020205020404" pitchFamily="49" charset="0"/>
              </a:defRPr>
            </a:lvl2pPr>
            <a:lvl3pPr marL="685800" indent="0" defTabSz="0">
              <a:buFont typeface="Arial" panose="020B0604020202020204" pitchFamily="34" charset="0"/>
              <a:buNone/>
              <a:defRPr sz="1200">
                <a:latin typeface="Courier New" panose="02070309020205020404" pitchFamily="49" charset="0"/>
                <a:cs typeface="Courier New" panose="02070309020205020404" pitchFamily="49" charset="0"/>
              </a:defRPr>
            </a:lvl3pPr>
            <a:lvl4pPr marL="1028700" indent="0" defTabSz="0">
              <a:buFont typeface="Arial" panose="020B0604020202020204" pitchFamily="34" charset="0"/>
              <a:buNone/>
              <a:defRPr sz="1200">
                <a:latin typeface="Courier New" panose="02070309020205020404" pitchFamily="49" charset="0"/>
                <a:cs typeface="Courier New" panose="02070309020205020404" pitchFamily="49" charset="0"/>
              </a:defRPr>
            </a:lvl4pPr>
            <a:lvl5pPr marL="1371600" indent="0" defTabSz="0">
              <a:buFont typeface="Arial" panose="020B0604020202020204" pitchFamily="34" charset="0"/>
              <a:buNone/>
              <a:defRPr sz="1200">
                <a:latin typeface="Courier New" panose="02070309020205020404" pitchFamily="49" charset="0"/>
                <a:cs typeface="Courier New" panose="02070309020205020404" pitchFamily="49" charset="0"/>
              </a:defRPr>
            </a:lvl5pPr>
          </a:lstStyle>
          <a:p>
            <a:pPr lvl="0"/>
            <a:r>
              <a:rPr lang="en-US" dirty="0"/>
              <a:t>Click to Edit/Paste/Insert Code or Paste/Insert Screenshot</a:t>
            </a:r>
          </a:p>
          <a:p>
            <a:pPr lvl="1"/>
            <a:r>
              <a:rPr lang="en-US" dirty="0"/>
              <a:t>	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056990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523216E-3091-410D-83D4-F3B694551529}"/>
              </a:ext>
            </a:extLst>
          </p:cNvPr>
          <p:cNvSpPr>
            <a:spLocks noGrp="1"/>
          </p:cNvSpPr>
          <p:nvPr>
            <p:ph type="title" hasCustomPrompt="1"/>
          </p:nvPr>
        </p:nvSpPr>
        <p:spPr/>
        <p:txBody>
          <a:bodyPr/>
          <a:lstStyle>
            <a:lvl1pPr>
              <a:defRPr/>
            </a:lvl1pPr>
          </a:lstStyle>
          <a:p>
            <a:r>
              <a:rPr lang="en-US" dirty="0"/>
              <a:t>Click to edit Code Title</a:t>
            </a:r>
          </a:p>
        </p:txBody>
      </p:sp>
      <p:sp>
        <p:nvSpPr>
          <p:cNvPr id="4" name="Text Placeholder 3">
            <a:extLst>
              <a:ext uri="{FF2B5EF4-FFF2-40B4-BE49-F238E27FC236}">
                <a16:creationId xmlns:a16="http://schemas.microsoft.com/office/drawing/2014/main" xmlns="" id="{8AA8E3D7-116C-400A-AC64-F86759F16B62}"/>
              </a:ext>
            </a:extLst>
          </p:cNvPr>
          <p:cNvSpPr>
            <a:spLocks noGrp="1"/>
          </p:cNvSpPr>
          <p:nvPr>
            <p:ph type="body" sz="quarter" idx="10" hasCustomPrompt="1"/>
          </p:nvPr>
        </p:nvSpPr>
        <p:spPr>
          <a:xfrm>
            <a:off x="93306" y="811763"/>
            <a:ext cx="8929396" cy="5859625"/>
          </a:xfrm>
        </p:spPr>
        <p:txBody>
          <a:bodyPr/>
          <a:lstStyle>
            <a:lvl1pPr marL="0" indent="0">
              <a:buNone/>
              <a:defRPr sz="2400">
                <a:latin typeface="Consolas" panose="020B0609020204030204" pitchFamily="49" charset="0"/>
              </a:defRPr>
            </a:lvl1pPr>
            <a:lvl2pPr marL="288925" indent="0">
              <a:buNone/>
              <a:defRPr sz="2000">
                <a:latin typeface="Consolas" panose="020B0609020204030204" pitchFamily="49" charset="0"/>
              </a:defRPr>
            </a:lvl2pPr>
            <a:lvl3pPr marL="681037" indent="0">
              <a:buNone/>
              <a:defRPr sz="1800">
                <a:latin typeface="Consolas" panose="020B0609020204030204" pitchFamily="49" charset="0"/>
              </a:defRPr>
            </a:lvl3pPr>
            <a:lvl4pPr marL="1089025" indent="0">
              <a:buNone/>
              <a:defRPr sz="1600">
                <a:latin typeface="Consolas" panose="020B0609020204030204" pitchFamily="49" charset="0"/>
              </a:defRPr>
            </a:lvl4pPr>
            <a:lvl5pPr marL="1376363" indent="0">
              <a:buNone/>
              <a:defRPr sz="1600">
                <a:latin typeface="Consolas" panose="020B0609020204030204" pitchFamily="49" charset="0"/>
              </a:defRPr>
            </a:lvl5pPr>
          </a:lstStyle>
          <a:p>
            <a:pPr lvl="0"/>
            <a:r>
              <a:rPr lang="en-US" dirty="0"/>
              <a:t>Edit Code</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171816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8.xml"/><Relationship Id="rId13" Type="http://schemas.openxmlformats.org/officeDocument/2006/relationships/slideLayout" Target="../slideLayouts/slideLayout33.xml"/><Relationship Id="rId3" Type="http://schemas.openxmlformats.org/officeDocument/2006/relationships/slideLayout" Target="../slideLayouts/slideLayout23.xml"/><Relationship Id="rId7" Type="http://schemas.openxmlformats.org/officeDocument/2006/relationships/slideLayout" Target="../slideLayouts/slideLayout27.xml"/><Relationship Id="rId12" Type="http://schemas.openxmlformats.org/officeDocument/2006/relationships/slideLayout" Target="../slideLayouts/slideLayout32.xml"/><Relationship Id="rId2" Type="http://schemas.openxmlformats.org/officeDocument/2006/relationships/slideLayout" Target="../slideLayouts/slideLayout22.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slideLayout" Target="../slideLayouts/slideLayout31.xml"/><Relationship Id="rId5" Type="http://schemas.openxmlformats.org/officeDocument/2006/relationships/slideLayout" Target="../slideLayouts/slideLayout25.xml"/><Relationship Id="rId15" Type="http://schemas.openxmlformats.org/officeDocument/2006/relationships/theme" Target="../theme/theme2.xml"/><Relationship Id="rId10" Type="http://schemas.openxmlformats.org/officeDocument/2006/relationships/slideLayout" Target="../slideLayouts/slideLayout30.xml"/><Relationship Id="rId4" Type="http://schemas.openxmlformats.org/officeDocument/2006/relationships/slideLayout" Target="../slideLayouts/slideLayout24.xml"/><Relationship Id="rId9" Type="http://schemas.openxmlformats.org/officeDocument/2006/relationships/slideLayout" Target="../slideLayouts/slideLayout29.xml"/><Relationship Id="rId14"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261253" y="1021215"/>
            <a:ext cx="8574837"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a:extLst>
              <a:ext uri="{FF2B5EF4-FFF2-40B4-BE49-F238E27FC236}">
                <a16:creationId xmlns:a16="http://schemas.microsoft.com/office/drawing/2014/main" xmlns="" id="{6F9E1F0F-225E-4E24-B49F-412C1037260E}"/>
              </a:ext>
            </a:extLst>
          </p:cNvPr>
          <p:cNvSpPr txBox="1"/>
          <p:nvPr userDrawn="1"/>
        </p:nvSpPr>
        <p:spPr>
          <a:xfrm>
            <a:off x="6750596" y="6566714"/>
            <a:ext cx="2388641" cy="276999"/>
          </a:xfrm>
          <a:prstGeom prst="rect">
            <a:avLst/>
          </a:prstGeom>
          <a:noFill/>
        </p:spPr>
        <p:txBody>
          <a:bodyPr wrap="square" rtlCol="0">
            <a:spAutoFit/>
          </a:bodyPr>
          <a:lstStyle/>
          <a:p>
            <a:pPr algn="r"/>
            <a:r>
              <a:rPr lang="en-US" sz="1200" b="0" dirty="0">
                <a:solidFill>
                  <a:schemeClr val="bg2">
                    <a:lumMod val="75000"/>
                  </a:schemeClr>
                </a:solidFill>
              </a:rPr>
              <a:t>#70-533 @ITProGuru</a:t>
            </a:r>
          </a:p>
        </p:txBody>
      </p:sp>
    </p:spTree>
    <p:extLst>
      <p:ext uri="{BB962C8B-B14F-4D97-AF65-F5344CB8AC3E}">
        <p14:creationId xmlns:p14="http://schemas.microsoft.com/office/powerpoint/2010/main" val="2642523221"/>
      </p:ext>
    </p:extLst>
  </p:cSld>
  <p:clrMap bg1="lt1" tx1="dk1" bg2="lt2" tx2="dk2" accent1="accent1" accent2="accent2" accent3="accent3" accent4="accent4" accent5="accent5" accent6="accent6" hlink="hlink" folHlink="folHlink"/>
  <p:sldLayoutIdLst>
    <p:sldLayoutId id="2147483661" r:id="rId1"/>
    <p:sldLayoutId id="2147483672" r:id="rId2"/>
    <p:sldLayoutId id="2147483666" r:id="rId3"/>
    <p:sldLayoutId id="2147483701" r:id="rId4"/>
    <p:sldLayoutId id="2147483662" r:id="rId5"/>
    <p:sldLayoutId id="2147483699" r:id="rId6"/>
    <p:sldLayoutId id="2147483702" r:id="rId7"/>
    <p:sldLayoutId id="2147483700" r:id="rId8"/>
    <p:sldLayoutId id="2147483705" r:id="rId9"/>
    <p:sldLayoutId id="2147483703" r:id="rId10"/>
    <p:sldLayoutId id="2147483706" r:id="rId11"/>
    <p:sldLayoutId id="2147483663" r:id="rId12"/>
    <p:sldLayoutId id="2147483664" r:id="rId13"/>
    <p:sldLayoutId id="2147483665" r:id="rId14"/>
    <p:sldLayoutId id="2147483667" r:id="rId15"/>
    <p:sldLayoutId id="2147483668" r:id="rId16"/>
    <p:sldLayoutId id="2147483669" r:id="rId17"/>
    <p:sldLayoutId id="2147483670" r:id="rId18"/>
    <p:sldLayoutId id="2147483671" r:id="rId19"/>
    <p:sldLayoutId id="2147483722" r:id="rId20"/>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725001" name="Rectangle 9"/>
          <p:cNvSpPr>
            <a:spLocks noChangeArrowheads="1"/>
          </p:cNvSpPr>
          <p:nvPr/>
        </p:nvSpPr>
        <p:spPr bwMode="auto">
          <a:xfrm>
            <a:off x="4763" y="731840"/>
            <a:ext cx="9136062" cy="6111875"/>
          </a:xfrm>
          <a:prstGeom prst="rect">
            <a:avLst/>
          </a:prstGeom>
          <a:noFill/>
          <a:ln w="28575" algn="ctr">
            <a:noFill/>
            <a:miter lim="800000"/>
            <a:headEnd/>
            <a:tailEnd/>
          </a:ln>
          <a:effectLst/>
        </p:spPr>
        <p:txBody>
          <a:bodyPr wrap="none" anchor="ctr"/>
          <a:lstStyle/>
          <a:p>
            <a:pPr algn="ctr" eaLnBrk="0" hangingPunct="0">
              <a:defRPr/>
            </a:pPr>
            <a:endParaRPr lang="en-US" sz="1350" dirty="0">
              <a:cs typeface="+mn-cs"/>
            </a:endParaRPr>
          </a:p>
        </p:txBody>
      </p:sp>
      <p:sp>
        <p:nvSpPr>
          <p:cNvPr id="1029" name="Rectangle 4"/>
          <p:cNvSpPr>
            <a:spLocks noGrp="1" noChangeArrowheads="1"/>
          </p:cNvSpPr>
          <p:nvPr>
            <p:ph type="title"/>
          </p:nvPr>
        </p:nvSpPr>
        <p:spPr bwMode="auto">
          <a:xfrm>
            <a:off x="460376"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9"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087956643"/>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 id="2147483719" r:id="rId12"/>
    <p:sldLayoutId id="2147483720" r:id="rId13"/>
    <p:sldLayoutId id="2147483721" r:id="rId14"/>
  </p:sldLayoutIdLst>
  <p:txStyles>
    <p:titleStyle>
      <a:lvl1pPr algn="l" rtl="0" eaLnBrk="1" fontAlgn="base" hangingPunct="1">
        <a:lnSpc>
          <a:spcPct val="85000"/>
        </a:lnSpc>
        <a:spcBef>
          <a:spcPct val="0"/>
        </a:spcBef>
        <a:spcAft>
          <a:spcPct val="0"/>
        </a:spcAft>
        <a:buClr>
          <a:srgbClr val="DC0081"/>
        </a:buClr>
        <a:buFont typeface="Wingdings" pitchFamily="2" charset="2"/>
        <a:defRPr sz="21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18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18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18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1800">
          <a:solidFill>
            <a:schemeClr val="tx1"/>
          </a:solidFill>
          <a:latin typeface="Verdana" pitchFamily="34" charset="0"/>
        </a:defRPr>
      </a:lvl5pPr>
      <a:lvl6pPr marL="342900" algn="l" rtl="0" eaLnBrk="1" fontAlgn="base" hangingPunct="1">
        <a:lnSpc>
          <a:spcPct val="85000"/>
        </a:lnSpc>
        <a:spcBef>
          <a:spcPct val="0"/>
        </a:spcBef>
        <a:spcAft>
          <a:spcPct val="0"/>
        </a:spcAft>
        <a:buClr>
          <a:srgbClr val="DC0081"/>
        </a:buClr>
        <a:buFont typeface="Wingdings" pitchFamily="2" charset="2"/>
        <a:defRPr sz="1800">
          <a:solidFill>
            <a:schemeClr val="tx1"/>
          </a:solidFill>
          <a:latin typeface="Verdana" pitchFamily="34" charset="0"/>
        </a:defRPr>
      </a:lvl6pPr>
      <a:lvl7pPr marL="685800" algn="l" rtl="0" eaLnBrk="1" fontAlgn="base" hangingPunct="1">
        <a:lnSpc>
          <a:spcPct val="85000"/>
        </a:lnSpc>
        <a:spcBef>
          <a:spcPct val="0"/>
        </a:spcBef>
        <a:spcAft>
          <a:spcPct val="0"/>
        </a:spcAft>
        <a:buClr>
          <a:srgbClr val="DC0081"/>
        </a:buClr>
        <a:buFont typeface="Wingdings" pitchFamily="2" charset="2"/>
        <a:defRPr sz="1800">
          <a:solidFill>
            <a:schemeClr val="tx1"/>
          </a:solidFill>
          <a:latin typeface="Verdana" pitchFamily="34" charset="0"/>
        </a:defRPr>
      </a:lvl7pPr>
      <a:lvl8pPr marL="1028700" algn="l" rtl="0" eaLnBrk="1" fontAlgn="base" hangingPunct="1">
        <a:lnSpc>
          <a:spcPct val="85000"/>
        </a:lnSpc>
        <a:spcBef>
          <a:spcPct val="0"/>
        </a:spcBef>
        <a:spcAft>
          <a:spcPct val="0"/>
        </a:spcAft>
        <a:buClr>
          <a:srgbClr val="DC0081"/>
        </a:buClr>
        <a:buFont typeface="Wingdings" pitchFamily="2" charset="2"/>
        <a:defRPr sz="1800">
          <a:solidFill>
            <a:schemeClr val="tx1"/>
          </a:solidFill>
          <a:latin typeface="Verdana" pitchFamily="34" charset="0"/>
        </a:defRPr>
      </a:lvl8pPr>
      <a:lvl9pPr marL="1371600" algn="l" rtl="0" eaLnBrk="1" fontAlgn="base" hangingPunct="1">
        <a:lnSpc>
          <a:spcPct val="85000"/>
        </a:lnSpc>
        <a:spcBef>
          <a:spcPct val="0"/>
        </a:spcBef>
        <a:spcAft>
          <a:spcPct val="0"/>
        </a:spcAft>
        <a:buClr>
          <a:srgbClr val="DC0081"/>
        </a:buClr>
        <a:buFont typeface="Wingdings" pitchFamily="2" charset="2"/>
        <a:defRPr sz="1800">
          <a:solidFill>
            <a:schemeClr val="tx1"/>
          </a:solidFill>
          <a:latin typeface="Verdana" pitchFamily="34" charset="0"/>
        </a:defRPr>
      </a:lvl9pPr>
    </p:titleStyle>
    <p:bodyStyle>
      <a:lvl1pPr marL="130969" indent="-130969" algn="l" rtl="0" eaLnBrk="1" fontAlgn="base" hangingPunct="1">
        <a:lnSpc>
          <a:spcPct val="100000"/>
        </a:lnSpc>
        <a:spcBef>
          <a:spcPts val="450"/>
        </a:spcBef>
        <a:spcAft>
          <a:spcPct val="0"/>
        </a:spcAft>
        <a:buClr>
          <a:srgbClr val="0070C0"/>
        </a:buClr>
        <a:buSzPct val="90000"/>
        <a:buFont typeface="Arial" pitchFamily="34" charset="0"/>
        <a:buChar char="•"/>
        <a:defRPr sz="2100">
          <a:solidFill>
            <a:schemeClr val="tx1"/>
          </a:solidFill>
          <a:latin typeface="Segoe UI" pitchFamily="34" charset="0"/>
          <a:ea typeface="Segoe UI" pitchFamily="34" charset="0"/>
          <a:cs typeface="Segoe UI" pitchFamily="34" charset="0"/>
        </a:defRPr>
      </a:lvl1pPr>
      <a:lvl2pPr marL="344091" indent="-127397" algn="l" rtl="0" eaLnBrk="1" fontAlgn="base" hangingPunct="1">
        <a:lnSpc>
          <a:spcPct val="100000"/>
        </a:lnSpc>
        <a:spcBef>
          <a:spcPts val="450"/>
        </a:spcBef>
        <a:spcAft>
          <a:spcPct val="0"/>
        </a:spcAft>
        <a:buClr>
          <a:srgbClr val="0070C0"/>
        </a:buClr>
        <a:buSzPct val="80000"/>
        <a:buFont typeface="Arial" pitchFamily="34" charset="0"/>
        <a:buChar char="•"/>
        <a:defRPr sz="1800">
          <a:solidFill>
            <a:schemeClr val="tx1"/>
          </a:solidFill>
          <a:latin typeface="Segoe UI" pitchFamily="34" charset="0"/>
          <a:ea typeface="Segoe UI" pitchFamily="34" charset="0"/>
          <a:cs typeface="Segoe UI" pitchFamily="34" charset="0"/>
        </a:defRPr>
      </a:lvl2pPr>
      <a:lvl3pPr marL="640556" indent="-129779" algn="l" rtl="0" eaLnBrk="1" fontAlgn="base" hangingPunct="1">
        <a:lnSpc>
          <a:spcPct val="100000"/>
        </a:lnSpc>
        <a:spcBef>
          <a:spcPts val="450"/>
        </a:spcBef>
        <a:spcAft>
          <a:spcPct val="0"/>
        </a:spcAft>
        <a:buClr>
          <a:srgbClr val="0070C0"/>
        </a:buClr>
        <a:buSzPct val="80000"/>
        <a:buFont typeface="Arial" pitchFamily="34" charset="0"/>
        <a:buChar char="•"/>
        <a:defRPr sz="1500">
          <a:solidFill>
            <a:schemeClr val="tx1"/>
          </a:solidFill>
          <a:latin typeface="Segoe UI" pitchFamily="34" charset="0"/>
          <a:ea typeface="Segoe UI" pitchFamily="34" charset="0"/>
          <a:cs typeface="Segoe UI" pitchFamily="34" charset="0"/>
        </a:defRPr>
      </a:lvl3pPr>
      <a:lvl4pPr marL="940594" indent="-123825" algn="l" rtl="0" eaLnBrk="1" fontAlgn="base" hangingPunct="1">
        <a:lnSpc>
          <a:spcPct val="100000"/>
        </a:lnSpc>
        <a:spcBef>
          <a:spcPts val="450"/>
        </a:spcBef>
        <a:spcAft>
          <a:spcPct val="0"/>
        </a:spcAft>
        <a:buClr>
          <a:srgbClr val="0070C0"/>
        </a:buClr>
        <a:buSzPct val="90000"/>
        <a:buFont typeface="Arial" pitchFamily="34" charset="0"/>
        <a:buChar char="•"/>
        <a:defRPr sz="1350">
          <a:solidFill>
            <a:schemeClr val="tx1"/>
          </a:solidFill>
          <a:latin typeface="Segoe UI" pitchFamily="34" charset="0"/>
          <a:ea typeface="Segoe UI" pitchFamily="34" charset="0"/>
          <a:cs typeface="Segoe UI" pitchFamily="34" charset="0"/>
        </a:defRPr>
      </a:lvl4pPr>
      <a:lvl5pPr marL="1158479" indent="-126206" algn="l" rtl="0" eaLnBrk="1" fontAlgn="base" hangingPunct="1">
        <a:lnSpc>
          <a:spcPct val="100000"/>
        </a:lnSpc>
        <a:spcBef>
          <a:spcPts val="450"/>
        </a:spcBef>
        <a:spcAft>
          <a:spcPct val="0"/>
        </a:spcAft>
        <a:buClr>
          <a:srgbClr val="0070C0"/>
        </a:buClr>
        <a:buSzPct val="90000"/>
        <a:buFont typeface="Arial" pitchFamily="34" charset="0"/>
        <a:buChar char="•"/>
        <a:defRPr sz="1350">
          <a:solidFill>
            <a:schemeClr val="tx1"/>
          </a:solidFill>
          <a:latin typeface="Segoe UI" pitchFamily="34" charset="0"/>
          <a:ea typeface="Segoe UI" pitchFamily="34" charset="0"/>
          <a:cs typeface="Segoe UI" pitchFamily="34" charset="0"/>
        </a:defRPr>
      </a:lvl5pPr>
      <a:lvl6pPr marL="1501379" indent="-126206" algn="l" rtl="0" eaLnBrk="1" fontAlgn="base" hangingPunct="1">
        <a:lnSpc>
          <a:spcPct val="90000"/>
        </a:lnSpc>
        <a:spcBef>
          <a:spcPct val="70000"/>
        </a:spcBef>
        <a:spcAft>
          <a:spcPct val="0"/>
        </a:spcAft>
        <a:buClr>
          <a:srgbClr val="2D4A6D"/>
        </a:buClr>
        <a:buSzPct val="90000"/>
        <a:buChar char="•"/>
        <a:defRPr sz="1200">
          <a:solidFill>
            <a:schemeClr val="tx1"/>
          </a:solidFill>
          <a:latin typeface="+mn-lt"/>
        </a:defRPr>
      </a:lvl6pPr>
      <a:lvl7pPr marL="1844279" indent="-126206" algn="l" rtl="0" eaLnBrk="1" fontAlgn="base" hangingPunct="1">
        <a:lnSpc>
          <a:spcPct val="90000"/>
        </a:lnSpc>
        <a:spcBef>
          <a:spcPct val="70000"/>
        </a:spcBef>
        <a:spcAft>
          <a:spcPct val="0"/>
        </a:spcAft>
        <a:buClr>
          <a:srgbClr val="2D4A6D"/>
        </a:buClr>
        <a:buSzPct val="90000"/>
        <a:buChar char="•"/>
        <a:defRPr sz="1200">
          <a:solidFill>
            <a:schemeClr val="tx1"/>
          </a:solidFill>
          <a:latin typeface="+mn-lt"/>
        </a:defRPr>
      </a:lvl7pPr>
      <a:lvl8pPr marL="2187179" indent="-126206" algn="l" rtl="0" eaLnBrk="1" fontAlgn="base" hangingPunct="1">
        <a:lnSpc>
          <a:spcPct val="90000"/>
        </a:lnSpc>
        <a:spcBef>
          <a:spcPct val="70000"/>
        </a:spcBef>
        <a:spcAft>
          <a:spcPct val="0"/>
        </a:spcAft>
        <a:buClr>
          <a:srgbClr val="2D4A6D"/>
        </a:buClr>
        <a:buSzPct val="90000"/>
        <a:buChar char="•"/>
        <a:defRPr sz="1200">
          <a:solidFill>
            <a:schemeClr val="tx1"/>
          </a:solidFill>
          <a:latin typeface="+mn-lt"/>
        </a:defRPr>
      </a:lvl8pPr>
      <a:lvl9pPr marL="2530079" indent="-126206" algn="l" rtl="0" eaLnBrk="1" fontAlgn="base" hangingPunct="1">
        <a:lnSpc>
          <a:spcPct val="90000"/>
        </a:lnSpc>
        <a:spcBef>
          <a:spcPct val="70000"/>
        </a:spcBef>
        <a:spcAft>
          <a:spcPct val="0"/>
        </a:spcAft>
        <a:buClr>
          <a:srgbClr val="2D4A6D"/>
        </a:buClr>
        <a:buSzPct val="90000"/>
        <a:buChar char="•"/>
        <a:defRPr sz="1200">
          <a:solidFill>
            <a:schemeClr val="tx1"/>
          </a:solidFill>
          <a:latin typeface="+mn-lt"/>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0.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3.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p:txBody>
          <a:bodyPr/>
          <a:lstStyle/>
          <a:p>
            <a:r>
              <a:rPr lang="en-US" dirty="0"/>
              <a:t>Exam 70-533 Implementing Microsoft Azure Infrastructure Solutions</a:t>
            </a:r>
          </a:p>
        </p:txBody>
      </p:sp>
      <p:sp>
        <p:nvSpPr>
          <p:cNvPr id="17" name="Subtitle 16">
            <a:extLst>
              <a:ext uri="{FF2B5EF4-FFF2-40B4-BE49-F238E27FC236}">
                <a16:creationId xmlns:a16="http://schemas.microsoft.com/office/drawing/2014/main" xmlns="" id="{0DD7E3D9-0F16-4FC0-8096-670127E70DF5}"/>
              </a:ext>
            </a:extLst>
          </p:cNvPr>
          <p:cNvSpPr>
            <a:spLocks noGrp="1"/>
          </p:cNvSpPr>
          <p:nvPr>
            <p:ph type="subTitle" sz="quarter" idx="1"/>
          </p:nvPr>
        </p:nvSpPr>
        <p:spPr>
          <a:xfrm>
            <a:off x="597160" y="1660007"/>
            <a:ext cx="8379199" cy="3722293"/>
          </a:xfrm>
        </p:spPr>
        <p:txBody>
          <a:bodyPr/>
          <a:lstStyle/>
          <a:p>
            <a:r>
              <a:rPr lang="en-US" dirty="0"/>
              <a:t>Design and Implement Azure App Service Apps (10-15%) </a:t>
            </a:r>
          </a:p>
          <a:p>
            <a:r>
              <a:rPr lang="en-US" dirty="0"/>
              <a:t>Create and Manage Compute Resources (20-25%)</a:t>
            </a:r>
          </a:p>
          <a:p>
            <a:r>
              <a:rPr lang="en-US" dirty="0"/>
              <a:t>Design and Implement a Storage Strategy (10-15%) </a:t>
            </a:r>
          </a:p>
          <a:p>
            <a:r>
              <a:rPr lang="en-US" dirty="0"/>
              <a:t>Implement virtual networks (15–20%)</a:t>
            </a:r>
          </a:p>
          <a:p>
            <a:r>
              <a:rPr lang="en-US" dirty="0"/>
              <a:t>Design and Deploy ARM Templates (10-15%)</a:t>
            </a:r>
          </a:p>
          <a:p>
            <a:r>
              <a:rPr lang="en-US" dirty="0">
                <a:solidFill>
                  <a:srgbClr val="FFC000"/>
                </a:solidFill>
              </a:rPr>
              <a:t>Manage Azure Security, and Recovery Services (25-30%) </a:t>
            </a:r>
          </a:p>
          <a:p>
            <a:r>
              <a:rPr lang="en-US" dirty="0"/>
              <a:t>Manage Azure Operations (5-10%)</a:t>
            </a:r>
          </a:p>
          <a:p>
            <a:r>
              <a:rPr lang="en-US" dirty="0"/>
              <a:t>Manage Azure Identities (5-10%)</a:t>
            </a:r>
          </a:p>
        </p:txBody>
      </p:sp>
      <p:sp>
        <p:nvSpPr>
          <p:cNvPr id="18" name="Text Placeholder 17">
            <a:extLst>
              <a:ext uri="{FF2B5EF4-FFF2-40B4-BE49-F238E27FC236}">
                <a16:creationId xmlns:a16="http://schemas.microsoft.com/office/drawing/2014/main" xmlns="" id="{11C93E1D-2E2F-4845-990B-E2CC8438D003}"/>
              </a:ext>
            </a:extLst>
          </p:cNvPr>
          <p:cNvSpPr>
            <a:spLocks noGrp="1"/>
          </p:cNvSpPr>
          <p:nvPr>
            <p:ph type="body" sz="quarter" idx="11"/>
          </p:nvPr>
        </p:nvSpPr>
        <p:spPr/>
        <p:txBody>
          <a:bodyPr/>
          <a:lstStyle/>
          <a:p>
            <a:r>
              <a:rPr lang="en-US" dirty="0"/>
              <a:t>https://www.microsoft.com/en-ie/learning/exam-70-533.aspx</a:t>
            </a:r>
          </a:p>
        </p:txBody>
      </p:sp>
    </p:spTree>
    <p:extLst>
      <p:ext uri="{BB962C8B-B14F-4D97-AF65-F5344CB8AC3E}">
        <p14:creationId xmlns:p14="http://schemas.microsoft.com/office/powerpoint/2010/main" val="285601779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00BD2EA-436D-4D61-B9F8-4E68BE9661B3}"/>
              </a:ext>
            </a:extLst>
          </p:cNvPr>
          <p:cNvSpPr>
            <a:spLocks noGrp="1"/>
          </p:cNvSpPr>
          <p:nvPr>
            <p:ph type="title"/>
          </p:nvPr>
        </p:nvSpPr>
        <p:spPr/>
        <p:txBody>
          <a:bodyPr/>
          <a:lstStyle/>
          <a:p>
            <a:r>
              <a:rPr lang="en-US" dirty="0"/>
              <a:t>Importing Certificates </a:t>
            </a:r>
          </a:p>
        </p:txBody>
      </p:sp>
      <p:sp>
        <p:nvSpPr>
          <p:cNvPr id="3" name="Text Placeholder 2">
            <a:extLst>
              <a:ext uri="{FF2B5EF4-FFF2-40B4-BE49-F238E27FC236}">
                <a16:creationId xmlns:a16="http://schemas.microsoft.com/office/drawing/2014/main" xmlns="" id="{559E4F1A-5981-4417-AD4E-857518BFCF1F}"/>
              </a:ext>
            </a:extLst>
          </p:cNvPr>
          <p:cNvSpPr>
            <a:spLocks noGrp="1"/>
          </p:cNvSpPr>
          <p:nvPr>
            <p:ph type="body" idx="1"/>
          </p:nvPr>
        </p:nvSpPr>
        <p:spPr/>
        <p:txBody>
          <a:bodyPr/>
          <a:lstStyle/>
          <a:p>
            <a:r>
              <a:rPr lang="en-US" dirty="0" smtClean="0"/>
              <a:t>.</a:t>
            </a:r>
            <a:r>
              <a:rPr lang="en-US" dirty="0"/>
              <a:t>PFX or .PEM format </a:t>
            </a:r>
          </a:p>
          <a:p>
            <a:r>
              <a:rPr lang="en-US" dirty="0"/>
              <a:t>Convert the private key password to a secure string</a:t>
            </a:r>
          </a:p>
          <a:p>
            <a:pPr marL="288925" lvl="1" indent="0">
              <a:buNone/>
            </a:pPr>
            <a:r>
              <a:rPr lang="en-US" dirty="0"/>
              <a:t>$</a:t>
            </a:r>
            <a:r>
              <a:rPr lang="en-US" dirty="0" err="1"/>
              <a:t>CertPwd</a:t>
            </a:r>
            <a:r>
              <a:rPr lang="en-US" dirty="0"/>
              <a:t> = Convert-To-</a:t>
            </a:r>
            <a:r>
              <a:rPr lang="en-US" dirty="0" err="1"/>
              <a:t>SecureString</a:t>
            </a:r>
            <a:r>
              <a:rPr lang="en-US" dirty="0"/>
              <a:t> –String “</a:t>
            </a:r>
            <a:r>
              <a:rPr lang="en-US" dirty="0" err="1"/>
              <a:t>certP@ssword</a:t>
            </a:r>
            <a:r>
              <a:rPr lang="en-US" dirty="0"/>
              <a:t>” –Force –</a:t>
            </a:r>
            <a:r>
              <a:rPr lang="en-US" dirty="0" err="1"/>
              <a:t>AsplainText</a:t>
            </a:r>
            <a:r>
              <a:rPr lang="en-US" dirty="0"/>
              <a:t> </a:t>
            </a:r>
          </a:p>
          <a:p>
            <a:r>
              <a:rPr lang="en-US" dirty="0"/>
              <a:t>Import the certificate </a:t>
            </a:r>
          </a:p>
          <a:p>
            <a:pPr marL="288925" lvl="1" indent="0">
              <a:buNone/>
            </a:pPr>
            <a:r>
              <a:rPr lang="en-US" dirty="0"/>
              <a:t>Import-</a:t>
            </a:r>
            <a:r>
              <a:rPr lang="en-US" dirty="0" err="1"/>
              <a:t>AzureKeyVaultCertificate</a:t>
            </a:r>
            <a:r>
              <a:rPr lang="en-US" dirty="0"/>
              <a:t> –</a:t>
            </a:r>
            <a:r>
              <a:rPr lang="en-US" dirty="0" err="1"/>
              <a:t>VaultName</a:t>
            </a:r>
            <a:r>
              <a:rPr lang="en-US" dirty="0"/>
              <a:t> ‘MyKeyVault-0’ –Name ‘</a:t>
            </a:r>
            <a:r>
              <a:rPr lang="en-US" dirty="0" err="1"/>
              <a:t>MyFirstCert</a:t>
            </a:r>
            <a:r>
              <a:rPr lang="en-US" dirty="0"/>
              <a:t>’ –</a:t>
            </a:r>
            <a:r>
              <a:rPr lang="en-US" dirty="0" err="1"/>
              <a:t>FilePath</a:t>
            </a:r>
            <a:r>
              <a:rPr lang="en-US" dirty="0"/>
              <a:t> ‘c:\certs\</a:t>
            </a:r>
            <a:r>
              <a:rPr lang="en-US" dirty="0" err="1"/>
              <a:t>mycerts.pfx</a:t>
            </a:r>
            <a:r>
              <a:rPr lang="en-US" dirty="0"/>
              <a:t>’ –Password $</a:t>
            </a:r>
            <a:r>
              <a:rPr lang="en-US" dirty="0" err="1"/>
              <a:t>CertPwd</a:t>
            </a:r>
            <a:r>
              <a:rPr lang="en-US" dirty="0"/>
              <a:t/>
            </a:r>
            <a:br>
              <a:rPr lang="en-US" dirty="0"/>
            </a:br>
            <a:r>
              <a:rPr lang="en-US" dirty="0"/>
              <a:t>	</a:t>
            </a:r>
          </a:p>
          <a:p>
            <a:pPr marL="288925" lvl="1" indent="0">
              <a:buNone/>
            </a:pPr>
            <a:endParaRPr lang="en-US" dirty="0"/>
          </a:p>
        </p:txBody>
      </p:sp>
      <p:sp>
        <p:nvSpPr>
          <p:cNvPr id="4" name="Text Placeholder 3">
            <a:extLst>
              <a:ext uri="{FF2B5EF4-FFF2-40B4-BE49-F238E27FC236}">
                <a16:creationId xmlns:a16="http://schemas.microsoft.com/office/drawing/2014/main" xmlns="" id="{031D3539-4355-4925-8BB6-1CEDA6573CA0}"/>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415156099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3142B43-4773-4777-B95B-16D24CE4A73F}"/>
              </a:ext>
            </a:extLst>
          </p:cNvPr>
          <p:cNvSpPr>
            <a:spLocks noGrp="1"/>
          </p:cNvSpPr>
          <p:nvPr>
            <p:ph type="title"/>
          </p:nvPr>
        </p:nvSpPr>
        <p:spPr/>
        <p:txBody>
          <a:bodyPr/>
          <a:lstStyle/>
          <a:p>
            <a:r>
              <a:rPr lang="en-US" dirty="0"/>
              <a:t>Creating Certificates</a:t>
            </a:r>
          </a:p>
        </p:txBody>
      </p:sp>
      <p:sp>
        <p:nvSpPr>
          <p:cNvPr id="3" name="Text Placeholder 2">
            <a:extLst>
              <a:ext uri="{FF2B5EF4-FFF2-40B4-BE49-F238E27FC236}">
                <a16:creationId xmlns:a16="http://schemas.microsoft.com/office/drawing/2014/main" xmlns="" id="{01C2B9B2-7809-4E48-A466-C00A78B245AF}"/>
              </a:ext>
            </a:extLst>
          </p:cNvPr>
          <p:cNvSpPr>
            <a:spLocks noGrp="1"/>
          </p:cNvSpPr>
          <p:nvPr>
            <p:ph type="body" idx="1"/>
          </p:nvPr>
        </p:nvSpPr>
        <p:spPr>
          <a:xfrm>
            <a:off x="261253" y="914400"/>
            <a:ext cx="8574837" cy="5254171"/>
          </a:xfrm>
        </p:spPr>
        <p:txBody>
          <a:bodyPr/>
          <a:lstStyle/>
          <a:p>
            <a:r>
              <a:rPr lang="en-US" sz="2400" dirty="0"/>
              <a:t>Define a Key Vault Policy</a:t>
            </a:r>
          </a:p>
          <a:p>
            <a:r>
              <a:rPr lang="en-US" sz="2400" dirty="0"/>
              <a:t>New-</a:t>
            </a:r>
            <a:r>
              <a:rPr lang="en-US" sz="2400" dirty="0" err="1"/>
              <a:t>AzureKeyVaultCertificatePolicy</a:t>
            </a:r>
            <a:r>
              <a:rPr lang="en-US" sz="2400" dirty="0"/>
              <a:t> </a:t>
            </a:r>
          </a:p>
          <a:p>
            <a:pPr lvl="1"/>
            <a:r>
              <a:rPr lang="en-US" sz="2000" dirty="0"/>
              <a:t>Creates a in-memory structure </a:t>
            </a:r>
          </a:p>
          <a:p>
            <a:pPr lvl="1"/>
            <a:r>
              <a:rPr lang="en-US" sz="2000" dirty="0"/>
              <a:t>Not a permanent policy </a:t>
            </a:r>
          </a:p>
          <a:p>
            <a:pPr marL="288925" lvl="1" indent="0">
              <a:buNone/>
            </a:pPr>
            <a:r>
              <a:rPr lang="en-US" sz="2000" dirty="0"/>
              <a:t>New-</a:t>
            </a:r>
            <a:r>
              <a:rPr lang="en-US" sz="2000" dirty="0" err="1"/>
              <a:t>AzureKeyVaultCertificatePolicy</a:t>
            </a:r>
            <a:r>
              <a:rPr lang="en-US" sz="2000" dirty="0"/>
              <a:t> –</a:t>
            </a:r>
            <a:r>
              <a:rPr lang="en-US" sz="2000" dirty="0" err="1"/>
              <a:t>SecretContentType</a:t>
            </a:r>
            <a:r>
              <a:rPr lang="en-US" sz="2000" dirty="0"/>
              <a:t> “application/x-pkscs12” –</a:t>
            </a:r>
            <a:r>
              <a:rPr lang="en-US" sz="2000" dirty="0" err="1"/>
              <a:t>SubjectName</a:t>
            </a:r>
            <a:r>
              <a:rPr lang="en-US" sz="2000" dirty="0"/>
              <a:t> “CN=newvisions.com” –</a:t>
            </a:r>
            <a:r>
              <a:rPr lang="en-US" sz="2000" dirty="0" err="1"/>
              <a:t>IssuerName</a:t>
            </a:r>
            <a:r>
              <a:rPr lang="en-US" sz="2000" dirty="0"/>
              <a:t> “Self” –</a:t>
            </a:r>
            <a:r>
              <a:rPr lang="en-US" sz="2000" dirty="0" err="1"/>
              <a:t>ValidityInMonths</a:t>
            </a:r>
            <a:r>
              <a:rPr lang="en-US" sz="2000" dirty="0"/>
              <a:t> 6 –</a:t>
            </a:r>
            <a:r>
              <a:rPr lang="en-US" sz="2000" dirty="0" err="1"/>
              <a:t>ReuseKeyOnRenewal</a:t>
            </a:r>
            <a:endParaRPr lang="en-US" sz="2000" dirty="0"/>
          </a:p>
          <a:p>
            <a:r>
              <a:rPr lang="en-US" sz="2400" dirty="0"/>
              <a:t>Create Certificate </a:t>
            </a:r>
          </a:p>
          <a:p>
            <a:pPr marL="288925" lvl="1" indent="0">
              <a:buNone/>
            </a:pPr>
            <a:r>
              <a:rPr lang="en-US" sz="2000" dirty="0"/>
              <a:t>Add-</a:t>
            </a:r>
            <a:r>
              <a:rPr lang="en-US" sz="2000" dirty="0" err="1"/>
              <a:t>AzureKeyVaultCertificate</a:t>
            </a:r>
            <a:r>
              <a:rPr lang="en-US" sz="2000" dirty="0"/>
              <a:t> –</a:t>
            </a:r>
            <a:r>
              <a:rPr lang="en-US" sz="2000" dirty="0" err="1"/>
              <a:t>VaultName</a:t>
            </a:r>
            <a:r>
              <a:rPr lang="en-US" sz="2000" dirty="0"/>
              <a:t> ‘MyKeyVault-0’ –Name ‘TestCert01’ –</a:t>
            </a:r>
            <a:r>
              <a:rPr lang="en-US" sz="2000" dirty="0" err="1"/>
              <a:t>CertificatePolicy</a:t>
            </a:r>
            <a:r>
              <a:rPr lang="en-US" sz="2000" dirty="0"/>
              <a:t> = $Policy</a:t>
            </a:r>
          </a:p>
          <a:p>
            <a:r>
              <a:rPr lang="en-US" sz="2400" dirty="0"/>
              <a:t>Submits a job </a:t>
            </a:r>
          </a:p>
        </p:txBody>
      </p:sp>
      <p:sp>
        <p:nvSpPr>
          <p:cNvPr id="4" name="Text Placeholder 3">
            <a:extLst>
              <a:ext uri="{FF2B5EF4-FFF2-40B4-BE49-F238E27FC236}">
                <a16:creationId xmlns:a16="http://schemas.microsoft.com/office/drawing/2014/main" xmlns="" id="{A121119D-6F68-482E-9A4F-DBC79C813ACB}"/>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67759551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AA5D657-CBA3-46FD-8246-2613A7BAEBA3}"/>
              </a:ext>
            </a:extLst>
          </p:cNvPr>
          <p:cNvSpPr>
            <a:spLocks noGrp="1"/>
          </p:cNvSpPr>
          <p:nvPr>
            <p:ph type="title"/>
          </p:nvPr>
        </p:nvSpPr>
        <p:spPr/>
        <p:txBody>
          <a:bodyPr/>
          <a:lstStyle/>
          <a:p>
            <a:r>
              <a:rPr lang="en-US" dirty="0"/>
              <a:t>Azure App Service Certificate</a:t>
            </a:r>
          </a:p>
        </p:txBody>
      </p:sp>
      <p:sp>
        <p:nvSpPr>
          <p:cNvPr id="3" name="Text Placeholder 2">
            <a:extLst>
              <a:ext uri="{FF2B5EF4-FFF2-40B4-BE49-F238E27FC236}">
                <a16:creationId xmlns:a16="http://schemas.microsoft.com/office/drawing/2014/main" xmlns="" id="{51BD42A6-26E9-4879-A73B-377100A30D1F}"/>
              </a:ext>
            </a:extLst>
          </p:cNvPr>
          <p:cNvSpPr>
            <a:spLocks noGrp="1"/>
          </p:cNvSpPr>
          <p:nvPr>
            <p:ph type="body" idx="1"/>
          </p:nvPr>
        </p:nvSpPr>
        <p:spPr>
          <a:xfrm>
            <a:off x="261254" y="1021215"/>
            <a:ext cx="4122488" cy="5147356"/>
          </a:xfrm>
        </p:spPr>
        <p:txBody>
          <a:bodyPr/>
          <a:lstStyle/>
          <a:p>
            <a:r>
              <a:rPr lang="en-US" sz="2000" dirty="0"/>
              <a:t>Service used with </a:t>
            </a:r>
          </a:p>
          <a:p>
            <a:pPr lvl="1"/>
            <a:r>
              <a:rPr lang="en-US" sz="1800" dirty="0" err="1"/>
              <a:t>WebApps</a:t>
            </a:r>
            <a:endParaRPr lang="en-US" sz="1800" dirty="0"/>
          </a:p>
          <a:p>
            <a:r>
              <a:rPr lang="en-US" sz="2000" dirty="0"/>
              <a:t>Uses Azure Key Vault for certificate storage </a:t>
            </a:r>
          </a:p>
          <a:p>
            <a:r>
              <a:rPr lang="en-US" sz="2000" dirty="0"/>
              <a:t>Two Certificates </a:t>
            </a:r>
          </a:p>
          <a:p>
            <a:pPr lvl="1"/>
            <a:r>
              <a:rPr lang="en-US" sz="1800" dirty="0"/>
              <a:t>S1 Standard – provides SSL bindings to the root and www subdomain – </a:t>
            </a:r>
          </a:p>
          <a:p>
            <a:pPr lvl="1"/>
            <a:r>
              <a:rPr lang="en-US" sz="1800" dirty="0"/>
              <a:t>W1 Wildcard – need SSL bindings for root and any first level subdomain</a:t>
            </a:r>
          </a:p>
          <a:p>
            <a:r>
              <a:rPr lang="en-US" sz="2000" dirty="0"/>
              <a:t>Eliminates human error</a:t>
            </a:r>
          </a:p>
          <a:p>
            <a:r>
              <a:rPr lang="en-US" sz="2000" dirty="0"/>
              <a:t>Reduces time required to be done manually </a:t>
            </a:r>
          </a:p>
          <a:p>
            <a:r>
              <a:rPr lang="en-US" sz="2000" dirty="0"/>
              <a:t>Can set to </a:t>
            </a:r>
            <a:r>
              <a:rPr lang="en-US" sz="2000" dirty="0" err="1"/>
              <a:t>autorenew</a:t>
            </a:r>
            <a:r>
              <a:rPr lang="en-US" sz="2000" dirty="0"/>
              <a:t> </a:t>
            </a:r>
          </a:p>
        </p:txBody>
      </p:sp>
      <p:sp>
        <p:nvSpPr>
          <p:cNvPr id="4" name="Text Placeholder 3">
            <a:extLst>
              <a:ext uri="{FF2B5EF4-FFF2-40B4-BE49-F238E27FC236}">
                <a16:creationId xmlns:a16="http://schemas.microsoft.com/office/drawing/2014/main" xmlns="" id="{DE6970A0-4DFC-4649-AE1E-A73935CC067A}"/>
              </a:ext>
            </a:extLst>
          </p:cNvPr>
          <p:cNvSpPr>
            <a:spLocks noGrp="1"/>
          </p:cNvSpPr>
          <p:nvPr>
            <p:ph type="body" sz="quarter" idx="10"/>
          </p:nvPr>
        </p:nvSpPr>
        <p:spPr/>
        <p:txBody>
          <a:bodyPr/>
          <a:lstStyle/>
          <a:p>
            <a:endParaRPr lang="en-US"/>
          </a:p>
        </p:txBody>
      </p:sp>
      <p:pic>
        <p:nvPicPr>
          <p:cNvPr id="5" name="Picture 4">
            <a:extLst>
              <a:ext uri="{FF2B5EF4-FFF2-40B4-BE49-F238E27FC236}">
                <a16:creationId xmlns:a16="http://schemas.microsoft.com/office/drawing/2014/main" xmlns="" id="{AFDE55B0-E009-45A2-A59F-8B77E8344DDC}"/>
              </a:ext>
            </a:extLst>
          </p:cNvPr>
          <p:cNvPicPr>
            <a:picLocks noChangeAspect="1"/>
          </p:cNvPicPr>
          <p:nvPr/>
        </p:nvPicPr>
        <p:blipFill>
          <a:blip r:embed="rId3"/>
          <a:stretch>
            <a:fillRect/>
          </a:stretch>
        </p:blipFill>
        <p:spPr>
          <a:xfrm>
            <a:off x="5058335" y="879228"/>
            <a:ext cx="3615450" cy="3249019"/>
          </a:xfrm>
          <a:prstGeom prst="rect">
            <a:avLst/>
          </a:prstGeom>
        </p:spPr>
      </p:pic>
      <p:pic>
        <p:nvPicPr>
          <p:cNvPr id="6" name="Picture 5">
            <a:extLst>
              <a:ext uri="{FF2B5EF4-FFF2-40B4-BE49-F238E27FC236}">
                <a16:creationId xmlns:a16="http://schemas.microsoft.com/office/drawing/2014/main" xmlns="" id="{F15DE6F5-A75C-4D1B-BB6A-453B856363FB}"/>
              </a:ext>
            </a:extLst>
          </p:cNvPr>
          <p:cNvPicPr>
            <a:picLocks noChangeAspect="1"/>
          </p:cNvPicPr>
          <p:nvPr/>
        </p:nvPicPr>
        <p:blipFill>
          <a:blip r:embed="rId4"/>
          <a:stretch>
            <a:fillRect/>
          </a:stretch>
        </p:blipFill>
        <p:spPr>
          <a:xfrm>
            <a:off x="5432547" y="4288191"/>
            <a:ext cx="2867025" cy="1628775"/>
          </a:xfrm>
          <a:prstGeom prst="rect">
            <a:avLst/>
          </a:prstGeom>
        </p:spPr>
      </p:pic>
    </p:spTree>
    <p:extLst>
      <p:ext uri="{BB962C8B-B14F-4D97-AF65-F5344CB8AC3E}">
        <p14:creationId xmlns:p14="http://schemas.microsoft.com/office/powerpoint/2010/main" val="3704048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957A77D-AE21-4B27-9996-211B0F2A1519}"/>
              </a:ext>
            </a:extLst>
          </p:cNvPr>
          <p:cNvSpPr>
            <a:spLocks noGrp="1"/>
          </p:cNvSpPr>
          <p:nvPr>
            <p:ph type="title"/>
          </p:nvPr>
        </p:nvSpPr>
        <p:spPr/>
        <p:txBody>
          <a:bodyPr/>
          <a:lstStyle/>
          <a:p>
            <a:r>
              <a:rPr lang="en-US" dirty="0"/>
              <a:t>Prevent and respond to security threats with Azure Security Center</a:t>
            </a:r>
          </a:p>
        </p:txBody>
      </p:sp>
      <p:sp>
        <p:nvSpPr>
          <p:cNvPr id="3" name="Text Placeholder 2">
            <a:extLst>
              <a:ext uri="{FF2B5EF4-FFF2-40B4-BE49-F238E27FC236}">
                <a16:creationId xmlns:a16="http://schemas.microsoft.com/office/drawing/2014/main" xmlns="" id="{6252E443-5C42-4966-BA95-F7B293050B37}"/>
              </a:ext>
            </a:extLst>
          </p:cNvPr>
          <p:cNvSpPr>
            <a:spLocks noGrp="1"/>
          </p:cNvSpPr>
          <p:nvPr>
            <p:ph type="body" idx="1"/>
          </p:nvPr>
        </p:nvSpPr>
        <p:spPr/>
        <p:txBody>
          <a:bodyPr/>
          <a:lstStyle/>
          <a:p>
            <a:r>
              <a:rPr lang="en-US" dirty="0"/>
              <a:t>Eliminate threats by implementing security best practices </a:t>
            </a:r>
          </a:p>
          <a:p>
            <a:r>
              <a:rPr lang="en-US" dirty="0"/>
              <a:t>Azure Security Center lightens the burden </a:t>
            </a:r>
          </a:p>
          <a:p>
            <a:pPr lvl="1"/>
            <a:r>
              <a:rPr lang="en-US" dirty="0"/>
              <a:t>Evaluating deployments </a:t>
            </a:r>
          </a:p>
          <a:p>
            <a:pPr lvl="1"/>
            <a:r>
              <a:rPr lang="en-US" dirty="0"/>
              <a:t>Offering recommendations for hardening </a:t>
            </a:r>
          </a:p>
          <a:p>
            <a:pPr lvl="1"/>
            <a:r>
              <a:rPr lang="en-US" dirty="0"/>
              <a:t>Can use ASC to implement recommendations </a:t>
            </a:r>
          </a:p>
          <a:p>
            <a:pPr lvl="1"/>
            <a:r>
              <a:rPr lang="en-US" dirty="0"/>
              <a:t>Provides active monitoring </a:t>
            </a:r>
          </a:p>
          <a:p>
            <a:pPr lvl="1"/>
            <a:r>
              <a:rPr lang="en-US" dirty="0"/>
              <a:t>Identifying malicious activity allowing for rapid response </a:t>
            </a:r>
          </a:p>
        </p:txBody>
      </p:sp>
      <p:sp>
        <p:nvSpPr>
          <p:cNvPr id="4" name="Text Placeholder 3">
            <a:extLst>
              <a:ext uri="{FF2B5EF4-FFF2-40B4-BE49-F238E27FC236}">
                <a16:creationId xmlns:a16="http://schemas.microsoft.com/office/drawing/2014/main" xmlns="" id="{9DB98C50-27A5-4439-8159-0E26A418FCAE}"/>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419517601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7A8BCDF-312A-429B-99E3-0EE2157B489E}"/>
              </a:ext>
            </a:extLst>
          </p:cNvPr>
          <p:cNvSpPr>
            <a:spLocks noGrp="1"/>
          </p:cNvSpPr>
          <p:nvPr>
            <p:ph type="title"/>
          </p:nvPr>
        </p:nvSpPr>
        <p:spPr/>
        <p:txBody>
          <a:bodyPr/>
          <a:lstStyle/>
          <a:p>
            <a:r>
              <a:rPr lang="en-US" dirty="0"/>
              <a:t>Enabling Azure Security Center</a:t>
            </a:r>
          </a:p>
        </p:txBody>
      </p:sp>
      <p:sp>
        <p:nvSpPr>
          <p:cNvPr id="3" name="Text Placeholder 2">
            <a:extLst>
              <a:ext uri="{FF2B5EF4-FFF2-40B4-BE49-F238E27FC236}">
                <a16:creationId xmlns:a16="http://schemas.microsoft.com/office/drawing/2014/main" xmlns="" id="{D4F57821-54D2-4B37-AC70-7D080510113D}"/>
              </a:ext>
            </a:extLst>
          </p:cNvPr>
          <p:cNvSpPr>
            <a:spLocks noGrp="1"/>
          </p:cNvSpPr>
          <p:nvPr>
            <p:ph type="body" idx="1"/>
          </p:nvPr>
        </p:nvSpPr>
        <p:spPr>
          <a:xfrm>
            <a:off x="261254" y="1021215"/>
            <a:ext cx="4472112" cy="5147356"/>
          </a:xfrm>
        </p:spPr>
        <p:txBody>
          <a:bodyPr/>
          <a:lstStyle/>
          <a:p>
            <a:r>
              <a:rPr lang="en-US" dirty="0"/>
              <a:t>Free tier is enabled by default </a:t>
            </a:r>
          </a:p>
          <a:p>
            <a:r>
              <a:rPr lang="en-US" dirty="0"/>
              <a:t>Pinned to the services menu </a:t>
            </a:r>
          </a:p>
          <a:p>
            <a:endParaRPr lang="en-US" dirty="0"/>
          </a:p>
          <a:p>
            <a:endParaRPr lang="en-US" dirty="0"/>
          </a:p>
        </p:txBody>
      </p:sp>
      <p:sp>
        <p:nvSpPr>
          <p:cNvPr id="4" name="Text Placeholder 3">
            <a:extLst>
              <a:ext uri="{FF2B5EF4-FFF2-40B4-BE49-F238E27FC236}">
                <a16:creationId xmlns:a16="http://schemas.microsoft.com/office/drawing/2014/main" xmlns="" id="{5ADF7E05-A39E-4934-87F6-DF62AC1DEE8C}"/>
              </a:ext>
            </a:extLst>
          </p:cNvPr>
          <p:cNvSpPr>
            <a:spLocks noGrp="1"/>
          </p:cNvSpPr>
          <p:nvPr>
            <p:ph type="body" sz="quarter" idx="10"/>
          </p:nvPr>
        </p:nvSpPr>
        <p:spPr/>
        <p:txBody>
          <a:bodyPr/>
          <a:lstStyle/>
          <a:p>
            <a:endParaRPr lang="en-US"/>
          </a:p>
        </p:txBody>
      </p:sp>
      <p:pic>
        <p:nvPicPr>
          <p:cNvPr id="5" name="Picture 4">
            <a:extLst>
              <a:ext uri="{FF2B5EF4-FFF2-40B4-BE49-F238E27FC236}">
                <a16:creationId xmlns:a16="http://schemas.microsoft.com/office/drawing/2014/main" xmlns="" id="{B5DBFC6E-A14D-444A-B2C1-6836671C48F7}"/>
              </a:ext>
            </a:extLst>
          </p:cNvPr>
          <p:cNvPicPr>
            <a:picLocks noChangeAspect="1"/>
          </p:cNvPicPr>
          <p:nvPr/>
        </p:nvPicPr>
        <p:blipFill>
          <a:blip r:embed="rId3"/>
          <a:stretch>
            <a:fillRect/>
          </a:stretch>
        </p:blipFill>
        <p:spPr>
          <a:xfrm>
            <a:off x="5296399" y="879228"/>
            <a:ext cx="3539626" cy="3168337"/>
          </a:xfrm>
          <a:prstGeom prst="rect">
            <a:avLst/>
          </a:prstGeom>
        </p:spPr>
      </p:pic>
    </p:spTree>
    <p:extLst>
      <p:ext uri="{BB962C8B-B14F-4D97-AF65-F5344CB8AC3E}">
        <p14:creationId xmlns:p14="http://schemas.microsoft.com/office/powerpoint/2010/main" val="2614209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F1F541A-24F6-4558-8F89-91F94078A53C}"/>
              </a:ext>
            </a:extLst>
          </p:cNvPr>
          <p:cNvSpPr>
            <a:spLocks noGrp="1"/>
          </p:cNvSpPr>
          <p:nvPr>
            <p:ph type="title"/>
          </p:nvPr>
        </p:nvSpPr>
        <p:spPr/>
        <p:txBody>
          <a:bodyPr/>
          <a:lstStyle/>
          <a:p>
            <a:r>
              <a:rPr lang="en-US" dirty="0"/>
              <a:t>ASC (Azure Security Center)</a:t>
            </a:r>
          </a:p>
        </p:txBody>
      </p:sp>
      <p:sp>
        <p:nvSpPr>
          <p:cNvPr id="3" name="Text Placeholder 2">
            <a:extLst>
              <a:ext uri="{FF2B5EF4-FFF2-40B4-BE49-F238E27FC236}">
                <a16:creationId xmlns:a16="http://schemas.microsoft.com/office/drawing/2014/main" xmlns="" id="{DD475E43-28BA-47E2-8015-D122C76FAA6A}"/>
              </a:ext>
            </a:extLst>
          </p:cNvPr>
          <p:cNvSpPr>
            <a:spLocks noGrp="1"/>
          </p:cNvSpPr>
          <p:nvPr>
            <p:ph type="body" idx="1"/>
          </p:nvPr>
        </p:nvSpPr>
        <p:spPr>
          <a:xfrm>
            <a:off x="261254" y="1021215"/>
            <a:ext cx="3463582" cy="5147356"/>
          </a:xfrm>
        </p:spPr>
        <p:txBody>
          <a:bodyPr/>
          <a:lstStyle/>
          <a:p>
            <a:r>
              <a:rPr lang="en-US" dirty="0"/>
              <a:t>Four sections </a:t>
            </a:r>
          </a:p>
          <a:p>
            <a:pPr lvl="1"/>
            <a:r>
              <a:rPr lang="en-US" dirty="0"/>
              <a:t>Overview </a:t>
            </a:r>
          </a:p>
          <a:p>
            <a:pPr lvl="1"/>
            <a:r>
              <a:rPr lang="en-US" dirty="0"/>
              <a:t>Prevention</a:t>
            </a:r>
          </a:p>
          <a:p>
            <a:pPr lvl="1"/>
            <a:r>
              <a:rPr lang="en-US" dirty="0"/>
              <a:t>Detection </a:t>
            </a:r>
          </a:p>
          <a:p>
            <a:pPr lvl="1"/>
            <a:r>
              <a:rPr lang="en-US" dirty="0"/>
              <a:t>Advanced Cloud defense </a:t>
            </a:r>
          </a:p>
          <a:p>
            <a:r>
              <a:rPr lang="en-US" dirty="0"/>
              <a:t>Security policy menu begins the process </a:t>
            </a:r>
          </a:p>
          <a:p>
            <a:endParaRPr lang="en-US" dirty="0"/>
          </a:p>
        </p:txBody>
      </p:sp>
      <p:sp>
        <p:nvSpPr>
          <p:cNvPr id="4" name="Text Placeholder 3">
            <a:extLst>
              <a:ext uri="{FF2B5EF4-FFF2-40B4-BE49-F238E27FC236}">
                <a16:creationId xmlns:a16="http://schemas.microsoft.com/office/drawing/2014/main" xmlns="" id="{37CA8635-5E06-4A5F-9466-4EDE0C8D19FD}"/>
              </a:ext>
            </a:extLst>
          </p:cNvPr>
          <p:cNvSpPr>
            <a:spLocks noGrp="1"/>
          </p:cNvSpPr>
          <p:nvPr>
            <p:ph type="body" sz="quarter" idx="10"/>
          </p:nvPr>
        </p:nvSpPr>
        <p:spPr/>
        <p:txBody>
          <a:bodyPr/>
          <a:lstStyle/>
          <a:p>
            <a:endParaRPr lang="en-US"/>
          </a:p>
        </p:txBody>
      </p:sp>
      <p:pic>
        <p:nvPicPr>
          <p:cNvPr id="5" name="Picture 4">
            <a:extLst>
              <a:ext uri="{FF2B5EF4-FFF2-40B4-BE49-F238E27FC236}">
                <a16:creationId xmlns:a16="http://schemas.microsoft.com/office/drawing/2014/main" xmlns="" id="{7F4391DC-306A-40D6-83BA-AAD5E8510D81}"/>
              </a:ext>
            </a:extLst>
          </p:cNvPr>
          <p:cNvPicPr>
            <a:picLocks noChangeAspect="1"/>
          </p:cNvPicPr>
          <p:nvPr/>
        </p:nvPicPr>
        <p:blipFill>
          <a:blip r:embed="rId3"/>
          <a:stretch>
            <a:fillRect/>
          </a:stretch>
        </p:blipFill>
        <p:spPr>
          <a:xfrm>
            <a:off x="3837327" y="844843"/>
            <a:ext cx="5179892" cy="4149972"/>
          </a:xfrm>
          <a:prstGeom prst="rect">
            <a:avLst/>
          </a:prstGeom>
        </p:spPr>
      </p:pic>
      <p:pic>
        <p:nvPicPr>
          <p:cNvPr id="6" name="Picture 5">
            <a:extLst>
              <a:ext uri="{FF2B5EF4-FFF2-40B4-BE49-F238E27FC236}">
                <a16:creationId xmlns:a16="http://schemas.microsoft.com/office/drawing/2014/main" xmlns="" id="{BB2714DF-DC66-4A99-9F32-5830A470C976}"/>
              </a:ext>
            </a:extLst>
          </p:cNvPr>
          <p:cNvPicPr>
            <a:picLocks noChangeAspect="1"/>
          </p:cNvPicPr>
          <p:nvPr/>
        </p:nvPicPr>
        <p:blipFill>
          <a:blip r:embed="rId4"/>
          <a:stretch>
            <a:fillRect/>
          </a:stretch>
        </p:blipFill>
        <p:spPr>
          <a:xfrm>
            <a:off x="4548606" y="1307576"/>
            <a:ext cx="4114800" cy="2895600"/>
          </a:xfrm>
          <a:prstGeom prst="rect">
            <a:avLst/>
          </a:prstGeom>
        </p:spPr>
      </p:pic>
    </p:spTree>
    <p:extLst>
      <p:ext uri="{BB962C8B-B14F-4D97-AF65-F5344CB8AC3E}">
        <p14:creationId xmlns:p14="http://schemas.microsoft.com/office/powerpoint/2010/main" val="78350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5"/>
                                        </p:tgtEl>
                                      </p:cBhvr>
                                    </p:animEffect>
                                    <p:set>
                                      <p:cBhvr>
                                        <p:cTn id="12" dur="1" fill="hold">
                                          <p:stCondLst>
                                            <p:cond delay="499"/>
                                          </p:stCondLst>
                                        </p:cTn>
                                        <p:tgtEl>
                                          <p:spTgt spid="5"/>
                                        </p:tgtEl>
                                        <p:attrNameLst>
                                          <p:attrName>style.visibility</p:attrName>
                                        </p:attrNameLst>
                                      </p:cBhvr>
                                      <p:to>
                                        <p:strVal val="hidden"/>
                                      </p:to>
                                    </p:set>
                                  </p:childTnLst>
                                </p:cTn>
                              </p:par>
                              <p:par>
                                <p:cTn id="13" presetID="10"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664AF9E-D983-4109-BA24-6BF70EF85A9C}"/>
              </a:ext>
            </a:extLst>
          </p:cNvPr>
          <p:cNvSpPr>
            <a:spLocks noGrp="1"/>
          </p:cNvSpPr>
          <p:nvPr>
            <p:ph type="title"/>
          </p:nvPr>
        </p:nvSpPr>
        <p:spPr/>
        <p:txBody>
          <a:bodyPr/>
          <a:lstStyle/>
          <a:p>
            <a:r>
              <a:rPr lang="en-US" dirty="0"/>
              <a:t>Security Policy</a:t>
            </a:r>
          </a:p>
        </p:txBody>
      </p:sp>
      <p:sp>
        <p:nvSpPr>
          <p:cNvPr id="3" name="Text Placeholder 2">
            <a:extLst>
              <a:ext uri="{FF2B5EF4-FFF2-40B4-BE49-F238E27FC236}">
                <a16:creationId xmlns:a16="http://schemas.microsoft.com/office/drawing/2014/main" xmlns="" id="{B9DA1E65-3280-48C6-A74F-D4280FBD55B3}"/>
              </a:ext>
            </a:extLst>
          </p:cNvPr>
          <p:cNvSpPr>
            <a:spLocks noGrp="1"/>
          </p:cNvSpPr>
          <p:nvPr>
            <p:ph type="body" idx="1"/>
          </p:nvPr>
        </p:nvSpPr>
        <p:spPr>
          <a:xfrm>
            <a:off x="261253" y="1021215"/>
            <a:ext cx="3705629" cy="5147356"/>
          </a:xfrm>
        </p:spPr>
        <p:txBody>
          <a:bodyPr/>
          <a:lstStyle/>
          <a:p>
            <a:r>
              <a:rPr lang="en-US" dirty="0"/>
              <a:t>Four Sections</a:t>
            </a:r>
          </a:p>
          <a:p>
            <a:pPr lvl="1"/>
            <a:r>
              <a:rPr lang="en-US" dirty="0"/>
              <a:t>Data Collection</a:t>
            </a:r>
          </a:p>
          <a:p>
            <a:pPr lvl="1"/>
            <a:r>
              <a:rPr lang="en-US" dirty="0"/>
              <a:t>Security Policy</a:t>
            </a:r>
          </a:p>
          <a:p>
            <a:pPr lvl="1"/>
            <a:r>
              <a:rPr lang="en-US" dirty="0"/>
              <a:t>Email Notifications</a:t>
            </a:r>
          </a:p>
          <a:p>
            <a:pPr lvl="1"/>
            <a:r>
              <a:rPr lang="en-US" dirty="0"/>
              <a:t>Pricing Tier </a:t>
            </a:r>
          </a:p>
          <a:p>
            <a:r>
              <a:rPr lang="en-US" dirty="0"/>
              <a:t>Enabling protection for non-Azure computers</a:t>
            </a:r>
          </a:p>
          <a:p>
            <a:pPr lvl="1"/>
            <a:r>
              <a:rPr lang="en-US" dirty="0"/>
              <a:t>Standard pricing </a:t>
            </a:r>
          </a:p>
        </p:txBody>
      </p:sp>
      <p:sp>
        <p:nvSpPr>
          <p:cNvPr id="4" name="Text Placeholder 3">
            <a:extLst>
              <a:ext uri="{FF2B5EF4-FFF2-40B4-BE49-F238E27FC236}">
                <a16:creationId xmlns:a16="http://schemas.microsoft.com/office/drawing/2014/main" xmlns="" id="{FA0F3D4C-CD12-459F-80A5-61619E52927F}"/>
              </a:ext>
            </a:extLst>
          </p:cNvPr>
          <p:cNvSpPr>
            <a:spLocks noGrp="1"/>
          </p:cNvSpPr>
          <p:nvPr>
            <p:ph type="body" sz="quarter" idx="10"/>
          </p:nvPr>
        </p:nvSpPr>
        <p:spPr/>
        <p:txBody>
          <a:bodyPr/>
          <a:lstStyle/>
          <a:p>
            <a:endParaRPr lang="en-US"/>
          </a:p>
        </p:txBody>
      </p:sp>
      <p:pic>
        <p:nvPicPr>
          <p:cNvPr id="5" name="Picture 4">
            <a:extLst>
              <a:ext uri="{FF2B5EF4-FFF2-40B4-BE49-F238E27FC236}">
                <a16:creationId xmlns:a16="http://schemas.microsoft.com/office/drawing/2014/main" xmlns="" id="{10EE8772-84BD-412F-BEE8-389129516E40}"/>
              </a:ext>
            </a:extLst>
          </p:cNvPr>
          <p:cNvPicPr>
            <a:picLocks noChangeAspect="1"/>
          </p:cNvPicPr>
          <p:nvPr/>
        </p:nvPicPr>
        <p:blipFill>
          <a:blip r:embed="rId3"/>
          <a:stretch>
            <a:fillRect/>
          </a:stretch>
        </p:blipFill>
        <p:spPr>
          <a:xfrm>
            <a:off x="3696847" y="879228"/>
            <a:ext cx="5185900" cy="3611609"/>
          </a:xfrm>
          <a:prstGeom prst="rect">
            <a:avLst/>
          </a:prstGeom>
        </p:spPr>
      </p:pic>
      <p:pic>
        <p:nvPicPr>
          <p:cNvPr id="6" name="Picture 5">
            <a:extLst>
              <a:ext uri="{FF2B5EF4-FFF2-40B4-BE49-F238E27FC236}">
                <a16:creationId xmlns:a16="http://schemas.microsoft.com/office/drawing/2014/main" xmlns="" id="{35D7B909-08CE-4232-8DD4-ED9024F69633}"/>
              </a:ext>
            </a:extLst>
          </p:cNvPr>
          <p:cNvPicPr>
            <a:picLocks noChangeAspect="1"/>
          </p:cNvPicPr>
          <p:nvPr/>
        </p:nvPicPr>
        <p:blipFill>
          <a:blip r:embed="rId4"/>
          <a:stretch>
            <a:fillRect/>
          </a:stretch>
        </p:blipFill>
        <p:spPr>
          <a:xfrm>
            <a:off x="3627559" y="879228"/>
            <a:ext cx="5324475" cy="4857750"/>
          </a:xfrm>
          <a:prstGeom prst="rect">
            <a:avLst/>
          </a:prstGeom>
        </p:spPr>
      </p:pic>
      <p:pic>
        <p:nvPicPr>
          <p:cNvPr id="7" name="Picture 6">
            <a:extLst>
              <a:ext uri="{FF2B5EF4-FFF2-40B4-BE49-F238E27FC236}">
                <a16:creationId xmlns:a16="http://schemas.microsoft.com/office/drawing/2014/main" xmlns="" id="{8551E18E-97B3-4D27-847C-2D716E324E67}"/>
              </a:ext>
            </a:extLst>
          </p:cNvPr>
          <p:cNvPicPr>
            <a:picLocks noChangeAspect="1"/>
          </p:cNvPicPr>
          <p:nvPr/>
        </p:nvPicPr>
        <p:blipFill>
          <a:blip r:embed="rId5"/>
          <a:stretch>
            <a:fillRect/>
          </a:stretch>
        </p:blipFill>
        <p:spPr>
          <a:xfrm>
            <a:off x="3627558" y="740662"/>
            <a:ext cx="5324476" cy="5076825"/>
          </a:xfrm>
          <a:prstGeom prst="rect">
            <a:avLst/>
          </a:prstGeom>
        </p:spPr>
      </p:pic>
      <p:pic>
        <p:nvPicPr>
          <p:cNvPr id="8" name="Picture 7">
            <a:extLst>
              <a:ext uri="{FF2B5EF4-FFF2-40B4-BE49-F238E27FC236}">
                <a16:creationId xmlns:a16="http://schemas.microsoft.com/office/drawing/2014/main" xmlns="" id="{7F4D540E-CFBB-48C1-B270-A2E93ADA707D}"/>
              </a:ext>
            </a:extLst>
          </p:cNvPr>
          <p:cNvPicPr>
            <a:picLocks noChangeAspect="1"/>
          </p:cNvPicPr>
          <p:nvPr/>
        </p:nvPicPr>
        <p:blipFill>
          <a:blip r:embed="rId6"/>
          <a:stretch>
            <a:fillRect/>
          </a:stretch>
        </p:blipFill>
        <p:spPr>
          <a:xfrm>
            <a:off x="3627556" y="740662"/>
            <a:ext cx="5324477" cy="5076825"/>
          </a:xfrm>
          <a:prstGeom prst="rect">
            <a:avLst/>
          </a:prstGeom>
        </p:spPr>
      </p:pic>
    </p:spTree>
    <p:extLst>
      <p:ext uri="{BB962C8B-B14F-4D97-AF65-F5344CB8AC3E}">
        <p14:creationId xmlns:p14="http://schemas.microsoft.com/office/powerpoint/2010/main" val="19622179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1EF4CF9-DB32-448C-A2F8-433EAD91E292}"/>
              </a:ext>
            </a:extLst>
          </p:cNvPr>
          <p:cNvSpPr>
            <a:spLocks noGrp="1"/>
          </p:cNvSpPr>
          <p:nvPr>
            <p:ph type="title"/>
          </p:nvPr>
        </p:nvSpPr>
        <p:spPr/>
        <p:txBody>
          <a:bodyPr/>
          <a:lstStyle/>
          <a:p>
            <a:r>
              <a:rPr lang="en-US" dirty="0"/>
              <a:t>Compute</a:t>
            </a:r>
          </a:p>
        </p:txBody>
      </p:sp>
      <p:sp>
        <p:nvSpPr>
          <p:cNvPr id="3" name="Text Placeholder 2">
            <a:extLst>
              <a:ext uri="{FF2B5EF4-FFF2-40B4-BE49-F238E27FC236}">
                <a16:creationId xmlns:a16="http://schemas.microsoft.com/office/drawing/2014/main" xmlns="" id="{1FF5C313-38E9-417A-A723-8366441F6CBF}"/>
              </a:ext>
            </a:extLst>
          </p:cNvPr>
          <p:cNvSpPr>
            <a:spLocks noGrp="1"/>
          </p:cNvSpPr>
          <p:nvPr>
            <p:ph type="body" idx="1"/>
          </p:nvPr>
        </p:nvSpPr>
        <p:spPr/>
        <p:txBody>
          <a:bodyPr/>
          <a:lstStyle/>
          <a:p>
            <a:r>
              <a:rPr lang="en-US" dirty="0"/>
              <a:t>Monitor Configuration</a:t>
            </a:r>
          </a:p>
          <a:p>
            <a:pPr lvl="1"/>
            <a:r>
              <a:rPr lang="en-US" dirty="0"/>
              <a:t>IaaS</a:t>
            </a:r>
          </a:p>
          <a:p>
            <a:pPr lvl="1"/>
            <a:r>
              <a:rPr lang="en-US" dirty="0"/>
              <a:t>Cloud Services </a:t>
            </a:r>
          </a:p>
          <a:p>
            <a:r>
              <a:rPr lang="en-US" dirty="0"/>
              <a:t>Recommendations give additional information </a:t>
            </a:r>
          </a:p>
          <a:p>
            <a:r>
              <a:rPr lang="en-US" dirty="0"/>
              <a:t>JIT (Just-In-Time) access</a:t>
            </a:r>
          </a:p>
          <a:p>
            <a:pPr lvl="1"/>
            <a:r>
              <a:rPr lang="en-US" dirty="0"/>
              <a:t>Blocks inbound network traffic using a NSG (network security group)</a:t>
            </a:r>
          </a:p>
          <a:p>
            <a:pPr lvl="1"/>
            <a:r>
              <a:rPr lang="en-US" dirty="0"/>
              <a:t>User with write access will be given temporary access based on the ASC policy</a:t>
            </a:r>
          </a:p>
          <a:p>
            <a:pPr lvl="1"/>
            <a:r>
              <a:rPr lang="en-US" dirty="0"/>
              <a:t>Located in Advanced Cloud Defense section </a:t>
            </a:r>
          </a:p>
        </p:txBody>
      </p:sp>
      <p:sp>
        <p:nvSpPr>
          <p:cNvPr id="4" name="Text Placeholder 3">
            <a:extLst>
              <a:ext uri="{FF2B5EF4-FFF2-40B4-BE49-F238E27FC236}">
                <a16:creationId xmlns:a16="http://schemas.microsoft.com/office/drawing/2014/main" xmlns="" id="{260BDEAE-EC36-4FE6-BD9D-1DACECA13F7B}"/>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09363796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F862D39-6391-4A6A-9CA2-09CECA43FD9A}"/>
              </a:ext>
            </a:extLst>
          </p:cNvPr>
          <p:cNvSpPr>
            <a:spLocks noGrp="1"/>
          </p:cNvSpPr>
          <p:nvPr>
            <p:ph type="title"/>
          </p:nvPr>
        </p:nvSpPr>
        <p:spPr/>
        <p:txBody>
          <a:bodyPr/>
          <a:lstStyle/>
          <a:p>
            <a:r>
              <a:rPr lang="en-US" dirty="0"/>
              <a:t>Networking</a:t>
            </a:r>
          </a:p>
        </p:txBody>
      </p:sp>
      <p:sp>
        <p:nvSpPr>
          <p:cNvPr id="3" name="Text Placeholder 2">
            <a:extLst>
              <a:ext uri="{FF2B5EF4-FFF2-40B4-BE49-F238E27FC236}">
                <a16:creationId xmlns:a16="http://schemas.microsoft.com/office/drawing/2014/main" xmlns="" id="{69ED2892-C729-4D43-877C-6FA608A1A199}"/>
              </a:ext>
            </a:extLst>
          </p:cNvPr>
          <p:cNvSpPr>
            <a:spLocks noGrp="1"/>
          </p:cNvSpPr>
          <p:nvPr>
            <p:ph type="body" idx="1"/>
          </p:nvPr>
        </p:nvSpPr>
        <p:spPr/>
        <p:txBody>
          <a:bodyPr/>
          <a:lstStyle/>
          <a:p>
            <a:r>
              <a:rPr lang="en-US" dirty="0"/>
              <a:t>Evaluates the accessibility of external facing resources </a:t>
            </a:r>
          </a:p>
          <a:p>
            <a:r>
              <a:rPr lang="en-US" dirty="0"/>
              <a:t>Use of traffic/blocking/inspection</a:t>
            </a:r>
          </a:p>
          <a:p>
            <a:pPr lvl="1"/>
            <a:r>
              <a:rPr lang="en-US" dirty="0"/>
              <a:t>NSG </a:t>
            </a:r>
          </a:p>
          <a:p>
            <a:pPr lvl="1"/>
            <a:r>
              <a:rPr lang="en-US" dirty="0"/>
              <a:t>Network Firewalls </a:t>
            </a:r>
          </a:p>
          <a:p>
            <a:pPr lvl="1"/>
            <a:r>
              <a:rPr lang="en-US" dirty="0"/>
              <a:t>Web Application Firewalls </a:t>
            </a:r>
          </a:p>
          <a:p>
            <a:r>
              <a:rPr lang="en-US" dirty="0"/>
              <a:t>Recommendations made to restrict flow even further </a:t>
            </a:r>
          </a:p>
          <a:p>
            <a:r>
              <a:rPr lang="en-US" dirty="0"/>
              <a:t>Non-compliant can be remediated using ASC </a:t>
            </a:r>
          </a:p>
          <a:p>
            <a:endParaRPr lang="en-US" dirty="0"/>
          </a:p>
        </p:txBody>
      </p:sp>
      <p:sp>
        <p:nvSpPr>
          <p:cNvPr id="4" name="Text Placeholder 3">
            <a:extLst>
              <a:ext uri="{FF2B5EF4-FFF2-40B4-BE49-F238E27FC236}">
                <a16:creationId xmlns:a16="http://schemas.microsoft.com/office/drawing/2014/main" xmlns="" id="{1EB6B58F-5D93-411A-A9D6-84325B1832CD}"/>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98717033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3368AE5-31BE-45A7-A4AD-141E07318D26}"/>
              </a:ext>
            </a:extLst>
          </p:cNvPr>
          <p:cNvSpPr>
            <a:spLocks noGrp="1"/>
          </p:cNvSpPr>
          <p:nvPr>
            <p:ph type="title"/>
          </p:nvPr>
        </p:nvSpPr>
        <p:spPr/>
        <p:txBody>
          <a:bodyPr/>
          <a:lstStyle/>
          <a:p>
            <a:r>
              <a:rPr lang="en-US" dirty="0"/>
              <a:t>Storage and Data </a:t>
            </a:r>
          </a:p>
        </p:txBody>
      </p:sp>
      <p:sp>
        <p:nvSpPr>
          <p:cNvPr id="3" name="Text Placeholder 2">
            <a:extLst>
              <a:ext uri="{FF2B5EF4-FFF2-40B4-BE49-F238E27FC236}">
                <a16:creationId xmlns:a16="http://schemas.microsoft.com/office/drawing/2014/main" xmlns="" id="{8A6A723B-0091-44FD-AFA7-3D427443A2A9}"/>
              </a:ext>
            </a:extLst>
          </p:cNvPr>
          <p:cNvSpPr>
            <a:spLocks noGrp="1"/>
          </p:cNvSpPr>
          <p:nvPr>
            <p:ph type="body" idx="1"/>
          </p:nvPr>
        </p:nvSpPr>
        <p:spPr>
          <a:xfrm>
            <a:off x="261253" y="1021215"/>
            <a:ext cx="4310747" cy="5147356"/>
          </a:xfrm>
        </p:spPr>
        <p:txBody>
          <a:bodyPr/>
          <a:lstStyle/>
          <a:p>
            <a:r>
              <a:rPr lang="en-US" sz="2400" dirty="0"/>
              <a:t>Outside IaaS</a:t>
            </a:r>
          </a:p>
          <a:p>
            <a:r>
              <a:rPr lang="en-US" sz="2400" dirty="0"/>
              <a:t>Exposing vulnerabilities in PaaS solutions</a:t>
            </a:r>
          </a:p>
          <a:p>
            <a:r>
              <a:rPr lang="en-US" sz="2400" dirty="0"/>
              <a:t>Azure Storage </a:t>
            </a:r>
          </a:p>
          <a:p>
            <a:pPr lvl="1"/>
            <a:r>
              <a:rPr lang="en-US" sz="2000" dirty="0"/>
              <a:t>Blob </a:t>
            </a:r>
          </a:p>
          <a:p>
            <a:pPr lvl="1"/>
            <a:r>
              <a:rPr lang="en-US" sz="2000" dirty="0"/>
              <a:t>Disk </a:t>
            </a:r>
          </a:p>
          <a:p>
            <a:pPr lvl="1"/>
            <a:r>
              <a:rPr lang="en-US" sz="2000" dirty="0"/>
              <a:t>File</a:t>
            </a:r>
          </a:p>
          <a:p>
            <a:pPr lvl="1"/>
            <a:r>
              <a:rPr lang="en-US" sz="2000" dirty="0"/>
              <a:t>Queue</a:t>
            </a:r>
          </a:p>
          <a:p>
            <a:r>
              <a:rPr lang="en-US" sz="2400" dirty="0"/>
              <a:t>Azure SQL Database (DBaaS) </a:t>
            </a:r>
          </a:p>
          <a:p>
            <a:r>
              <a:rPr lang="en-US" sz="2400" dirty="0"/>
              <a:t>Recommendations for encryption </a:t>
            </a:r>
          </a:p>
        </p:txBody>
      </p:sp>
      <p:sp>
        <p:nvSpPr>
          <p:cNvPr id="4" name="Text Placeholder 3">
            <a:extLst>
              <a:ext uri="{FF2B5EF4-FFF2-40B4-BE49-F238E27FC236}">
                <a16:creationId xmlns:a16="http://schemas.microsoft.com/office/drawing/2014/main" xmlns="" id="{AD5F769B-8B53-4C4B-9A5E-8A199B946F8F}"/>
              </a:ext>
            </a:extLst>
          </p:cNvPr>
          <p:cNvSpPr>
            <a:spLocks noGrp="1"/>
          </p:cNvSpPr>
          <p:nvPr>
            <p:ph type="body" sz="quarter" idx="10"/>
          </p:nvPr>
        </p:nvSpPr>
        <p:spPr/>
        <p:txBody>
          <a:bodyPr/>
          <a:lstStyle/>
          <a:p>
            <a:endParaRPr lang="en-US"/>
          </a:p>
        </p:txBody>
      </p:sp>
      <p:pic>
        <p:nvPicPr>
          <p:cNvPr id="5" name="Picture 4">
            <a:extLst>
              <a:ext uri="{FF2B5EF4-FFF2-40B4-BE49-F238E27FC236}">
                <a16:creationId xmlns:a16="http://schemas.microsoft.com/office/drawing/2014/main" xmlns="" id="{205C1B4C-EC9B-4F2B-BB5F-4D8068AE4E1D}"/>
              </a:ext>
            </a:extLst>
          </p:cNvPr>
          <p:cNvPicPr>
            <a:picLocks noChangeAspect="1"/>
          </p:cNvPicPr>
          <p:nvPr/>
        </p:nvPicPr>
        <p:blipFill>
          <a:blip r:embed="rId3"/>
          <a:stretch>
            <a:fillRect/>
          </a:stretch>
        </p:blipFill>
        <p:spPr>
          <a:xfrm>
            <a:off x="4548606" y="879228"/>
            <a:ext cx="4286250" cy="3819525"/>
          </a:xfrm>
          <a:prstGeom prst="rect">
            <a:avLst/>
          </a:prstGeom>
        </p:spPr>
      </p:pic>
    </p:spTree>
    <p:extLst>
      <p:ext uri="{BB962C8B-B14F-4D97-AF65-F5344CB8AC3E}">
        <p14:creationId xmlns:p14="http://schemas.microsoft.com/office/powerpoint/2010/main" val="799678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F38D64CF-0ADE-4CA1-8572-EADA659468A1}"/>
              </a:ext>
            </a:extLst>
          </p:cNvPr>
          <p:cNvSpPr>
            <a:spLocks noGrp="1"/>
          </p:cNvSpPr>
          <p:nvPr>
            <p:ph type="ctrTitle" sz="quarter"/>
          </p:nvPr>
        </p:nvSpPr>
        <p:spPr/>
        <p:txBody>
          <a:bodyPr/>
          <a:lstStyle/>
          <a:p>
            <a:r>
              <a:rPr lang="en-US" dirty="0"/>
              <a:t>Manage Azure Security and Recovery Services (25-30%)</a:t>
            </a:r>
          </a:p>
        </p:txBody>
      </p:sp>
      <p:sp>
        <p:nvSpPr>
          <p:cNvPr id="6" name="Subtitle 5">
            <a:extLst>
              <a:ext uri="{FF2B5EF4-FFF2-40B4-BE49-F238E27FC236}">
                <a16:creationId xmlns:a16="http://schemas.microsoft.com/office/drawing/2014/main" xmlns="" id="{63D15067-A858-486F-B33B-2D1E14333555}"/>
              </a:ext>
            </a:extLst>
          </p:cNvPr>
          <p:cNvSpPr>
            <a:spLocks noGrp="1"/>
          </p:cNvSpPr>
          <p:nvPr>
            <p:ph type="subTitle" sz="quarter" idx="1"/>
          </p:nvPr>
        </p:nvSpPr>
        <p:spPr>
          <a:xfrm>
            <a:off x="509286" y="2110581"/>
            <a:ext cx="8467074" cy="3722293"/>
          </a:xfrm>
        </p:spPr>
        <p:txBody>
          <a:bodyPr/>
          <a:lstStyle/>
          <a:p>
            <a:r>
              <a:rPr lang="en-US" dirty="0"/>
              <a:t>Manage data protection and security compliance </a:t>
            </a:r>
          </a:p>
          <a:p>
            <a:r>
              <a:rPr lang="en-US" dirty="0"/>
              <a:t>Implement recovery services </a:t>
            </a:r>
          </a:p>
        </p:txBody>
      </p:sp>
      <p:sp>
        <p:nvSpPr>
          <p:cNvPr id="8" name="Text Placeholder 7">
            <a:extLst>
              <a:ext uri="{FF2B5EF4-FFF2-40B4-BE49-F238E27FC236}">
                <a16:creationId xmlns:a16="http://schemas.microsoft.com/office/drawing/2014/main" xmlns="" id="{041176C3-A54B-431B-9644-B4FF10CFD4BB}"/>
              </a:ext>
            </a:extLst>
          </p:cNvPr>
          <p:cNvSpPr>
            <a:spLocks noGrp="1"/>
          </p:cNvSpPr>
          <p:nvPr>
            <p:ph type="body" sz="quarter" idx="11"/>
          </p:nvPr>
        </p:nvSpPr>
        <p:spPr/>
        <p:txBody>
          <a:bodyPr/>
          <a:lstStyle/>
          <a:p>
            <a:r>
              <a:rPr lang="en-US" dirty="0"/>
              <a:t>https://www.microsoft.com/en-ie/learning/exam-70-533.aspx</a:t>
            </a:r>
          </a:p>
          <a:p>
            <a:r>
              <a:rPr lang="en-US" dirty="0"/>
              <a:t>http://download.microsoft.com/download/8/4/8/848DD46A-05F2-4021-A118-036FC06647C5/533_OD_Changes.pdf</a:t>
            </a:r>
          </a:p>
        </p:txBody>
      </p:sp>
    </p:spTree>
    <p:extLst>
      <p:ext uri="{BB962C8B-B14F-4D97-AF65-F5344CB8AC3E}">
        <p14:creationId xmlns:p14="http://schemas.microsoft.com/office/powerpoint/2010/main" val="158259257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A9E1470-6A28-41DF-8BAC-6CDF8C6295D7}"/>
              </a:ext>
            </a:extLst>
          </p:cNvPr>
          <p:cNvSpPr>
            <a:spLocks noGrp="1"/>
          </p:cNvSpPr>
          <p:nvPr>
            <p:ph type="title"/>
          </p:nvPr>
        </p:nvSpPr>
        <p:spPr/>
        <p:txBody>
          <a:bodyPr/>
          <a:lstStyle/>
          <a:p>
            <a:r>
              <a:rPr lang="en-US" dirty="0"/>
              <a:t>Applications</a:t>
            </a:r>
          </a:p>
        </p:txBody>
      </p:sp>
      <p:sp>
        <p:nvSpPr>
          <p:cNvPr id="3" name="Text Placeholder 2">
            <a:extLst>
              <a:ext uri="{FF2B5EF4-FFF2-40B4-BE49-F238E27FC236}">
                <a16:creationId xmlns:a16="http://schemas.microsoft.com/office/drawing/2014/main" xmlns="" id="{3023536F-FBB4-4F98-B035-BBBC988826F8}"/>
              </a:ext>
            </a:extLst>
          </p:cNvPr>
          <p:cNvSpPr>
            <a:spLocks noGrp="1"/>
          </p:cNvSpPr>
          <p:nvPr>
            <p:ph type="body" idx="1"/>
          </p:nvPr>
        </p:nvSpPr>
        <p:spPr>
          <a:xfrm>
            <a:off x="261254" y="1021215"/>
            <a:ext cx="4014912" cy="5147356"/>
          </a:xfrm>
        </p:spPr>
        <p:txBody>
          <a:bodyPr/>
          <a:lstStyle/>
          <a:p>
            <a:r>
              <a:rPr lang="en-US" sz="2000" dirty="0"/>
              <a:t>Evaluates public-facing services </a:t>
            </a:r>
          </a:p>
          <a:p>
            <a:pPr lvl="1"/>
            <a:r>
              <a:rPr lang="en-US" sz="1800" dirty="0"/>
              <a:t>Websites </a:t>
            </a:r>
          </a:p>
          <a:p>
            <a:pPr lvl="1"/>
            <a:r>
              <a:rPr lang="en-US" sz="1800" dirty="0"/>
              <a:t>Makes recommendations such as WAF </a:t>
            </a:r>
          </a:p>
          <a:p>
            <a:r>
              <a:rPr lang="en-US" sz="2000" dirty="0"/>
              <a:t>Integration with partners </a:t>
            </a:r>
          </a:p>
          <a:p>
            <a:pPr lvl="1"/>
            <a:r>
              <a:rPr lang="en-US" sz="1800" dirty="0"/>
              <a:t>F5 </a:t>
            </a:r>
          </a:p>
          <a:p>
            <a:pPr lvl="1"/>
            <a:r>
              <a:rPr lang="en-US" sz="1800" dirty="0"/>
              <a:t>Barracuda </a:t>
            </a:r>
          </a:p>
          <a:p>
            <a:pPr lvl="1"/>
            <a:r>
              <a:rPr lang="en-US" sz="1800" dirty="0"/>
              <a:t>Fortinet </a:t>
            </a:r>
          </a:p>
          <a:p>
            <a:r>
              <a:rPr lang="en-US" sz="2000" dirty="0"/>
              <a:t>Adaptive application controls</a:t>
            </a:r>
          </a:p>
        </p:txBody>
      </p:sp>
      <p:sp>
        <p:nvSpPr>
          <p:cNvPr id="4" name="Text Placeholder 3">
            <a:extLst>
              <a:ext uri="{FF2B5EF4-FFF2-40B4-BE49-F238E27FC236}">
                <a16:creationId xmlns:a16="http://schemas.microsoft.com/office/drawing/2014/main" xmlns="" id="{7264A90C-230A-430E-80F5-1BFD04C39604}"/>
              </a:ext>
            </a:extLst>
          </p:cNvPr>
          <p:cNvSpPr>
            <a:spLocks noGrp="1"/>
          </p:cNvSpPr>
          <p:nvPr>
            <p:ph type="body" sz="quarter" idx="10"/>
          </p:nvPr>
        </p:nvSpPr>
        <p:spPr/>
        <p:txBody>
          <a:bodyPr/>
          <a:lstStyle/>
          <a:p>
            <a:endParaRPr lang="en-US"/>
          </a:p>
        </p:txBody>
      </p:sp>
      <p:pic>
        <p:nvPicPr>
          <p:cNvPr id="5" name="Picture 4">
            <a:extLst>
              <a:ext uri="{FF2B5EF4-FFF2-40B4-BE49-F238E27FC236}">
                <a16:creationId xmlns:a16="http://schemas.microsoft.com/office/drawing/2014/main" xmlns="" id="{86C281F3-9887-45D7-96BC-F1FDAA8AA8B2}"/>
              </a:ext>
            </a:extLst>
          </p:cNvPr>
          <p:cNvPicPr>
            <a:picLocks noChangeAspect="1"/>
          </p:cNvPicPr>
          <p:nvPr/>
        </p:nvPicPr>
        <p:blipFill>
          <a:blip r:embed="rId3"/>
          <a:stretch>
            <a:fillRect/>
          </a:stretch>
        </p:blipFill>
        <p:spPr>
          <a:xfrm>
            <a:off x="4797425" y="879228"/>
            <a:ext cx="4038600" cy="3114675"/>
          </a:xfrm>
          <a:prstGeom prst="rect">
            <a:avLst/>
          </a:prstGeom>
        </p:spPr>
      </p:pic>
      <p:pic>
        <p:nvPicPr>
          <p:cNvPr id="6" name="Picture 5">
            <a:extLst>
              <a:ext uri="{FF2B5EF4-FFF2-40B4-BE49-F238E27FC236}">
                <a16:creationId xmlns:a16="http://schemas.microsoft.com/office/drawing/2014/main" xmlns="" id="{DFE841B0-11CC-4C71-94B7-48546FB80199}"/>
              </a:ext>
            </a:extLst>
          </p:cNvPr>
          <p:cNvPicPr>
            <a:picLocks noChangeAspect="1"/>
          </p:cNvPicPr>
          <p:nvPr/>
        </p:nvPicPr>
        <p:blipFill>
          <a:blip r:embed="rId4"/>
          <a:stretch>
            <a:fillRect/>
          </a:stretch>
        </p:blipFill>
        <p:spPr>
          <a:xfrm>
            <a:off x="4806046" y="879228"/>
            <a:ext cx="4076700" cy="4200525"/>
          </a:xfrm>
          <a:prstGeom prst="rect">
            <a:avLst/>
          </a:prstGeom>
        </p:spPr>
      </p:pic>
      <p:sp>
        <p:nvSpPr>
          <p:cNvPr id="7" name="TextBox 6">
            <a:extLst>
              <a:ext uri="{FF2B5EF4-FFF2-40B4-BE49-F238E27FC236}">
                <a16:creationId xmlns:a16="http://schemas.microsoft.com/office/drawing/2014/main" xmlns="" id="{75587FDB-991B-47D2-9248-B9FFBC65A420}"/>
              </a:ext>
            </a:extLst>
          </p:cNvPr>
          <p:cNvSpPr txBox="1"/>
          <p:nvPr/>
        </p:nvSpPr>
        <p:spPr>
          <a:xfrm>
            <a:off x="363071" y="4491318"/>
            <a:ext cx="4208929" cy="1200329"/>
          </a:xfrm>
          <a:prstGeom prst="rect">
            <a:avLst/>
          </a:prstGeom>
          <a:solidFill>
            <a:srgbClr val="FF0000"/>
          </a:solidFill>
        </p:spPr>
        <p:style>
          <a:lnRef idx="0">
            <a:schemeClr val="accent4"/>
          </a:lnRef>
          <a:fillRef idx="3">
            <a:schemeClr val="accent4"/>
          </a:fillRef>
          <a:effectRef idx="3">
            <a:schemeClr val="accent4"/>
          </a:effectRef>
          <a:fontRef idx="minor">
            <a:schemeClr val="lt1"/>
          </a:fontRef>
        </p:style>
        <p:txBody>
          <a:bodyPr wrap="square" rtlCol="0">
            <a:spAutoFit/>
          </a:bodyPr>
          <a:lstStyle/>
          <a:p>
            <a:r>
              <a:rPr lang="en-US" dirty="0"/>
              <a:t>Any process marked as exploitable should be  carefully reviewed.  These likely represent malware.</a:t>
            </a:r>
          </a:p>
        </p:txBody>
      </p:sp>
    </p:spTree>
    <p:extLst>
      <p:ext uri="{BB962C8B-B14F-4D97-AF65-F5344CB8AC3E}">
        <p14:creationId xmlns:p14="http://schemas.microsoft.com/office/powerpoint/2010/main" val="1771130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D0E1089-6BE0-4FEC-B13D-AE42670045E4}"/>
              </a:ext>
            </a:extLst>
          </p:cNvPr>
          <p:cNvSpPr>
            <a:spLocks noGrp="1"/>
          </p:cNvSpPr>
          <p:nvPr>
            <p:ph type="title"/>
          </p:nvPr>
        </p:nvSpPr>
        <p:spPr/>
        <p:txBody>
          <a:bodyPr/>
          <a:lstStyle/>
          <a:p>
            <a:r>
              <a:rPr lang="en-US" dirty="0"/>
              <a:t>Other Prevention Areas</a:t>
            </a:r>
          </a:p>
        </p:txBody>
      </p:sp>
      <p:sp>
        <p:nvSpPr>
          <p:cNvPr id="3" name="Text Placeholder 2">
            <a:extLst>
              <a:ext uri="{FF2B5EF4-FFF2-40B4-BE49-F238E27FC236}">
                <a16:creationId xmlns:a16="http://schemas.microsoft.com/office/drawing/2014/main" xmlns="" id="{CB182EAA-7ADA-436C-8BBE-DC31E380CCA2}"/>
              </a:ext>
            </a:extLst>
          </p:cNvPr>
          <p:cNvSpPr>
            <a:spLocks noGrp="1"/>
          </p:cNvSpPr>
          <p:nvPr>
            <p:ph type="body" idx="1"/>
          </p:nvPr>
        </p:nvSpPr>
        <p:spPr>
          <a:xfrm>
            <a:off x="261253" y="1021215"/>
            <a:ext cx="8576446" cy="5003067"/>
          </a:xfrm>
        </p:spPr>
        <p:txBody>
          <a:bodyPr/>
          <a:lstStyle/>
          <a:p>
            <a:r>
              <a:rPr lang="en-US" sz="2400" dirty="0"/>
              <a:t>Recommendations blade </a:t>
            </a:r>
          </a:p>
          <a:p>
            <a:pPr lvl="1"/>
            <a:r>
              <a:rPr lang="en-US" sz="2000" dirty="0"/>
              <a:t>Ordered by severity </a:t>
            </a:r>
          </a:p>
          <a:p>
            <a:pPr lvl="1"/>
            <a:r>
              <a:rPr lang="en-US" sz="2000" dirty="0"/>
              <a:t>Provides detailed information that is actionable </a:t>
            </a:r>
          </a:p>
          <a:p>
            <a:pPr lvl="1"/>
            <a:r>
              <a:rPr lang="en-US" sz="2000" dirty="0"/>
              <a:t>Can dismiss recommendations </a:t>
            </a:r>
          </a:p>
          <a:p>
            <a:r>
              <a:rPr lang="en-US" sz="2400" dirty="0"/>
              <a:t>Identity and Access </a:t>
            </a:r>
          </a:p>
          <a:p>
            <a:pPr lvl="1"/>
            <a:r>
              <a:rPr lang="en-US" sz="2000" dirty="0"/>
              <a:t>Visualizations of security</a:t>
            </a:r>
            <a:br>
              <a:rPr lang="en-US" sz="2000" dirty="0"/>
            </a:br>
            <a:r>
              <a:rPr lang="en-US" sz="2000" dirty="0"/>
              <a:t>logs </a:t>
            </a:r>
          </a:p>
          <a:p>
            <a:pPr lvl="1"/>
            <a:endParaRPr lang="en-US" sz="2000" dirty="0"/>
          </a:p>
          <a:p>
            <a:pPr lvl="1"/>
            <a:endParaRPr lang="en-US" sz="2000" dirty="0"/>
          </a:p>
        </p:txBody>
      </p:sp>
      <p:sp>
        <p:nvSpPr>
          <p:cNvPr id="4" name="Text Placeholder 3">
            <a:extLst>
              <a:ext uri="{FF2B5EF4-FFF2-40B4-BE49-F238E27FC236}">
                <a16:creationId xmlns:a16="http://schemas.microsoft.com/office/drawing/2014/main" xmlns="" id="{18086719-FBF7-4737-90F3-EE5BDCDFDDDC}"/>
              </a:ext>
            </a:extLst>
          </p:cNvPr>
          <p:cNvSpPr>
            <a:spLocks noGrp="1"/>
          </p:cNvSpPr>
          <p:nvPr>
            <p:ph type="body" sz="quarter" idx="10"/>
          </p:nvPr>
        </p:nvSpPr>
        <p:spPr/>
        <p:txBody>
          <a:bodyPr/>
          <a:lstStyle/>
          <a:p>
            <a:endParaRPr lang="en-US"/>
          </a:p>
        </p:txBody>
      </p:sp>
      <p:pic>
        <p:nvPicPr>
          <p:cNvPr id="5" name="Picture 4">
            <a:extLst>
              <a:ext uri="{FF2B5EF4-FFF2-40B4-BE49-F238E27FC236}">
                <a16:creationId xmlns:a16="http://schemas.microsoft.com/office/drawing/2014/main" xmlns="" id="{AF99B928-C517-44FF-93EF-E599FF37B323}"/>
              </a:ext>
            </a:extLst>
          </p:cNvPr>
          <p:cNvPicPr>
            <a:picLocks noChangeAspect="1"/>
          </p:cNvPicPr>
          <p:nvPr/>
        </p:nvPicPr>
        <p:blipFill>
          <a:blip r:embed="rId3"/>
          <a:stretch>
            <a:fillRect/>
          </a:stretch>
        </p:blipFill>
        <p:spPr>
          <a:xfrm>
            <a:off x="3513458" y="2746832"/>
            <a:ext cx="5732045" cy="3658471"/>
          </a:xfrm>
          <a:prstGeom prst="rect">
            <a:avLst/>
          </a:prstGeom>
        </p:spPr>
      </p:pic>
    </p:spTree>
    <p:extLst>
      <p:ext uri="{BB962C8B-B14F-4D97-AF65-F5344CB8AC3E}">
        <p14:creationId xmlns:p14="http://schemas.microsoft.com/office/powerpoint/2010/main" val="25663571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6F58B209-4E6F-412E-BA33-6903529DB20C}"/>
              </a:ext>
            </a:extLst>
          </p:cNvPr>
          <p:cNvSpPr>
            <a:spLocks noGrp="1"/>
          </p:cNvSpPr>
          <p:nvPr>
            <p:ph type="ctrTitle" sz="quarter"/>
          </p:nvPr>
        </p:nvSpPr>
        <p:spPr/>
        <p:txBody>
          <a:bodyPr/>
          <a:lstStyle/>
          <a:p>
            <a:r>
              <a:rPr lang="en-US" dirty="0"/>
              <a:t>Managing </a:t>
            </a:r>
            <a:r>
              <a:rPr lang="en-US" dirty="0" smtClean="0"/>
              <a:t>Security</a:t>
            </a:r>
            <a:endParaRPr lang="en-US" dirty="0"/>
          </a:p>
        </p:txBody>
      </p:sp>
      <p:sp>
        <p:nvSpPr>
          <p:cNvPr id="4" name="Subtitle 3">
            <a:extLst>
              <a:ext uri="{FF2B5EF4-FFF2-40B4-BE49-F238E27FC236}">
                <a16:creationId xmlns:a16="http://schemas.microsoft.com/office/drawing/2014/main" xmlns="" id="{7D07E0F1-6D44-4173-AA7B-25558381481B}"/>
              </a:ext>
            </a:extLst>
          </p:cNvPr>
          <p:cNvSpPr>
            <a:spLocks noGrp="1"/>
          </p:cNvSpPr>
          <p:nvPr>
            <p:ph type="subTitle" sz="quarter" idx="1"/>
          </p:nvPr>
        </p:nvSpPr>
        <p:spPr>
          <a:xfrm>
            <a:off x="307912" y="2076451"/>
            <a:ext cx="8668449" cy="3155456"/>
          </a:xfrm>
        </p:spPr>
        <p:txBody>
          <a:bodyPr/>
          <a:lstStyle/>
          <a:p>
            <a:r>
              <a:rPr lang="en-US" sz="2100" dirty="0"/>
              <a:t>Create </a:t>
            </a:r>
            <a:r>
              <a:rPr lang="en-US" sz="2100" dirty="0" smtClean="0"/>
              <a:t>a Security Policy</a:t>
            </a:r>
            <a:endParaRPr lang="en-US" sz="2100" dirty="0"/>
          </a:p>
        </p:txBody>
      </p:sp>
      <p:sp>
        <p:nvSpPr>
          <p:cNvPr id="6" name="Text Placeholder 5">
            <a:extLst>
              <a:ext uri="{FF2B5EF4-FFF2-40B4-BE49-F238E27FC236}">
                <a16:creationId xmlns:a16="http://schemas.microsoft.com/office/drawing/2014/main" xmlns="" id="{80B11388-CFF3-4CFC-99E3-D2D9B375268C}"/>
              </a:ext>
            </a:extLst>
          </p:cNvPr>
          <p:cNvSpPr>
            <a:spLocks noGrp="1"/>
          </p:cNvSpPr>
          <p:nvPr>
            <p:ph type="body" sz="quarter" idx="11"/>
          </p:nvPr>
        </p:nvSpPr>
        <p:spPr/>
        <p:txBody>
          <a:bodyPr/>
          <a:lstStyle/>
          <a:p>
            <a:endParaRPr lang="en-US" dirty="0"/>
          </a:p>
        </p:txBody>
      </p:sp>
    </p:spTree>
    <p:extLst>
      <p:ext uri="{BB962C8B-B14F-4D97-AF65-F5344CB8AC3E}">
        <p14:creationId xmlns:p14="http://schemas.microsoft.com/office/powerpoint/2010/main" val="332274693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1A042255-1901-4639-B120-005F391ABF4A}"/>
              </a:ext>
            </a:extLst>
          </p:cNvPr>
          <p:cNvSpPr>
            <a:spLocks noGrp="1"/>
          </p:cNvSpPr>
          <p:nvPr>
            <p:ph type="ctrTitle" sz="quarter"/>
          </p:nvPr>
        </p:nvSpPr>
        <p:spPr>
          <a:xfrm>
            <a:off x="597160" y="508962"/>
            <a:ext cx="8379200" cy="1011928"/>
          </a:xfrm>
        </p:spPr>
        <p:txBody>
          <a:bodyPr/>
          <a:lstStyle/>
          <a:p>
            <a:r>
              <a:rPr lang="en-US" dirty="0"/>
              <a:t>Implementing recovery services</a:t>
            </a:r>
            <a:br>
              <a:rPr lang="en-US" dirty="0"/>
            </a:br>
            <a:endParaRPr lang="en-US" dirty="0"/>
          </a:p>
        </p:txBody>
      </p:sp>
      <p:sp>
        <p:nvSpPr>
          <p:cNvPr id="6" name="Subtitle 5">
            <a:extLst>
              <a:ext uri="{FF2B5EF4-FFF2-40B4-BE49-F238E27FC236}">
                <a16:creationId xmlns:a16="http://schemas.microsoft.com/office/drawing/2014/main" xmlns="" id="{82A304BB-281D-492D-92BA-66E70E5CC9B7}"/>
              </a:ext>
            </a:extLst>
          </p:cNvPr>
          <p:cNvSpPr>
            <a:spLocks noGrp="1"/>
          </p:cNvSpPr>
          <p:nvPr>
            <p:ph type="subTitle" sz="quarter" idx="1"/>
          </p:nvPr>
        </p:nvSpPr>
        <p:spPr>
          <a:xfrm>
            <a:off x="597160" y="2110581"/>
            <a:ext cx="8379200" cy="3722293"/>
          </a:xfrm>
        </p:spPr>
        <p:txBody>
          <a:bodyPr/>
          <a:lstStyle/>
          <a:p>
            <a:r>
              <a:rPr lang="en-US" dirty="0"/>
              <a:t>Create a backup </a:t>
            </a:r>
            <a:r>
              <a:rPr lang="en-US" dirty="0" smtClean="0"/>
              <a:t>vault</a:t>
            </a:r>
          </a:p>
          <a:p>
            <a:r>
              <a:rPr lang="en-US" dirty="0" smtClean="0"/>
              <a:t>Deploy </a:t>
            </a:r>
            <a:r>
              <a:rPr lang="en-US" dirty="0"/>
              <a:t>a backup agent, backup and restore data, using snapshots and Geo-Replication for </a:t>
            </a:r>
            <a:r>
              <a:rPr lang="en-US" dirty="0" smtClean="0"/>
              <a:t>recovery</a:t>
            </a:r>
          </a:p>
          <a:p>
            <a:r>
              <a:rPr lang="en-US" dirty="0" smtClean="0"/>
              <a:t>Implement </a:t>
            </a:r>
            <a:r>
              <a:rPr lang="en-US" dirty="0"/>
              <a:t>DR as a </a:t>
            </a:r>
            <a:r>
              <a:rPr lang="en-US" dirty="0" smtClean="0"/>
              <a:t>service</a:t>
            </a:r>
          </a:p>
          <a:p>
            <a:r>
              <a:rPr lang="en-US" dirty="0" smtClean="0"/>
              <a:t>Deploy </a:t>
            </a:r>
            <a:r>
              <a:rPr lang="en-US" dirty="0"/>
              <a:t>Azure Site Recovery (ASR) </a:t>
            </a:r>
            <a:r>
              <a:rPr lang="en-US" dirty="0" smtClean="0"/>
              <a:t>agent</a:t>
            </a:r>
          </a:p>
          <a:p>
            <a:r>
              <a:rPr lang="en-US" dirty="0" smtClean="0"/>
              <a:t>Configure Azure Site Recovery</a:t>
            </a:r>
          </a:p>
          <a:p>
            <a:r>
              <a:rPr lang="en-US" dirty="0" smtClean="0"/>
              <a:t>Configure Azure Site Recovery </a:t>
            </a:r>
            <a:r>
              <a:rPr lang="en-US" dirty="0"/>
              <a:t>one-click failover</a:t>
            </a:r>
          </a:p>
        </p:txBody>
      </p:sp>
      <p:sp>
        <p:nvSpPr>
          <p:cNvPr id="8" name="Text Placeholder 7">
            <a:extLst>
              <a:ext uri="{FF2B5EF4-FFF2-40B4-BE49-F238E27FC236}">
                <a16:creationId xmlns:a16="http://schemas.microsoft.com/office/drawing/2014/main" xmlns="" id="{85F5B079-BCD1-47B9-B6AB-C514435F0FBC}"/>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75833932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03B6721-6A59-40D9-A178-9560BE1393B8}"/>
              </a:ext>
            </a:extLst>
          </p:cNvPr>
          <p:cNvSpPr>
            <a:spLocks noGrp="1"/>
          </p:cNvSpPr>
          <p:nvPr>
            <p:ph type="title"/>
          </p:nvPr>
        </p:nvSpPr>
        <p:spPr/>
        <p:txBody>
          <a:bodyPr/>
          <a:lstStyle/>
          <a:p>
            <a:r>
              <a:rPr lang="en-US" dirty="0"/>
              <a:t>Create a Recovery Services vault</a:t>
            </a:r>
          </a:p>
        </p:txBody>
      </p:sp>
      <p:sp>
        <p:nvSpPr>
          <p:cNvPr id="3" name="Text Placeholder 2">
            <a:extLst>
              <a:ext uri="{FF2B5EF4-FFF2-40B4-BE49-F238E27FC236}">
                <a16:creationId xmlns:a16="http://schemas.microsoft.com/office/drawing/2014/main" xmlns="" id="{DF465E2A-92A5-400A-8FE4-938C13469C40}"/>
              </a:ext>
            </a:extLst>
          </p:cNvPr>
          <p:cNvSpPr>
            <a:spLocks noGrp="1"/>
          </p:cNvSpPr>
          <p:nvPr>
            <p:ph type="body" idx="1"/>
          </p:nvPr>
        </p:nvSpPr>
        <p:spPr/>
        <p:txBody>
          <a:bodyPr/>
          <a:lstStyle/>
          <a:p>
            <a:r>
              <a:rPr lang="en-US" dirty="0" smtClean="0"/>
              <a:t>Virtual Destination for Backup Data</a:t>
            </a:r>
          </a:p>
          <a:p>
            <a:r>
              <a:rPr lang="en-US" dirty="0" smtClean="0"/>
              <a:t>Azure </a:t>
            </a:r>
            <a:r>
              <a:rPr lang="en-US" dirty="0"/>
              <a:t>Backup </a:t>
            </a:r>
          </a:p>
          <a:p>
            <a:r>
              <a:rPr lang="en-US" dirty="0"/>
              <a:t>Azure Site Recovery </a:t>
            </a:r>
          </a:p>
          <a:p>
            <a:r>
              <a:rPr lang="en-US" dirty="0"/>
              <a:t>Recovery Services vault </a:t>
            </a:r>
          </a:p>
          <a:p>
            <a:r>
              <a:rPr lang="en-US" dirty="0"/>
              <a:t>Configuration management for </a:t>
            </a:r>
          </a:p>
          <a:p>
            <a:pPr lvl="1"/>
            <a:r>
              <a:rPr lang="en-US" dirty="0"/>
              <a:t>Azure Backup </a:t>
            </a:r>
          </a:p>
          <a:p>
            <a:pPr lvl="1"/>
            <a:r>
              <a:rPr lang="en-US" dirty="0"/>
              <a:t>Azure Site Recovery</a:t>
            </a:r>
          </a:p>
        </p:txBody>
      </p:sp>
      <p:sp>
        <p:nvSpPr>
          <p:cNvPr id="4" name="Text Placeholder 3">
            <a:extLst>
              <a:ext uri="{FF2B5EF4-FFF2-40B4-BE49-F238E27FC236}">
                <a16:creationId xmlns:a16="http://schemas.microsoft.com/office/drawing/2014/main" xmlns="" id="{2DF417A3-9EF9-4767-BD8D-A1A04EEFE847}"/>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7625714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60A4242-4A81-4B70-A902-BB3B21C4B33E}"/>
              </a:ext>
            </a:extLst>
          </p:cNvPr>
          <p:cNvSpPr>
            <a:spLocks noGrp="1"/>
          </p:cNvSpPr>
          <p:nvPr>
            <p:ph type="title"/>
          </p:nvPr>
        </p:nvSpPr>
        <p:spPr/>
        <p:txBody>
          <a:bodyPr/>
          <a:lstStyle/>
          <a:p>
            <a:r>
              <a:rPr lang="en-US" dirty="0"/>
              <a:t>Create a Recovery Services vault (Azure Portal)</a:t>
            </a:r>
          </a:p>
        </p:txBody>
      </p:sp>
      <p:sp>
        <p:nvSpPr>
          <p:cNvPr id="4" name="Text Placeholder 3">
            <a:extLst>
              <a:ext uri="{FF2B5EF4-FFF2-40B4-BE49-F238E27FC236}">
                <a16:creationId xmlns:a16="http://schemas.microsoft.com/office/drawing/2014/main" xmlns="" id="{4A55D53B-EB0E-43E9-B590-54E29C80D158}"/>
              </a:ext>
            </a:extLst>
          </p:cNvPr>
          <p:cNvSpPr>
            <a:spLocks noGrp="1"/>
          </p:cNvSpPr>
          <p:nvPr>
            <p:ph type="body" sz="quarter" idx="10"/>
          </p:nvPr>
        </p:nvSpPr>
        <p:spPr/>
        <p:txBody>
          <a:bodyPr/>
          <a:lstStyle/>
          <a:p>
            <a:endParaRPr lang="en-US"/>
          </a:p>
        </p:txBody>
      </p:sp>
      <p:pic>
        <p:nvPicPr>
          <p:cNvPr id="6" name="Picture 5">
            <a:extLst>
              <a:ext uri="{FF2B5EF4-FFF2-40B4-BE49-F238E27FC236}">
                <a16:creationId xmlns:a16="http://schemas.microsoft.com/office/drawing/2014/main" xmlns="" id="{015106FC-1B9D-49C1-B7D4-C996DEB01AC1}"/>
              </a:ext>
            </a:extLst>
          </p:cNvPr>
          <p:cNvPicPr>
            <a:picLocks noChangeAspect="1"/>
          </p:cNvPicPr>
          <p:nvPr/>
        </p:nvPicPr>
        <p:blipFill>
          <a:blip r:embed="rId3"/>
          <a:stretch>
            <a:fillRect/>
          </a:stretch>
        </p:blipFill>
        <p:spPr>
          <a:xfrm>
            <a:off x="4572000" y="861137"/>
            <a:ext cx="2259106" cy="5324402"/>
          </a:xfrm>
          <a:prstGeom prst="rect">
            <a:avLst/>
          </a:prstGeom>
        </p:spPr>
      </p:pic>
      <p:pic>
        <p:nvPicPr>
          <p:cNvPr id="7" name="Picture 6">
            <a:extLst>
              <a:ext uri="{FF2B5EF4-FFF2-40B4-BE49-F238E27FC236}">
                <a16:creationId xmlns:a16="http://schemas.microsoft.com/office/drawing/2014/main" xmlns="" id="{9B4D57BE-F40C-4F6D-99FA-B63391662FAD}"/>
              </a:ext>
            </a:extLst>
          </p:cNvPr>
          <p:cNvPicPr>
            <a:picLocks noChangeAspect="1"/>
          </p:cNvPicPr>
          <p:nvPr/>
        </p:nvPicPr>
        <p:blipFill>
          <a:blip r:embed="rId4"/>
          <a:stretch>
            <a:fillRect/>
          </a:stretch>
        </p:blipFill>
        <p:spPr>
          <a:xfrm>
            <a:off x="232589" y="861137"/>
            <a:ext cx="4114780" cy="5325525"/>
          </a:xfrm>
          <a:prstGeom prst="rect">
            <a:avLst/>
          </a:prstGeom>
        </p:spPr>
      </p:pic>
    </p:spTree>
    <p:extLst>
      <p:ext uri="{BB962C8B-B14F-4D97-AF65-F5344CB8AC3E}">
        <p14:creationId xmlns:p14="http://schemas.microsoft.com/office/powerpoint/2010/main" val="955277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09458C6-5D01-4493-9750-0C1E7B2448E3}"/>
              </a:ext>
            </a:extLst>
          </p:cNvPr>
          <p:cNvSpPr>
            <a:spLocks noGrp="1"/>
          </p:cNvSpPr>
          <p:nvPr>
            <p:ph type="title"/>
          </p:nvPr>
        </p:nvSpPr>
        <p:spPr/>
        <p:txBody>
          <a:bodyPr/>
          <a:lstStyle/>
          <a:p>
            <a:r>
              <a:rPr lang="en-US" dirty="0"/>
              <a:t>Deploy a Backup Agent</a:t>
            </a:r>
          </a:p>
        </p:txBody>
      </p:sp>
      <p:sp>
        <p:nvSpPr>
          <p:cNvPr id="3" name="Text Placeholder 2">
            <a:extLst>
              <a:ext uri="{FF2B5EF4-FFF2-40B4-BE49-F238E27FC236}">
                <a16:creationId xmlns:a16="http://schemas.microsoft.com/office/drawing/2014/main" xmlns="" id="{C79E3EDF-06A9-4F60-8CF1-DDC2FFA34C67}"/>
              </a:ext>
            </a:extLst>
          </p:cNvPr>
          <p:cNvSpPr>
            <a:spLocks noGrp="1"/>
          </p:cNvSpPr>
          <p:nvPr>
            <p:ph type="body" idx="1"/>
          </p:nvPr>
        </p:nvSpPr>
        <p:spPr/>
        <p:txBody>
          <a:bodyPr/>
          <a:lstStyle/>
          <a:p>
            <a:r>
              <a:rPr lang="en-US" dirty="0"/>
              <a:t>Different types of agents </a:t>
            </a:r>
          </a:p>
          <a:p>
            <a:pPr lvl="1"/>
            <a:r>
              <a:rPr lang="en-US" dirty="0"/>
              <a:t>Microsoft Azure Recovery Services (MARS) agent – standalone used to protect files and folders </a:t>
            </a:r>
          </a:p>
          <a:p>
            <a:pPr lvl="1"/>
            <a:r>
              <a:rPr lang="en-US" dirty="0"/>
              <a:t>DPM protection agent – used with Azure Backup Server and System Center Data Protection Manager </a:t>
            </a:r>
          </a:p>
          <a:p>
            <a:pPr lvl="1"/>
            <a:r>
              <a:rPr lang="en-US" dirty="0" err="1"/>
              <a:t>VMSnapshot</a:t>
            </a:r>
            <a:r>
              <a:rPr lang="en-US" dirty="0"/>
              <a:t> </a:t>
            </a:r>
            <a:r>
              <a:rPr lang="en-US" dirty="0" err="1"/>
              <a:t>extention</a:t>
            </a:r>
            <a:r>
              <a:rPr lang="en-US" dirty="0"/>
              <a:t> – installed on Azure VMs to allow snapshots </a:t>
            </a:r>
          </a:p>
          <a:p>
            <a:r>
              <a:rPr lang="en-US" dirty="0"/>
              <a:t>Automation is available for Azure Backup Server DPM, </a:t>
            </a:r>
            <a:r>
              <a:rPr lang="en-US" dirty="0" err="1"/>
              <a:t>VMSnapshot</a:t>
            </a:r>
            <a:r>
              <a:rPr lang="en-US" dirty="0"/>
              <a:t>, </a:t>
            </a:r>
            <a:r>
              <a:rPr lang="en-US" dirty="0" err="1"/>
              <a:t>VMSnapshotLinux</a:t>
            </a:r>
            <a:r>
              <a:rPr lang="en-US" dirty="0"/>
              <a:t> </a:t>
            </a:r>
          </a:p>
        </p:txBody>
      </p:sp>
      <p:sp>
        <p:nvSpPr>
          <p:cNvPr id="4" name="Text Placeholder 3">
            <a:extLst>
              <a:ext uri="{FF2B5EF4-FFF2-40B4-BE49-F238E27FC236}">
                <a16:creationId xmlns:a16="http://schemas.microsoft.com/office/drawing/2014/main" xmlns="" id="{D5EBB0B6-D309-4FD1-9B50-3325963ADDE4}"/>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81175941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F6072AA-50BC-4B40-8117-3E0296C53908}"/>
              </a:ext>
            </a:extLst>
          </p:cNvPr>
          <p:cNvSpPr>
            <a:spLocks noGrp="1"/>
          </p:cNvSpPr>
          <p:nvPr>
            <p:ph type="title"/>
          </p:nvPr>
        </p:nvSpPr>
        <p:spPr/>
        <p:txBody>
          <a:bodyPr/>
          <a:lstStyle/>
          <a:p>
            <a:r>
              <a:rPr lang="en-US" dirty="0"/>
              <a:t>Backup and Restore Data</a:t>
            </a:r>
          </a:p>
        </p:txBody>
      </p:sp>
      <p:sp>
        <p:nvSpPr>
          <p:cNvPr id="3" name="Text Placeholder 2">
            <a:extLst>
              <a:ext uri="{FF2B5EF4-FFF2-40B4-BE49-F238E27FC236}">
                <a16:creationId xmlns:a16="http://schemas.microsoft.com/office/drawing/2014/main" xmlns="" id="{72BD59DF-6F06-4DF2-8897-47CB87C59B56}"/>
              </a:ext>
            </a:extLst>
          </p:cNvPr>
          <p:cNvSpPr>
            <a:spLocks noGrp="1"/>
          </p:cNvSpPr>
          <p:nvPr>
            <p:ph type="body" idx="1"/>
          </p:nvPr>
        </p:nvSpPr>
        <p:spPr>
          <a:xfrm>
            <a:off x="261253" y="1021215"/>
            <a:ext cx="8574771" cy="5147356"/>
          </a:xfrm>
        </p:spPr>
        <p:txBody>
          <a:bodyPr numCol="2"/>
          <a:lstStyle/>
          <a:p>
            <a:r>
              <a:rPr lang="en-US" sz="2000" dirty="0"/>
              <a:t>You need to configure the agent </a:t>
            </a:r>
          </a:p>
          <a:p>
            <a:pPr lvl="1"/>
            <a:r>
              <a:rPr lang="en-US" sz="1800" dirty="0"/>
              <a:t>When the backups occur </a:t>
            </a:r>
          </a:p>
          <a:p>
            <a:pPr lvl="1"/>
            <a:r>
              <a:rPr lang="en-US" sz="1800" dirty="0"/>
              <a:t>How often they occur </a:t>
            </a:r>
          </a:p>
          <a:p>
            <a:pPr lvl="1"/>
            <a:r>
              <a:rPr lang="en-US" sz="1800" dirty="0"/>
              <a:t>How long data is retained </a:t>
            </a:r>
          </a:p>
          <a:p>
            <a:pPr lvl="1"/>
            <a:r>
              <a:rPr lang="en-US" sz="1800" dirty="0"/>
              <a:t>What data is protected </a:t>
            </a:r>
          </a:p>
          <a:p>
            <a:r>
              <a:rPr lang="en-US" sz="2000" dirty="0"/>
              <a:t>Start by clicking Schedule Backup </a:t>
            </a:r>
          </a:p>
          <a:p>
            <a:r>
              <a:rPr lang="en-US" sz="2000" dirty="0"/>
              <a:t>Configured </a:t>
            </a:r>
          </a:p>
          <a:p>
            <a:pPr lvl="1"/>
            <a:r>
              <a:rPr lang="en-US" sz="1800" dirty="0"/>
              <a:t>Daily backup </a:t>
            </a:r>
          </a:p>
          <a:p>
            <a:pPr lvl="1"/>
            <a:r>
              <a:rPr lang="en-US" sz="1800" dirty="0"/>
              <a:t>Weekly backup </a:t>
            </a:r>
          </a:p>
          <a:p>
            <a:r>
              <a:rPr lang="en-US" sz="2000" dirty="0"/>
              <a:t>Recover Data option in MARS Agent </a:t>
            </a:r>
          </a:p>
          <a:p>
            <a:pPr lvl="1"/>
            <a:r>
              <a:rPr lang="en-US" sz="1800" dirty="0"/>
              <a:t>Where to restore the data </a:t>
            </a:r>
          </a:p>
          <a:p>
            <a:pPr lvl="1"/>
            <a:r>
              <a:rPr lang="en-US" sz="1800" dirty="0"/>
              <a:t>What to recover </a:t>
            </a:r>
          </a:p>
          <a:p>
            <a:pPr lvl="1"/>
            <a:r>
              <a:rPr lang="en-US" sz="1800" dirty="0"/>
              <a:t>When the data was backed up </a:t>
            </a:r>
          </a:p>
          <a:p>
            <a:r>
              <a:rPr lang="en-US" sz="2000" dirty="0"/>
              <a:t>Recovery point </a:t>
            </a:r>
          </a:p>
          <a:p>
            <a:pPr lvl="1"/>
            <a:r>
              <a:rPr lang="en-US" sz="1800" dirty="0"/>
              <a:t>Mount point </a:t>
            </a:r>
          </a:p>
          <a:p>
            <a:r>
              <a:rPr lang="en-US" sz="2000" dirty="0"/>
              <a:t>Can backup IaaS virtual machines in Azure </a:t>
            </a:r>
          </a:p>
          <a:p>
            <a:pPr lvl="1"/>
            <a:r>
              <a:rPr lang="en-US" sz="1800" dirty="0"/>
              <a:t>Individual files or entire VMs </a:t>
            </a:r>
          </a:p>
          <a:p>
            <a:r>
              <a:rPr lang="en-US" sz="2000" dirty="0"/>
              <a:t>Backup policy </a:t>
            </a:r>
          </a:p>
          <a:p>
            <a:pPr lvl="1"/>
            <a:r>
              <a:rPr lang="en-US" sz="1800" dirty="0"/>
              <a:t>How often they occur </a:t>
            </a:r>
          </a:p>
          <a:p>
            <a:pPr lvl="1"/>
            <a:r>
              <a:rPr lang="en-US" sz="1800" dirty="0"/>
              <a:t>How long backups are retained </a:t>
            </a:r>
          </a:p>
          <a:p>
            <a:r>
              <a:rPr lang="en-US" sz="2000" dirty="0"/>
              <a:t>Only VMs in same region as the Recovery Services vault can be backed up</a:t>
            </a:r>
            <a:br>
              <a:rPr lang="en-US" sz="2000" dirty="0"/>
            </a:br>
            <a:r>
              <a:rPr lang="en-US" sz="2000" dirty="0"/>
              <a:t>	</a:t>
            </a:r>
          </a:p>
        </p:txBody>
      </p:sp>
      <p:sp>
        <p:nvSpPr>
          <p:cNvPr id="4" name="Text Placeholder 3">
            <a:extLst>
              <a:ext uri="{FF2B5EF4-FFF2-40B4-BE49-F238E27FC236}">
                <a16:creationId xmlns:a16="http://schemas.microsoft.com/office/drawing/2014/main" xmlns="" id="{9C7630CF-2D7D-4408-8238-A12412A0C462}"/>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06208814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8C8A9F0-CAFB-4907-935D-6183429D0C84}"/>
              </a:ext>
            </a:extLst>
          </p:cNvPr>
          <p:cNvSpPr>
            <a:spLocks noGrp="1"/>
          </p:cNvSpPr>
          <p:nvPr>
            <p:ph type="title"/>
          </p:nvPr>
        </p:nvSpPr>
        <p:spPr/>
        <p:txBody>
          <a:bodyPr/>
          <a:lstStyle/>
          <a:p>
            <a:r>
              <a:rPr lang="en-US" dirty="0"/>
              <a:t>Use of snapshots</a:t>
            </a:r>
          </a:p>
        </p:txBody>
      </p:sp>
      <p:sp>
        <p:nvSpPr>
          <p:cNvPr id="3" name="Text Placeholder 2">
            <a:extLst>
              <a:ext uri="{FF2B5EF4-FFF2-40B4-BE49-F238E27FC236}">
                <a16:creationId xmlns:a16="http://schemas.microsoft.com/office/drawing/2014/main" xmlns="" id="{EE39FEE3-EB12-48F2-A317-2466A4647BC5}"/>
              </a:ext>
            </a:extLst>
          </p:cNvPr>
          <p:cNvSpPr>
            <a:spLocks noGrp="1"/>
          </p:cNvSpPr>
          <p:nvPr>
            <p:ph type="body" idx="1"/>
          </p:nvPr>
        </p:nvSpPr>
        <p:spPr/>
        <p:txBody>
          <a:bodyPr/>
          <a:lstStyle/>
          <a:p>
            <a:r>
              <a:rPr lang="en-US" dirty="0"/>
              <a:t>Blob snapshots </a:t>
            </a:r>
          </a:p>
          <a:p>
            <a:r>
              <a:rPr lang="en-US" dirty="0"/>
              <a:t>Unmanaged VM disks are page blobs </a:t>
            </a:r>
          </a:p>
          <a:p>
            <a:r>
              <a:rPr lang="en-US" dirty="0"/>
              <a:t>Can be snapshotted and copied to another Region </a:t>
            </a:r>
          </a:p>
          <a:p>
            <a:r>
              <a:rPr lang="en-US" dirty="0"/>
              <a:t>Use the snapshot to recover VMs </a:t>
            </a:r>
          </a:p>
          <a:p>
            <a:pPr marL="288925" lvl="1" indent="0">
              <a:buNone/>
            </a:pPr>
            <a:endParaRPr lang="en-US" dirty="0"/>
          </a:p>
          <a:p>
            <a:pPr marL="746125" lvl="1" indent="-457200">
              <a:buFont typeface="+mj-lt"/>
              <a:buAutoNum type="arabicPeriod"/>
            </a:pPr>
            <a:endParaRPr lang="en-US" dirty="0"/>
          </a:p>
          <a:p>
            <a:pPr marL="746125" lvl="1" indent="-457200">
              <a:buFont typeface="+mj-lt"/>
              <a:buAutoNum type="arabicPeriod"/>
            </a:pPr>
            <a:endParaRPr lang="en-US" dirty="0"/>
          </a:p>
          <a:p>
            <a:pPr marL="0" indent="0">
              <a:buNone/>
            </a:pPr>
            <a:endParaRPr lang="en-US" dirty="0"/>
          </a:p>
        </p:txBody>
      </p:sp>
      <p:sp>
        <p:nvSpPr>
          <p:cNvPr id="4" name="Text Placeholder 3">
            <a:extLst>
              <a:ext uri="{FF2B5EF4-FFF2-40B4-BE49-F238E27FC236}">
                <a16:creationId xmlns:a16="http://schemas.microsoft.com/office/drawing/2014/main" xmlns="" id="{055A5128-8AEF-4487-9F83-8FB6850CF95F}"/>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401313168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5FE5CF2-7841-42CD-B5EB-0D60E4D69FFC}"/>
              </a:ext>
            </a:extLst>
          </p:cNvPr>
          <p:cNvSpPr>
            <a:spLocks noGrp="1"/>
          </p:cNvSpPr>
          <p:nvPr>
            <p:ph type="title"/>
          </p:nvPr>
        </p:nvSpPr>
        <p:spPr/>
        <p:txBody>
          <a:bodyPr/>
          <a:lstStyle/>
          <a:p>
            <a:r>
              <a:rPr lang="en-US" dirty="0"/>
              <a:t>Recover VM by using the copied VHD </a:t>
            </a:r>
          </a:p>
        </p:txBody>
      </p:sp>
      <p:sp>
        <p:nvSpPr>
          <p:cNvPr id="3" name="Text Placeholder 2">
            <a:extLst>
              <a:ext uri="{FF2B5EF4-FFF2-40B4-BE49-F238E27FC236}">
                <a16:creationId xmlns:a16="http://schemas.microsoft.com/office/drawing/2014/main" xmlns="" id="{68A90FCD-A9DC-4638-A26A-AB8F2891E827}"/>
              </a:ext>
            </a:extLst>
          </p:cNvPr>
          <p:cNvSpPr>
            <a:spLocks noGrp="1"/>
          </p:cNvSpPr>
          <p:nvPr>
            <p:ph type="body" idx="1"/>
          </p:nvPr>
        </p:nvSpPr>
        <p:spPr>
          <a:xfrm>
            <a:off x="261188" y="740662"/>
            <a:ext cx="8574837" cy="5147356"/>
          </a:xfrm>
        </p:spPr>
        <p:txBody>
          <a:bodyPr/>
          <a:lstStyle/>
          <a:p>
            <a:r>
              <a:rPr lang="en-US" sz="2000" dirty="0"/>
              <a:t>Create a new resource group for VM </a:t>
            </a:r>
          </a:p>
          <a:p>
            <a:r>
              <a:rPr lang="en-US" sz="2000" dirty="0"/>
              <a:t>Convert the VHD to a managed disk </a:t>
            </a:r>
          </a:p>
          <a:p>
            <a:r>
              <a:rPr lang="en-US" sz="2000" dirty="0"/>
              <a:t>Provision a virtual machine from the managed disk </a:t>
            </a:r>
          </a:p>
          <a:p>
            <a:r>
              <a:rPr lang="en-US" sz="2000" dirty="0"/>
              <a:t>Create a virtual network for the VM </a:t>
            </a:r>
          </a:p>
          <a:p>
            <a:r>
              <a:rPr lang="en-US" sz="2000" dirty="0"/>
              <a:t>Create NSG that allows the required network traffic </a:t>
            </a:r>
          </a:p>
          <a:p>
            <a:r>
              <a:rPr lang="en-US" sz="2000" dirty="0"/>
              <a:t>Create a public IP address and NIC </a:t>
            </a:r>
          </a:p>
          <a:p>
            <a:r>
              <a:rPr lang="en-US" sz="2000" dirty="0"/>
              <a:t>Specify the configuration for the VM </a:t>
            </a:r>
          </a:p>
          <a:p>
            <a:pPr lvl="1"/>
            <a:r>
              <a:rPr lang="en-US" sz="1800" dirty="0"/>
              <a:t>Name </a:t>
            </a:r>
          </a:p>
          <a:p>
            <a:pPr lvl="1"/>
            <a:r>
              <a:rPr lang="en-US" sz="1800" dirty="0"/>
              <a:t>Series </a:t>
            </a:r>
          </a:p>
          <a:p>
            <a:pPr lvl="1"/>
            <a:r>
              <a:rPr lang="en-US" sz="1800" dirty="0"/>
              <a:t>Assign NIC to VM </a:t>
            </a:r>
          </a:p>
          <a:p>
            <a:r>
              <a:rPr lang="en-US" sz="2000" dirty="0"/>
              <a:t>Add the OS disk created from the snapshot </a:t>
            </a:r>
          </a:p>
          <a:p>
            <a:r>
              <a:rPr lang="en-US" sz="2000" dirty="0"/>
              <a:t>Create the VM </a:t>
            </a:r>
          </a:p>
        </p:txBody>
      </p:sp>
      <p:sp>
        <p:nvSpPr>
          <p:cNvPr id="4" name="Text Placeholder 3">
            <a:extLst>
              <a:ext uri="{FF2B5EF4-FFF2-40B4-BE49-F238E27FC236}">
                <a16:creationId xmlns:a16="http://schemas.microsoft.com/office/drawing/2014/main" xmlns="" id="{F0A76742-86C7-4660-B947-1B5BC55911D4}"/>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48841354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38F6B872-1D62-4C02-9520-413FEA5BFCA0}"/>
              </a:ext>
            </a:extLst>
          </p:cNvPr>
          <p:cNvSpPr>
            <a:spLocks noGrp="1"/>
          </p:cNvSpPr>
          <p:nvPr>
            <p:ph type="title"/>
          </p:nvPr>
        </p:nvSpPr>
        <p:spPr/>
        <p:txBody>
          <a:bodyPr/>
          <a:lstStyle/>
          <a:p>
            <a:r>
              <a:rPr lang="en-US" dirty="0"/>
              <a:t>Manage data protection and services compliance</a:t>
            </a:r>
          </a:p>
        </p:txBody>
      </p:sp>
      <p:sp>
        <p:nvSpPr>
          <p:cNvPr id="6" name="Text Placeholder 5">
            <a:extLst>
              <a:ext uri="{FF2B5EF4-FFF2-40B4-BE49-F238E27FC236}">
                <a16:creationId xmlns:a16="http://schemas.microsoft.com/office/drawing/2014/main" xmlns="" id="{9D3638CF-66DD-42FE-AFCA-5449D562034C}"/>
              </a:ext>
            </a:extLst>
          </p:cNvPr>
          <p:cNvSpPr>
            <a:spLocks noGrp="1"/>
          </p:cNvSpPr>
          <p:nvPr>
            <p:ph type="body" idx="1"/>
          </p:nvPr>
        </p:nvSpPr>
        <p:spPr/>
        <p:txBody>
          <a:bodyPr/>
          <a:lstStyle/>
          <a:p>
            <a:r>
              <a:rPr lang="en-US" sz="2400" dirty="0"/>
              <a:t>Manage data protection and security compliance</a:t>
            </a:r>
          </a:p>
          <a:p>
            <a:pPr lvl="1"/>
            <a:r>
              <a:rPr lang="en-US" sz="2000" dirty="0"/>
              <a:t>Create and import encryption keys with Key Vault; automate tasks for SSL/TLS certificates; prevent and respond to security threats with Azure Security Center; Configure single sign-on with SaaS applications using federation and password based; add users and groups to applications; revoke access to SaaS applications; configure access; configure federation with public consumer identity providers such as Facebook and Google</a:t>
            </a:r>
          </a:p>
          <a:p>
            <a:r>
              <a:rPr lang="en-US" sz="2400" dirty="0"/>
              <a:t>Implement recovery services </a:t>
            </a:r>
          </a:p>
          <a:p>
            <a:pPr lvl="1"/>
            <a:r>
              <a:rPr lang="en-US" sz="2000" dirty="0"/>
              <a:t>Create a backup vault; deploy a backup agent; backup and restore data; using of snapshots and Geo-replication for recovery; implement DR as service; Deploy Azure Site Recovery (ASR) agent; configure ASR; configure ASR one-click failover</a:t>
            </a:r>
          </a:p>
          <a:p>
            <a:endParaRPr lang="en-US" sz="1050" dirty="0"/>
          </a:p>
        </p:txBody>
      </p:sp>
      <p:sp>
        <p:nvSpPr>
          <p:cNvPr id="8" name="Text Placeholder 7">
            <a:extLst>
              <a:ext uri="{FF2B5EF4-FFF2-40B4-BE49-F238E27FC236}">
                <a16:creationId xmlns:a16="http://schemas.microsoft.com/office/drawing/2014/main" xmlns="" id="{9C377E1C-ED3C-423F-9E95-64EBB258FC66}"/>
              </a:ext>
            </a:extLst>
          </p:cNvPr>
          <p:cNvSpPr>
            <a:spLocks noGrp="1"/>
          </p:cNvSpPr>
          <p:nvPr>
            <p:ph type="body" sz="quarter" idx="10"/>
          </p:nvPr>
        </p:nvSpPr>
        <p:spPr/>
        <p:txBody>
          <a:bodyPr/>
          <a:lstStyle/>
          <a:p>
            <a:r>
              <a:rPr lang="en-US" dirty="0"/>
              <a:t>http://download.microsoft.com/download/8/4/8/848DD46A-05F2-4021-A118-036FC06647C5/533_OD_Changes.pdf</a:t>
            </a:r>
          </a:p>
        </p:txBody>
      </p:sp>
    </p:spTree>
    <p:extLst>
      <p:ext uri="{BB962C8B-B14F-4D97-AF65-F5344CB8AC3E}">
        <p14:creationId xmlns:p14="http://schemas.microsoft.com/office/powerpoint/2010/main" val="204131545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858857E-BFDE-41CF-9B81-54F3D456D211}"/>
              </a:ext>
            </a:extLst>
          </p:cNvPr>
          <p:cNvSpPr>
            <a:spLocks noGrp="1"/>
          </p:cNvSpPr>
          <p:nvPr>
            <p:ph type="title"/>
          </p:nvPr>
        </p:nvSpPr>
        <p:spPr/>
        <p:txBody>
          <a:bodyPr/>
          <a:lstStyle/>
          <a:p>
            <a:r>
              <a:rPr lang="en-US" dirty="0"/>
              <a:t>Geo-replication for recovery</a:t>
            </a:r>
          </a:p>
        </p:txBody>
      </p:sp>
      <p:sp>
        <p:nvSpPr>
          <p:cNvPr id="3" name="Text Placeholder 2">
            <a:extLst>
              <a:ext uri="{FF2B5EF4-FFF2-40B4-BE49-F238E27FC236}">
                <a16:creationId xmlns:a16="http://schemas.microsoft.com/office/drawing/2014/main" xmlns="" id="{AA3D6699-72FE-46CC-8092-ED4ADD26B056}"/>
              </a:ext>
            </a:extLst>
          </p:cNvPr>
          <p:cNvSpPr>
            <a:spLocks noGrp="1"/>
          </p:cNvSpPr>
          <p:nvPr>
            <p:ph type="body" idx="1"/>
          </p:nvPr>
        </p:nvSpPr>
        <p:spPr>
          <a:xfrm>
            <a:off x="284581" y="3629945"/>
            <a:ext cx="8574837" cy="2407785"/>
          </a:xfrm>
        </p:spPr>
        <p:txBody>
          <a:bodyPr/>
          <a:lstStyle/>
          <a:p>
            <a:r>
              <a:rPr lang="en-US" dirty="0"/>
              <a:t>Geo-Redundant storage (GRS) </a:t>
            </a:r>
          </a:p>
          <a:p>
            <a:r>
              <a:rPr lang="en-US" dirty="0"/>
              <a:t>Replication data to a paired region hundreds of miles away from the primary copy </a:t>
            </a:r>
          </a:p>
          <a:p>
            <a:r>
              <a:rPr lang="en-US" dirty="0"/>
              <a:t>No access until Microsoft declares a persistent outage and accomplished a geo-failover </a:t>
            </a:r>
          </a:p>
        </p:txBody>
      </p:sp>
      <p:sp>
        <p:nvSpPr>
          <p:cNvPr id="4" name="Text Placeholder 3">
            <a:extLst>
              <a:ext uri="{FF2B5EF4-FFF2-40B4-BE49-F238E27FC236}">
                <a16:creationId xmlns:a16="http://schemas.microsoft.com/office/drawing/2014/main" xmlns="" id="{090AFE64-A3C9-4E63-97C3-11ED6F89AF81}"/>
              </a:ext>
            </a:extLst>
          </p:cNvPr>
          <p:cNvSpPr>
            <a:spLocks noGrp="1"/>
          </p:cNvSpPr>
          <p:nvPr>
            <p:ph type="body" sz="quarter" idx="10"/>
          </p:nvPr>
        </p:nvSpPr>
        <p:spPr/>
        <p:txBody>
          <a:bodyPr/>
          <a:lstStyle/>
          <a:p>
            <a:endParaRPr lang="en-US"/>
          </a:p>
        </p:txBody>
      </p:sp>
      <p:pic>
        <p:nvPicPr>
          <p:cNvPr id="5" name="Picture 4">
            <a:extLst>
              <a:ext uri="{FF2B5EF4-FFF2-40B4-BE49-F238E27FC236}">
                <a16:creationId xmlns:a16="http://schemas.microsoft.com/office/drawing/2014/main" xmlns="" id="{28FC198D-F3F2-4829-8D7D-98E72B746025}"/>
              </a:ext>
            </a:extLst>
          </p:cNvPr>
          <p:cNvPicPr>
            <a:picLocks noChangeAspect="1"/>
          </p:cNvPicPr>
          <p:nvPr/>
        </p:nvPicPr>
        <p:blipFill>
          <a:blip r:embed="rId3"/>
          <a:stretch>
            <a:fillRect/>
          </a:stretch>
        </p:blipFill>
        <p:spPr>
          <a:xfrm>
            <a:off x="1790652" y="888732"/>
            <a:ext cx="6076995" cy="2540268"/>
          </a:xfrm>
          <a:prstGeom prst="rect">
            <a:avLst/>
          </a:prstGeom>
        </p:spPr>
      </p:pic>
    </p:spTree>
    <p:extLst>
      <p:ext uri="{BB962C8B-B14F-4D97-AF65-F5344CB8AC3E}">
        <p14:creationId xmlns:p14="http://schemas.microsoft.com/office/powerpoint/2010/main" val="231810908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5C775D3-A19E-4032-B0FE-DAAEC53E4966}"/>
              </a:ext>
            </a:extLst>
          </p:cNvPr>
          <p:cNvSpPr>
            <a:spLocks noGrp="1"/>
          </p:cNvSpPr>
          <p:nvPr>
            <p:ph type="title"/>
          </p:nvPr>
        </p:nvSpPr>
        <p:spPr/>
        <p:txBody>
          <a:bodyPr/>
          <a:lstStyle/>
          <a:p>
            <a:r>
              <a:rPr lang="en-US" dirty="0"/>
              <a:t>Read Access Geo-Redundant Storage (RA-GRS)</a:t>
            </a:r>
          </a:p>
        </p:txBody>
      </p:sp>
      <p:sp>
        <p:nvSpPr>
          <p:cNvPr id="3" name="Text Placeholder 2">
            <a:extLst>
              <a:ext uri="{FF2B5EF4-FFF2-40B4-BE49-F238E27FC236}">
                <a16:creationId xmlns:a16="http://schemas.microsoft.com/office/drawing/2014/main" xmlns="" id="{18357301-7425-42BC-A0E3-9CDB690398A4}"/>
              </a:ext>
            </a:extLst>
          </p:cNvPr>
          <p:cNvSpPr>
            <a:spLocks noGrp="1"/>
          </p:cNvSpPr>
          <p:nvPr>
            <p:ph type="body" idx="1"/>
          </p:nvPr>
        </p:nvSpPr>
        <p:spPr/>
        <p:txBody>
          <a:bodyPr/>
          <a:lstStyle/>
          <a:p>
            <a:r>
              <a:rPr lang="en-US" dirty="0"/>
              <a:t>Customers have read-only </a:t>
            </a:r>
          </a:p>
          <a:p>
            <a:r>
              <a:rPr lang="en-US" dirty="0"/>
              <a:t>IaaS </a:t>
            </a:r>
          </a:p>
          <a:p>
            <a:pPr lvl="1"/>
            <a:r>
              <a:rPr lang="en-US" dirty="0"/>
              <a:t>Unmanaged standard VM Disks </a:t>
            </a:r>
          </a:p>
          <a:p>
            <a:pPr lvl="1"/>
            <a:r>
              <a:rPr lang="en-US" dirty="0"/>
              <a:t>Asynchronous updates</a:t>
            </a:r>
          </a:p>
          <a:p>
            <a:pPr lvl="1"/>
            <a:r>
              <a:rPr lang="en-US" dirty="0"/>
              <a:t>Latency </a:t>
            </a:r>
          </a:p>
          <a:p>
            <a:pPr lvl="1"/>
            <a:r>
              <a:rPr lang="en-US" dirty="0"/>
              <a:t>Not an effective way to prepare for regional outages </a:t>
            </a:r>
          </a:p>
          <a:p>
            <a:pPr lvl="1"/>
            <a:endParaRPr lang="en-US" dirty="0"/>
          </a:p>
        </p:txBody>
      </p:sp>
      <p:sp>
        <p:nvSpPr>
          <p:cNvPr id="4" name="Text Placeholder 3">
            <a:extLst>
              <a:ext uri="{FF2B5EF4-FFF2-40B4-BE49-F238E27FC236}">
                <a16:creationId xmlns:a16="http://schemas.microsoft.com/office/drawing/2014/main" xmlns="" id="{AD27F318-6311-4F58-AFC6-562A86F258B9}"/>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44888470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6F58B209-4E6F-412E-BA33-6903529DB20C}"/>
              </a:ext>
            </a:extLst>
          </p:cNvPr>
          <p:cNvSpPr>
            <a:spLocks noGrp="1"/>
          </p:cNvSpPr>
          <p:nvPr>
            <p:ph type="ctrTitle" sz="quarter"/>
          </p:nvPr>
        </p:nvSpPr>
        <p:spPr/>
        <p:txBody>
          <a:bodyPr/>
          <a:lstStyle/>
          <a:p>
            <a:r>
              <a:rPr lang="en-US" dirty="0"/>
              <a:t>Managing </a:t>
            </a:r>
            <a:r>
              <a:rPr lang="en-US" dirty="0" smtClean="0"/>
              <a:t>Security</a:t>
            </a:r>
            <a:endParaRPr lang="en-US" dirty="0"/>
          </a:p>
        </p:txBody>
      </p:sp>
      <p:sp>
        <p:nvSpPr>
          <p:cNvPr id="4" name="Subtitle 3">
            <a:extLst>
              <a:ext uri="{FF2B5EF4-FFF2-40B4-BE49-F238E27FC236}">
                <a16:creationId xmlns:a16="http://schemas.microsoft.com/office/drawing/2014/main" xmlns="" id="{7D07E0F1-6D44-4173-AA7B-25558381481B}"/>
              </a:ext>
            </a:extLst>
          </p:cNvPr>
          <p:cNvSpPr>
            <a:spLocks noGrp="1"/>
          </p:cNvSpPr>
          <p:nvPr>
            <p:ph type="subTitle" sz="quarter" idx="1"/>
          </p:nvPr>
        </p:nvSpPr>
        <p:spPr>
          <a:xfrm>
            <a:off x="307912" y="2076451"/>
            <a:ext cx="8668449" cy="3155456"/>
          </a:xfrm>
        </p:spPr>
        <p:txBody>
          <a:bodyPr/>
          <a:lstStyle/>
          <a:p>
            <a:r>
              <a:rPr lang="en-US" sz="2100" dirty="0"/>
              <a:t>Create </a:t>
            </a:r>
            <a:r>
              <a:rPr lang="en-US" sz="2100" dirty="0" smtClean="0"/>
              <a:t>a Recovery Services Vault</a:t>
            </a:r>
            <a:endParaRPr lang="en-US" sz="2100" dirty="0"/>
          </a:p>
        </p:txBody>
      </p:sp>
      <p:sp>
        <p:nvSpPr>
          <p:cNvPr id="6" name="Text Placeholder 5">
            <a:extLst>
              <a:ext uri="{FF2B5EF4-FFF2-40B4-BE49-F238E27FC236}">
                <a16:creationId xmlns:a16="http://schemas.microsoft.com/office/drawing/2014/main" xmlns="" id="{80B11388-CFF3-4CFC-99E3-D2D9B375268C}"/>
              </a:ext>
            </a:extLst>
          </p:cNvPr>
          <p:cNvSpPr>
            <a:spLocks noGrp="1"/>
          </p:cNvSpPr>
          <p:nvPr>
            <p:ph type="body" sz="quarter" idx="11"/>
          </p:nvPr>
        </p:nvSpPr>
        <p:spPr/>
        <p:txBody>
          <a:bodyPr/>
          <a:lstStyle/>
          <a:p>
            <a:endParaRPr lang="en-US" dirty="0"/>
          </a:p>
        </p:txBody>
      </p:sp>
    </p:spTree>
    <p:extLst>
      <p:ext uri="{BB962C8B-B14F-4D97-AF65-F5344CB8AC3E}">
        <p14:creationId xmlns:p14="http://schemas.microsoft.com/office/powerpoint/2010/main" val="273606746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1A042255-1901-4639-B120-005F391ABF4A}"/>
              </a:ext>
            </a:extLst>
          </p:cNvPr>
          <p:cNvSpPr>
            <a:spLocks noGrp="1"/>
          </p:cNvSpPr>
          <p:nvPr>
            <p:ph type="ctrTitle" sz="quarter"/>
          </p:nvPr>
        </p:nvSpPr>
        <p:spPr/>
        <p:txBody>
          <a:bodyPr/>
          <a:lstStyle/>
          <a:p>
            <a:r>
              <a:rPr lang="en-US" dirty="0"/>
              <a:t>Manage data protection and security compliance</a:t>
            </a:r>
          </a:p>
        </p:txBody>
      </p:sp>
      <p:sp>
        <p:nvSpPr>
          <p:cNvPr id="6" name="Subtitle 5">
            <a:extLst>
              <a:ext uri="{FF2B5EF4-FFF2-40B4-BE49-F238E27FC236}">
                <a16:creationId xmlns:a16="http://schemas.microsoft.com/office/drawing/2014/main" xmlns="" id="{82A304BB-281D-492D-92BA-66E70E5CC9B7}"/>
              </a:ext>
            </a:extLst>
          </p:cNvPr>
          <p:cNvSpPr>
            <a:spLocks noGrp="1"/>
          </p:cNvSpPr>
          <p:nvPr>
            <p:ph type="subTitle" sz="quarter" idx="1"/>
          </p:nvPr>
        </p:nvSpPr>
        <p:spPr>
          <a:xfrm>
            <a:off x="597160" y="1908418"/>
            <a:ext cx="8379200" cy="3722293"/>
          </a:xfrm>
        </p:spPr>
        <p:txBody>
          <a:bodyPr/>
          <a:lstStyle/>
          <a:p>
            <a:r>
              <a:rPr lang="en-US" dirty="0"/>
              <a:t>Create and import encryption keys with Key </a:t>
            </a:r>
            <a:r>
              <a:rPr lang="en-US" dirty="0" smtClean="0"/>
              <a:t>Vault</a:t>
            </a:r>
          </a:p>
          <a:p>
            <a:r>
              <a:rPr lang="en-US" dirty="0" smtClean="0"/>
              <a:t>Automate </a:t>
            </a:r>
            <a:r>
              <a:rPr lang="en-US" dirty="0"/>
              <a:t>tasks for SSL/TLS </a:t>
            </a:r>
            <a:r>
              <a:rPr lang="en-US" dirty="0" smtClean="0"/>
              <a:t>certificates</a:t>
            </a:r>
          </a:p>
          <a:p>
            <a:r>
              <a:rPr lang="en-US" dirty="0" smtClean="0"/>
              <a:t>Prevent </a:t>
            </a:r>
            <a:r>
              <a:rPr lang="en-US" dirty="0"/>
              <a:t>and respond to security threats with Azure Security </a:t>
            </a:r>
            <a:r>
              <a:rPr lang="en-US" dirty="0" smtClean="0"/>
              <a:t>Center </a:t>
            </a:r>
          </a:p>
          <a:p>
            <a:r>
              <a:rPr lang="en-US" dirty="0" smtClean="0"/>
              <a:t>Configure </a:t>
            </a:r>
            <a:r>
              <a:rPr lang="en-US" dirty="0"/>
              <a:t>single sign-on with SaaS applications using federation and password </a:t>
            </a:r>
            <a:r>
              <a:rPr lang="en-US" dirty="0" smtClean="0"/>
              <a:t>based </a:t>
            </a:r>
          </a:p>
          <a:p>
            <a:r>
              <a:rPr lang="en-US" dirty="0" smtClean="0"/>
              <a:t>Add </a:t>
            </a:r>
            <a:r>
              <a:rPr lang="en-US" dirty="0"/>
              <a:t>users and groups to </a:t>
            </a:r>
            <a:r>
              <a:rPr lang="en-US" dirty="0" smtClean="0"/>
              <a:t>applications </a:t>
            </a:r>
          </a:p>
          <a:p>
            <a:r>
              <a:rPr lang="en-US" dirty="0" smtClean="0"/>
              <a:t>Revoke </a:t>
            </a:r>
            <a:r>
              <a:rPr lang="en-US" dirty="0"/>
              <a:t>access to SaaS </a:t>
            </a:r>
            <a:r>
              <a:rPr lang="en-US" dirty="0" smtClean="0"/>
              <a:t>applications </a:t>
            </a:r>
          </a:p>
          <a:p>
            <a:r>
              <a:rPr lang="en-US" dirty="0" smtClean="0"/>
              <a:t>Configure access</a:t>
            </a:r>
          </a:p>
          <a:p>
            <a:r>
              <a:rPr lang="en-US" dirty="0" smtClean="0"/>
              <a:t>Configure </a:t>
            </a:r>
            <a:r>
              <a:rPr lang="en-US" dirty="0"/>
              <a:t>federation with public consumer identity providers such as Facebook and Google</a:t>
            </a:r>
          </a:p>
          <a:p>
            <a:endParaRPr lang="en-US" dirty="0"/>
          </a:p>
        </p:txBody>
      </p:sp>
      <p:sp>
        <p:nvSpPr>
          <p:cNvPr id="8" name="Text Placeholder 7">
            <a:extLst>
              <a:ext uri="{FF2B5EF4-FFF2-40B4-BE49-F238E27FC236}">
                <a16:creationId xmlns:a16="http://schemas.microsoft.com/office/drawing/2014/main" xmlns="" id="{85F5B079-BCD1-47B9-B6AB-C514435F0FBC}"/>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97619042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7E8776C-1464-4430-A1C8-1EA0E587A38F}"/>
              </a:ext>
            </a:extLst>
          </p:cNvPr>
          <p:cNvSpPr>
            <a:spLocks noGrp="1"/>
          </p:cNvSpPr>
          <p:nvPr>
            <p:ph type="title"/>
          </p:nvPr>
        </p:nvSpPr>
        <p:spPr/>
        <p:txBody>
          <a:bodyPr/>
          <a:lstStyle/>
          <a:p>
            <a:r>
              <a:rPr lang="en-US" dirty="0"/>
              <a:t>Create and import keys with Key Vault</a:t>
            </a:r>
          </a:p>
        </p:txBody>
      </p:sp>
      <p:sp>
        <p:nvSpPr>
          <p:cNvPr id="3" name="Text Placeholder 2">
            <a:extLst>
              <a:ext uri="{FF2B5EF4-FFF2-40B4-BE49-F238E27FC236}">
                <a16:creationId xmlns:a16="http://schemas.microsoft.com/office/drawing/2014/main" xmlns="" id="{2CBF67D1-73A6-495B-BEAB-6B677F45DF04}"/>
              </a:ext>
            </a:extLst>
          </p:cNvPr>
          <p:cNvSpPr>
            <a:spLocks noGrp="1"/>
          </p:cNvSpPr>
          <p:nvPr>
            <p:ph type="body" idx="1"/>
          </p:nvPr>
        </p:nvSpPr>
        <p:spPr/>
        <p:txBody>
          <a:bodyPr/>
          <a:lstStyle/>
          <a:p>
            <a:r>
              <a:rPr lang="en-US" sz="2400" dirty="0"/>
              <a:t>Secure storage of cryptographic keys </a:t>
            </a:r>
            <a:endParaRPr lang="en-US" sz="2400" dirty="0" smtClean="0"/>
          </a:p>
          <a:p>
            <a:pPr lvl="1"/>
            <a:r>
              <a:rPr lang="en-US" sz="2000" dirty="0" smtClean="0"/>
              <a:t>Azure Storage Accounts</a:t>
            </a:r>
          </a:p>
          <a:p>
            <a:pPr lvl="1"/>
            <a:r>
              <a:rPr lang="en-US" sz="2000" dirty="0" smtClean="0"/>
              <a:t>Passwords</a:t>
            </a:r>
            <a:endParaRPr lang="en-US" sz="2000" dirty="0"/>
          </a:p>
          <a:p>
            <a:r>
              <a:rPr lang="en-US" sz="2400" dirty="0"/>
              <a:t>Uses FIPS 140-2 Level 2 validated hardware security modules (HSM)</a:t>
            </a:r>
          </a:p>
          <a:p>
            <a:r>
              <a:rPr lang="en-US" sz="2400" dirty="0"/>
              <a:t>Keys can be accessed using Azure AD </a:t>
            </a:r>
          </a:p>
          <a:p>
            <a:r>
              <a:rPr lang="en-US" sz="2400" dirty="0"/>
              <a:t>Two pricing tiers </a:t>
            </a:r>
          </a:p>
          <a:p>
            <a:pPr lvl="1"/>
            <a:r>
              <a:rPr lang="en-US" sz="2000" dirty="0"/>
              <a:t>A1 Standard </a:t>
            </a:r>
          </a:p>
          <a:p>
            <a:pPr lvl="2"/>
            <a:r>
              <a:rPr lang="en-US" sz="1800" dirty="0"/>
              <a:t>Allows for software-protected </a:t>
            </a:r>
          </a:p>
          <a:p>
            <a:pPr lvl="1"/>
            <a:r>
              <a:rPr lang="en-US" sz="2000" dirty="0"/>
              <a:t>P1 Premium </a:t>
            </a:r>
          </a:p>
          <a:p>
            <a:pPr lvl="2"/>
            <a:r>
              <a:rPr lang="en-US" sz="1800" dirty="0"/>
              <a:t>Allows keys to protected by Hardware Security Modules (HSM</a:t>
            </a:r>
            <a:r>
              <a:rPr lang="en-US" sz="1800" dirty="0" smtClean="0"/>
              <a:t>)</a:t>
            </a:r>
            <a:endParaRPr lang="en-US" sz="1800" dirty="0"/>
          </a:p>
        </p:txBody>
      </p:sp>
      <p:sp>
        <p:nvSpPr>
          <p:cNvPr id="4" name="Text Placeholder 3">
            <a:extLst>
              <a:ext uri="{FF2B5EF4-FFF2-40B4-BE49-F238E27FC236}">
                <a16:creationId xmlns:a16="http://schemas.microsoft.com/office/drawing/2014/main" xmlns="" id="{BFF0F6CF-463A-443D-871B-C39FFA27BE90}"/>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07102992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5219385-E80A-4D8A-B19E-0C46B04BE201}"/>
              </a:ext>
            </a:extLst>
          </p:cNvPr>
          <p:cNvSpPr>
            <a:spLocks noGrp="1"/>
          </p:cNvSpPr>
          <p:nvPr>
            <p:ph type="title"/>
          </p:nvPr>
        </p:nvSpPr>
        <p:spPr/>
        <p:txBody>
          <a:bodyPr/>
          <a:lstStyle/>
          <a:p>
            <a:r>
              <a:rPr lang="en-US" dirty="0"/>
              <a:t>Create a Key Vault (Azure portal)</a:t>
            </a:r>
          </a:p>
        </p:txBody>
      </p:sp>
      <p:sp>
        <p:nvSpPr>
          <p:cNvPr id="3" name="Text Placeholder 2">
            <a:extLst>
              <a:ext uri="{FF2B5EF4-FFF2-40B4-BE49-F238E27FC236}">
                <a16:creationId xmlns:a16="http://schemas.microsoft.com/office/drawing/2014/main" xmlns="" id="{E898AAF1-D270-4596-AFEE-2E4BEC5E8D65}"/>
              </a:ext>
            </a:extLst>
          </p:cNvPr>
          <p:cNvSpPr>
            <a:spLocks noGrp="1"/>
          </p:cNvSpPr>
          <p:nvPr>
            <p:ph type="body" idx="1"/>
          </p:nvPr>
        </p:nvSpPr>
        <p:spPr>
          <a:xfrm>
            <a:off x="261254" y="1021215"/>
            <a:ext cx="3778484" cy="5147356"/>
          </a:xfrm>
        </p:spPr>
        <p:txBody>
          <a:bodyPr/>
          <a:lstStyle/>
          <a:p>
            <a:r>
              <a:rPr lang="en-US" sz="2000" dirty="0"/>
              <a:t>Marketplace </a:t>
            </a:r>
          </a:p>
          <a:p>
            <a:r>
              <a:rPr lang="en-US" sz="2000" dirty="0"/>
              <a:t>Specify name </a:t>
            </a:r>
          </a:p>
          <a:p>
            <a:pPr lvl="1"/>
            <a:r>
              <a:rPr lang="en-US" sz="1800" dirty="0"/>
              <a:t>Only alphanumeric characters </a:t>
            </a:r>
          </a:p>
          <a:p>
            <a:pPr lvl="1"/>
            <a:r>
              <a:rPr lang="en-US" sz="1800" dirty="0"/>
              <a:t>Must start with a letter and end with a letter or digit </a:t>
            </a:r>
          </a:p>
          <a:p>
            <a:pPr lvl="1"/>
            <a:r>
              <a:rPr lang="en-US" sz="1800" dirty="0"/>
              <a:t>Must be 3-24 characters in length </a:t>
            </a:r>
          </a:p>
          <a:p>
            <a:pPr lvl="1"/>
            <a:r>
              <a:rPr lang="en-US" sz="1800" dirty="0"/>
              <a:t>Cannot contain consecutive hyphens </a:t>
            </a:r>
          </a:p>
          <a:p>
            <a:r>
              <a:rPr lang="en-US" sz="2000" dirty="0"/>
              <a:t>Specify an Azure AD user or group and permission they have </a:t>
            </a:r>
          </a:p>
          <a:p>
            <a:pPr lvl="1"/>
            <a:r>
              <a:rPr lang="en-US" sz="1800" dirty="0"/>
              <a:t>Access Policy </a:t>
            </a:r>
          </a:p>
        </p:txBody>
      </p:sp>
      <p:sp>
        <p:nvSpPr>
          <p:cNvPr id="4" name="Text Placeholder 3">
            <a:extLst>
              <a:ext uri="{FF2B5EF4-FFF2-40B4-BE49-F238E27FC236}">
                <a16:creationId xmlns:a16="http://schemas.microsoft.com/office/drawing/2014/main" xmlns="" id="{300E3EE9-8E58-40CA-8CCD-04C6EA838076}"/>
              </a:ext>
            </a:extLst>
          </p:cNvPr>
          <p:cNvSpPr>
            <a:spLocks noGrp="1"/>
          </p:cNvSpPr>
          <p:nvPr>
            <p:ph type="body" sz="quarter" idx="10"/>
          </p:nvPr>
        </p:nvSpPr>
        <p:spPr/>
        <p:txBody>
          <a:bodyPr/>
          <a:lstStyle/>
          <a:p>
            <a:endParaRPr lang="en-US"/>
          </a:p>
        </p:txBody>
      </p:sp>
      <p:pic>
        <p:nvPicPr>
          <p:cNvPr id="5" name="Picture 4">
            <a:extLst>
              <a:ext uri="{FF2B5EF4-FFF2-40B4-BE49-F238E27FC236}">
                <a16:creationId xmlns:a16="http://schemas.microsoft.com/office/drawing/2014/main" xmlns="" id="{FA56F798-7FA9-45ED-BC91-99D1BF7B31EE}"/>
              </a:ext>
            </a:extLst>
          </p:cNvPr>
          <p:cNvPicPr>
            <a:picLocks noChangeAspect="1"/>
          </p:cNvPicPr>
          <p:nvPr/>
        </p:nvPicPr>
        <p:blipFill>
          <a:blip r:embed="rId3"/>
          <a:stretch>
            <a:fillRect/>
          </a:stretch>
        </p:blipFill>
        <p:spPr>
          <a:xfrm>
            <a:off x="5513696" y="777009"/>
            <a:ext cx="3002506" cy="5460845"/>
          </a:xfrm>
          <a:prstGeom prst="rect">
            <a:avLst/>
          </a:prstGeom>
        </p:spPr>
      </p:pic>
    </p:spTree>
    <p:extLst>
      <p:ext uri="{BB962C8B-B14F-4D97-AF65-F5344CB8AC3E}">
        <p14:creationId xmlns:p14="http://schemas.microsoft.com/office/powerpoint/2010/main" val="3396482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0E5A83A-D054-42E2-93E6-E658C5BBC839}"/>
              </a:ext>
            </a:extLst>
          </p:cNvPr>
          <p:cNvSpPr>
            <a:spLocks noGrp="1"/>
          </p:cNvSpPr>
          <p:nvPr>
            <p:ph type="title"/>
          </p:nvPr>
        </p:nvSpPr>
        <p:spPr/>
        <p:txBody>
          <a:bodyPr/>
          <a:lstStyle/>
          <a:p>
            <a:r>
              <a:rPr lang="en-US" dirty="0"/>
              <a:t>Access Policy</a:t>
            </a:r>
          </a:p>
        </p:txBody>
      </p:sp>
      <p:pic>
        <p:nvPicPr>
          <p:cNvPr id="5" name="Picture 4">
            <a:extLst>
              <a:ext uri="{FF2B5EF4-FFF2-40B4-BE49-F238E27FC236}">
                <a16:creationId xmlns:a16="http://schemas.microsoft.com/office/drawing/2014/main" xmlns="" id="{E3FDBB1E-D788-46D6-9154-D2E84F9E07E7}"/>
              </a:ext>
            </a:extLst>
          </p:cNvPr>
          <p:cNvPicPr>
            <a:picLocks noChangeAspect="1"/>
          </p:cNvPicPr>
          <p:nvPr/>
        </p:nvPicPr>
        <p:blipFill>
          <a:blip r:embed="rId3"/>
          <a:stretch>
            <a:fillRect/>
          </a:stretch>
        </p:blipFill>
        <p:spPr>
          <a:xfrm>
            <a:off x="261188" y="895917"/>
            <a:ext cx="8535302" cy="4290231"/>
          </a:xfrm>
          <a:prstGeom prst="rect">
            <a:avLst/>
          </a:prstGeom>
        </p:spPr>
      </p:pic>
      <p:sp>
        <p:nvSpPr>
          <p:cNvPr id="4" name="Text Placeholder 3">
            <a:extLst>
              <a:ext uri="{FF2B5EF4-FFF2-40B4-BE49-F238E27FC236}">
                <a16:creationId xmlns:a16="http://schemas.microsoft.com/office/drawing/2014/main" xmlns="" id="{D10028C0-6E77-4BDB-8ACA-1EA2BB27701A}"/>
              </a:ext>
            </a:extLst>
          </p:cNvPr>
          <p:cNvSpPr>
            <a:spLocks noGrp="1"/>
          </p:cNvSpPr>
          <p:nvPr>
            <p:ph type="body" sz="quarter" idx="10"/>
          </p:nvPr>
        </p:nvSpPr>
        <p:spPr/>
        <p:txBody>
          <a:bodyPr/>
          <a:lstStyle/>
          <a:p>
            <a:endParaRPr lang="en-US"/>
          </a:p>
        </p:txBody>
      </p:sp>
      <p:pic>
        <p:nvPicPr>
          <p:cNvPr id="7" name="Picture 6">
            <a:extLst>
              <a:ext uri="{FF2B5EF4-FFF2-40B4-BE49-F238E27FC236}">
                <a16:creationId xmlns:a16="http://schemas.microsoft.com/office/drawing/2014/main" xmlns="" id="{C795780B-14AC-427C-A917-0812253AF818}"/>
              </a:ext>
            </a:extLst>
          </p:cNvPr>
          <p:cNvPicPr>
            <a:picLocks noChangeAspect="1"/>
          </p:cNvPicPr>
          <p:nvPr/>
        </p:nvPicPr>
        <p:blipFill>
          <a:blip r:embed="rId4"/>
          <a:stretch>
            <a:fillRect/>
          </a:stretch>
        </p:blipFill>
        <p:spPr>
          <a:xfrm>
            <a:off x="6124006" y="1433442"/>
            <a:ext cx="2433139" cy="2571750"/>
          </a:xfrm>
          <a:prstGeom prst="rect">
            <a:avLst/>
          </a:prstGeom>
        </p:spPr>
      </p:pic>
      <p:pic>
        <p:nvPicPr>
          <p:cNvPr id="8" name="Picture 7">
            <a:extLst>
              <a:ext uri="{FF2B5EF4-FFF2-40B4-BE49-F238E27FC236}">
                <a16:creationId xmlns:a16="http://schemas.microsoft.com/office/drawing/2014/main" xmlns="" id="{B0F18BFC-22B0-4C36-B47E-464CEF8B7AB1}"/>
              </a:ext>
            </a:extLst>
          </p:cNvPr>
          <p:cNvPicPr>
            <a:picLocks noChangeAspect="1"/>
          </p:cNvPicPr>
          <p:nvPr/>
        </p:nvPicPr>
        <p:blipFill>
          <a:blip r:embed="rId5"/>
          <a:stretch>
            <a:fillRect/>
          </a:stretch>
        </p:blipFill>
        <p:spPr>
          <a:xfrm>
            <a:off x="6167438" y="1899951"/>
            <a:ext cx="2389707" cy="3876675"/>
          </a:xfrm>
          <a:prstGeom prst="rect">
            <a:avLst/>
          </a:prstGeom>
        </p:spPr>
      </p:pic>
      <p:pic>
        <p:nvPicPr>
          <p:cNvPr id="9" name="Picture 8">
            <a:extLst>
              <a:ext uri="{FF2B5EF4-FFF2-40B4-BE49-F238E27FC236}">
                <a16:creationId xmlns:a16="http://schemas.microsoft.com/office/drawing/2014/main" xmlns="" id="{F3080E95-B596-480A-85F1-0B793E3F7115}"/>
              </a:ext>
            </a:extLst>
          </p:cNvPr>
          <p:cNvPicPr>
            <a:picLocks noChangeAspect="1"/>
          </p:cNvPicPr>
          <p:nvPr/>
        </p:nvPicPr>
        <p:blipFill>
          <a:blip r:embed="rId6"/>
          <a:stretch>
            <a:fillRect/>
          </a:stretch>
        </p:blipFill>
        <p:spPr>
          <a:xfrm>
            <a:off x="6167437" y="2458658"/>
            <a:ext cx="2420111" cy="2295525"/>
          </a:xfrm>
          <a:prstGeom prst="rect">
            <a:avLst/>
          </a:prstGeom>
        </p:spPr>
      </p:pic>
      <p:pic>
        <p:nvPicPr>
          <p:cNvPr id="10" name="Picture 9">
            <a:extLst>
              <a:ext uri="{FF2B5EF4-FFF2-40B4-BE49-F238E27FC236}">
                <a16:creationId xmlns:a16="http://schemas.microsoft.com/office/drawing/2014/main" xmlns="" id="{B81B362D-9AD2-40B4-B46A-6EFB8AD549F2}"/>
              </a:ext>
            </a:extLst>
          </p:cNvPr>
          <p:cNvPicPr>
            <a:picLocks noChangeAspect="1"/>
          </p:cNvPicPr>
          <p:nvPr/>
        </p:nvPicPr>
        <p:blipFill>
          <a:blip r:embed="rId7"/>
          <a:stretch>
            <a:fillRect/>
          </a:stretch>
        </p:blipFill>
        <p:spPr>
          <a:xfrm>
            <a:off x="6197841" y="3064538"/>
            <a:ext cx="2433139" cy="3448050"/>
          </a:xfrm>
          <a:prstGeom prst="rect">
            <a:avLst/>
          </a:prstGeom>
        </p:spPr>
      </p:pic>
      <p:sp>
        <p:nvSpPr>
          <p:cNvPr id="11" name="Rectangle 10">
            <a:extLst>
              <a:ext uri="{FF2B5EF4-FFF2-40B4-BE49-F238E27FC236}">
                <a16:creationId xmlns:a16="http://schemas.microsoft.com/office/drawing/2014/main" xmlns="" id="{0D1041AF-F749-4E66-AAB0-6996F069498E}"/>
              </a:ext>
            </a:extLst>
          </p:cNvPr>
          <p:cNvSpPr/>
          <p:nvPr/>
        </p:nvSpPr>
        <p:spPr bwMode="auto">
          <a:xfrm>
            <a:off x="3712748" y="2183642"/>
            <a:ext cx="1269242" cy="275016"/>
          </a:xfrm>
          <a:prstGeom prst="rect">
            <a:avLst/>
          </a:prstGeom>
          <a:solidFill>
            <a:srgbClr val="BFEEFB"/>
          </a:soli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Verdana" pitchFamily="34" charset="0"/>
            </a:endParaRPr>
          </a:p>
        </p:txBody>
      </p:sp>
    </p:spTree>
    <p:extLst>
      <p:ext uri="{BB962C8B-B14F-4D97-AF65-F5344CB8AC3E}">
        <p14:creationId xmlns:p14="http://schemas.microsoft.com/office/powerpoint/2010/main" val="2306200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7"/>
                                        </p:tgtEl>
                                      </p:cBhvr>
                                    </p:animEffect>
                                    <p:set>
                                      <p:cBhvr>
                                        <p:cTn id="12" dur="1" fill="hold">
                                          <p:stCondLst>
                                            <p:cond delay="499"/>
                                          </p:stCondLst>
                                        </p:cTn>
                                        <p:tgtEl>
                                          <p:spTgt spid="7"/>
                                        </p:tgtEl>
                                        <p:attrNameLst>
                                          <p:attrName>style.visibility</p:attrName>
                                        </p:attrNameLst>
                                      </p:cBhvr>
                                      <p:to>
                                        <p:strVal val="hidden"/>
                                      </p:to>
                                    </p:set>
                                  </p:childTnLst>
                                </p:cTn>
                              </p:par>
                              <p:par>
                                <p:cTn id="13" presetID="10"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nodeType="clickEffect">
                                  <p:stCondLst>
                                    <p:cond delay="0"/>
                                  </p:stCondLst>
                                  <p:childTnLst>
                                    <p:animEffect transition="out" filter="fade">
                                      <p:cBhvr>
                                        <p:cTn id="19" dur="500"/>
                                        <p:tgtEl>
                                          <p:spTgt spid="8"/>
                                        </p:tgtEl>
                                      </p:cBhvr>
                                    </p:animEffect>
                                    <p:set>
                                      <p:cBhvr>
                                        <p:cTn id="20" dur="1" fill="hold">
                                          <p:stCondLst>
                                            <p:cond delay="499"/>
                                          </p:stCondLst>
                                        </p:cTn>
                                        <p:tgtEl>
                                          <p:spTgt spid="8"/>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500"/>
                                        <p:tgtEl>
                                          <p:spTgt spid="9"/>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xit" presetSubtype="0" fill="hold" nodeType="clickEffect">
                                  <p:stCondLst>
                                    <p:cond delay="0"/>
                                  </p:stCondLst>
                                  <p:childTnLst>
                                    <p:animEffect transition="out" filter="fade">
                                      <p:cBhvr>
                                        <p:cTn id="29" dur="500"/>
                                        <p:tgtEl>
                                          <p:spTgt spid="9"/>
                                        </p:tgtEl>
                                      </p:cBhvr>
                                    </p:animEffect>
                                    <p:set>
                                      <p:cBhvr>
                                        <p:cTn id="30" dur="1" fill="hold">
                                          <p:stCondLst>
                                            <p:cond delay="499"/>
                                          </p:stCondLst>
                                        </p:cTn>
                                        <p:tgtEl>
                                          <p:spTgt spid="9"/>
                                        </p:tgtEl>
                                        <p:attrNameLst>
                                          <p:attrName>style.visibility</p:attrName>
                                        </p:attrNameLst>
                                      </p:cBhvr>
                                      <p:to>
                                        <p:strVal val="hidden"/>
                                      </p:to>
                                    </p:set>
                                  </p:childTnLst>
                                </p:cTn>
                              </p:par>
                              <p:par>
                                <p:cTn id="31" presetID="10" presetClass="entr" presetSubtype="0" fill="hold" nodeType="with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fade">
                                      <p:cBhvr>
                                        <p:cTn id="3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C81CD2C-82D8-43D9-814A-D9F3784B7FE3}"/>
              </a:ext>
            </a:extLst>
          </p:cNvPr>
          <p:cNvSpPr>
            <a:spLocks noGrp="1"/>
          </p:cNvSpPr>
          <p:nvPr>
            <p:ph type="title"/>
          </p:nvPr>
        </p:nvSpPr>
        <p:spPr/>
        <p:txBody>
          <a:bodyPr/>
          <a:lstStyle/>
          <a:p>
            <a:r>
              <a:rPr lang="en-US" dirty="0"/>
              <a:t>Azure Key Vault Certificate Management</a:t>
            </a:r>
          </a:p>
        </p:txBody>
      </p:sp>
      <p:sp>
        <p:nvSpPr>
          <p:cNvPr id="3" name="Text Placeholder 2">
            <a:extLst>
              <a:ext uri="{FF2B5EF4-FFF2-40B4-BE49-F238E27FC236}">
                <a16:creationId xmlns:a16="http://schemas.microsoft.com/office/drawing/2014/main" xmlns="" id="{2EDADB35-F016-4D51-ACF4-BB9B8556CB3D}"/>
              </a:ext>
            </a:extLst>
          </p:cNvPr>
          <p:cNvSpPr>
            <a:spLocks noGrp="1"/>
          </p:cNvSpPr>
          <p:nvPr>
            <p:ph type="body" idx="1"/>
          </p:nvPr>
        </p:nvSpPr>
        <p:spPr/>
        <p:txBody>
          <a:bodyPr/>
          <a:lstStyle/>
          <a:p>
            <a:r>
              <a:rPr lang="en-US" dirty="0"/>
              <a:t>Azure Key Vault  provides management of x509 certificates with the following features: </a:t>
            </a:r>
          </a:p>
          <a:p>
            <a:pPr lvl="1"/>
            <a:r>
              <a:rPr lang="en-US" dirty="0"/>
              <a:t>Segregation of duties</a:t>
            </a:r>
          </a:p>
          <a:p>
            <a:pPr lvl="1"/>
            <a:r>
              <a:rPr lang="en-US" dirty="0"/>
              <a:t>Use of policies </a:t>
            </a:r>
          </a:p>
          <a:p>
            <a:pPr lvl="1"/>
            <a:r>
              <a:rPr lang="en-US" dirty="0"/>
              <a:t>Settings of contacts </a:t>
            </a:r>
          </a:p>
          <a:p>
            <a:pPr lvl="1"/>
            <a:r>
              <a:rPr lang="en-US" dirty="0"/>
              <a:t>Automatic enrollment</a:t>
            </a:r>
          </a:p>
        </p:txBody>
      </p:sp>
      <p:sp>
        <p:nvSpPr>
          <p:cNvPr id="4" name="Text Placeholder 3">
            <a:extLst>
              <a:ext uri="{FF2B5EF4-FFF2-40B4-BE49-F238E27FC236}">
                <a16:creationId xmlns:a16="http://schemas.microsoft.com/office/drawing/2014/main" xmlns="" id="{6EAEB60C-25A8-4155-9301-C928F06A5384}"/>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56068202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6F58B209-4E6F-412E-BA33-6903529DB20C}"/>
              </a:ext>
            </a:extLst>
          </p:cNvPr>
          <p:cNvSpPr>
            <a:spLocks noGrp="1"/>
          </p:cNvSpPr>
          <p:nvPr>
            <p:ph type="ctrTitle" sz="quarter"/>
          </p:nvPr>
        </p:nvSpPr>
        <p:spPr/>
        <p:txBody>
          <a:bodyPr/>
          <a:lstStyle/>
          <a:p>
            <a:r>
              <a:rPr lang="en-US" dirty="0"/>
              <a:t>Managing </a:t>
            </a:r>
            <a:r>
              <a:rPr lang="en-US" dirty="0" smtClean="0"/>
              <a:t>Security</a:t>
            </a:r>
            <a:endParaRPr lang="en-US" dirty="0"/>
          </a:p>
        </p:txBody>
      </p:sp>
      <p:sp>
        <p:nvSpPr>
          <p:cNvPr id="4" name="Subtitle 3">
            <a:extLst>
              <a:ext uri="{FF2B5EF4-FFF2-40B4-BE49-F238E27FC236}">
                <a16:creationId xmlns:a16="http://schemas.microsoft.com/office/drawing/2014/main" xmlns="" id="{7D07E0F1-6D44-4173-AA7B-25558381481B}"/>
              </a:ext>
            </a:extLst>
          </p:cNvPr>
          <p:cNvSpPr>
            <a:spLocks noGrp="1"/>
          </p:cNvSpPr>
          <p:nvPr>
            <p:ph type="subTitle" sz="quarter" idx="1"/>
          </p:nvPr>
        </p:nvSpPr>
        <p:spPr>
          <a:xfrm>
            <a:off x="307912" y="2076451"/>
            <a:ext cx="8668449" cy="3155456"/>
          </a:xfrm>
        </p:spPr>
        <p:txBody>
          <a:bodyPr/>
          <a:lstStyle/>
          <a:p>
            <a:r>
              <a:rPr lang="en-US" sz="2100" dirty="0"/>
              <a:t>Create an Azure key Vault</a:t>
            </a:r>
          </a:p>
          <a:p>
            <a:endParaRPr lang="en-US" sz="2100" dirty="0"/>
          </a:p>
        </p:txBody>
      </p:sp>
      <p:sp>
        <p:nvSpPr>
          <p:cNvPr id="6" name="Text Placeholder 5">
            <a:extLst>
              <a:ext uri="{FF2B5EF4-FFF2-40B4-BE49-F238E27FC236}">
                <a16:creationId xmlns:a16="http://schemas.microsoft.com/office/drawing/2014/main" xmlns="" id="{80B11388-CFF3-4CFC-99E3-D2D9B375268C}"/>
              </a:ext>
            </a:extLst>
          </p:cNvPr>
          <p:cNvSpPr>
            <a:spLocks noGrp="1"/>
          </p:cNvSpPr>
          <p:nvPr>
            <p:ph type="body" sz="quarter" idx="11"/>
          </p:nvPr>
        </p:nvSpPr>
        <p:spPr/>
        <p:txBody>
          <a:bodyPr/>
          <a:lstStyle/>
          <a:p>
            <a:endParaRPr lang="en-US" dirty="0"/>
          </a:p>
        </p:txBody>
      </p:sp>
    </p:spTree>
    <p:extLst>
      <p:ext uri="{BB962C8B-B14F-4D97-AF65-F5344CB8AC3E}">
        <p14:creationId xmlns:p14="http://schemas.microsoft.com/office/powerpoint/2010/main" val="2162255504"/>
      </p:ext>
    </p:extLst>
  </p:cSld>
  <p:clrMapOvr>
    <a:masterClrMapping/>
  </p:clrMapOvr>
  <p:timing>
    <p:tnLst>
      <p:par>
        <p:cTn id="1" dur="indefinite" restart="never" nodeType="tmRoot"/>
      </p:par>
    </p:tnLst>
  </p:timing>
</p:sld>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Control xmlns="http://schemas.microsoft.com/VisualStudio/2011/storyboarding/control">
  <Id Name="a2191c86-fc50-4add-948c-129f6b5a88d8" Revision="1" Stencil="7276b9ef-3953-4dce-a89b-ed85f20b8b93" StencilVersion="1.0"/>
</Control>
</file>

<file path=customXml/item2.xml><?xml version="1.0" encoding="utf-8"?>
<Control xmlns="http://schemas.microsoft.com/VisualStudio/2011/storyboarding/control">
  <Id Name="a2191c86-fc50-4add-948c-129f6b5a88d8" Revision="1" Stencil="7276b9ef-3953-4dce-a89b-ed85f20b8b93" StencilVersion="1.0"/>
</Control>
</file>

<file path=customXml/item3.xml><?xml version="1.0" encoding="utf-8"?>
<Control xmlns="http://schemas.microsoft.com/VisualStudio/2011/storyboarding/control">
  <Id Name="a2191c86-fc50-4add-948c-129f6b5a88d8" Revision="1" Stencil="7276b9ef-3953-4dce-a89b-ed85f20b8b93" StencilVersion="1.0"/>
</Control>
</file>

<file path=customXml/item4.xml><?xml version="1.0" encoding="utf-8"?>
<Control xmlns="http://schemas.microsoft.com/VisualStudio/2011/storyboarding/control">
  <Id Name="fb22c541-ded0-47fa-8877-83a4c2d16227" Revision="1" Stencil="7276b9ef-3953-4dce-a89b-ed85f20b8b93" StencilVersion="1.0"/>
</Control>
</file>

<file path=customXml/item5.xml><?xml version="1.0" encoding="utf-8"?>
<Control xmlns="http://schemas.microsoft.com/VisualStudio/2011/storyboarding/control">
  <Id Name="d69996e1-3d61-4686-9b63-f1b855c596ab" Revision="1" Stencil="7276b9ef-3953-4dce-a89b-ed85f20b8b93" StencilVersion="1.0"/>
</Control>
</file>

<file path=customXml/itemProps1.xml><?xml version="1.0" encoding="utf-8"?>
<ds:datastoreItem xmlns:ds="http://schemas.openxmlformats.org/officeDocument/2006/customXml" ds:itemID="{0F3EFC51-332B-45E5-98FA-5FEFDD6BF6ED}">
  <ds:schemaRefs>
    <ds:schemaRef ds:uri="http://schemas.microsoft.com/VisualStudio/2011/storyboarding/control"/>
  </ds:schemaRefs>
</ds:datastoreItem>
</file>

<file path=customXml/itemProps2.xml><?xml version="1.0" encoding="utf-8"?>
<ds:datastoreItem xmlns:ds="http://schemas.openxmlformats.org/officeDocument/2006/customXml" ds:itemID="{3B5DA55E-0B69-4CBB-A079-6126461ABBAF}">
  <ds:schemaRefs>
    <ds:schemaRef ds:uri="http://schemas.microsoft.com/VisualStudio/2011/storyboarding/control"/>
  </ds:schemaRefs>
</ds:datastoreItem>
</file>

<file path=customXml/itemProps3.xml><?xml version="1.0" encoding="utf-8"?>
<ds:datastoreItem xmlns:ds="http://schemas.openxmlformats.org/officeDocument/2006/customXml" ds:itemID="{7BCC68CA-332B-4F88-9AAB-BFB65A4864A9}">
  <ds:schemaRefs>
    <ds:schemaRef ds:uri="http://schemas.microsoft.com/VisualStudio/2011/storyboarding/control"/>
  </ds:schemaRefs>
</ds:datastoreItem>
</file>

<file path=customXml/itemProps4.xml><?xml version="1.0" encoding="utf-8"?>
<ds:datastoreItem xmlns:ds="http://schemas.openxmlformats.org/officeDocument/2006/customXml" ds:itemID="{701CC48D-4B35-40F8-97A7-C2F62BCE66A2}">
  <ds:schemaRefs>
    <ds:schemaRef ds:uri="http://schemas.microsoft.com/VisualStudio/2011/storyboarding/control"/>
  </ds:schemaRefs>
</ds:datastoreItem>
</file>

<file path=customXml/itemProps5.xml><?xml version="1.0" encoding="utf-8"?>
<ds:datastoreItem xmlns:ds="http://schemas.openxmlformats.org/officeDocument/2006/customXml" ds:itemID="{68250852-F930-49CF-BF2A-3F68F4D1FE95}">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emplate/>
  <TotalTime>0</TotalTime>
  <Words>1546</Words>
  <Application>Microsoft Office PowerPoint</Application>
  <PresentationFormat>On-screen Show (4:3)</PresentationFormat>
  <Paragraphs>285</Paragraphs>
  <Slides>32</Slides>
  <Notes>32</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32</vt:i4>
      </vt:variant>
    </vt:vector>
  </HeadingPairs>
  <TitlesOfParts>
    <vt:vector size="44" baseType="lpstr">
      <vt:lpstr>Arial</vt:lpstr>
      <vt:lpstr>Verdana</vt:lpstr>
      <vt:lpstr>Calibri</vt:lpstr>
      <vt:lpstr>Times New Roman</vt:lpstr>
      <vt:lpstr>Consolas</vt:lpstr>
      <vt:lpstr>Wingdings</vt:lpstr>
      <vt:lpstr>Courier New</vt:lpstr>
      <vt:lpstr>Segoe UI Light</vt:lpstr>
      <vt:lpstr>Segoe UI</vt:lpstr>
      <vt:lpstr>Symbol</vt:lpstr>
      <vt:lpstr>NG_MOC_Core_ModuleNew2</vt:lpstr>
      <vt:lpstr>1_NG_MOC_Core_ModuleNew2</vt:lpstr>
      <vt:lpstr>Exam 70-533 Implementing Microsoft Azure Infrastructure Solutions</vt:lpstr>
      <vt:lpstr>Manage Azure Security and Recovery Services (25-30%)</vt:lpstr>
      <vt:lpstr>Manage data protection and services compliance</vt:lpstr>
      <vt:lpstr>Manage data protection and security compliance</vt:lpstr>
      <vt:lpstr>Create and import keys with Key Vault</vt:lpstr>
      <vt:lpstr>Create a Key Vault (Azure portal)</vt:lpstr>
      <vt:lpstr>Access Policy</vt:lpstr>
      <vt:lpstr>Azure Key Vault Certificate Management</vt:lpstr>
      <vt:lpstr>Managing Security</vt:lpstr>
      <vt:lpstr>Importing Certificates </vt:lpstr>
      <vt:lpstr>Creating Certificates</vt:lpstr>
      <vt:lpstr>Azure App Service Certificate</vt:lpstr>
      <vt:lpstr>Prevent and respond to security threats with Azure Security Center</vt:lpstr>
      <vt:lpstr>Enabling Azure Security Center</vt:lpstr>
      <vt:lpstr>ASC (Azure Security Center)</vt:lpstr>
      <vt:lpstr>Security Policy</vt:lpstr>
      <vt:lpstr>Compute</vt:lpstr>
      <vt:lpstr>Networking</vt:lpstr>
      <vt:lpstr>Storage and Data </vt:lpstr>
      <vt:lpstr>Applications</vt:lpstr>
      <vt:lpstr>Other Prevention Areas</vt:lpstr>
      <vt:lpstr>Managing Security</vt:lpstr>
      <vt:lpstr>Implementing recovery services </vt:lpstr>
      <vt:lpstr>Create a Recovery Services vault</vt:lpstr>
      <vt:lpstr>Create a Recovery Services vault (Azure Portal)</vt:lpstr>
      <vt:lpstr>Deploy a Backup Agent</vt:lpstr>
      <vt:lpstr>Backup and Restore Data</vt:lpstr>
      <vt:lpstr>Use of snapshots</vt:lpstr>
      <vt:lpstr>Recover VM by using the copied VHD </vt:lpstr>
      <vt:lpstr>Geo-replication for recovery</vt:lpstr>
      <vt:lpstr>Read Access Geo-Redundant Storage (RA-GRS)</vt:lpstr>
      <vt:lpstr>Managing Security</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2017-09-15T19:14:02Z</dcterms:created>
  <dcterms:modified xsi:type="dcterms:W3CDTF">2018-05-11T15:30:56Z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dstolts@microsoft.com</vt:lpwstr>
  </property>
  <property fmtid="{D5CDD505-2E9C-101B-9397-08002B2CF9AE}" pid="5" name="MSIP_Label_f42aa342-8706-4288-bd11-ebb85995028c_SetDate">
    <vt:lpwstr>2018-01-19T07:33:26.9972805Z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