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75" r:id="rId5"/>
    <p:sldId id="30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11C7-9F3E-4841-8B4B-2C6501C5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BF25F-36C5-4659-985D-18D003C6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D4C93-BF4E-4286-BD19-B7EFB734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32FD5-3164-4FAC-A946-7B679C76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092C4-EA74-4C2E-9C2B-AB6DA7F0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7C5E-B52C-42FD-9E83-AABE51D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D2524-59A1-48EB-950F-07625563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D04A4-3420-493C-95EE-44862CDC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2BDD6-C445-4636-BE6F-DBB75230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C0D65-1F08-4F44-8810-16F0B86C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D7CD5-781A-4E53-AC5D-3452C16A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23CF1-F50D-4638-8689-B9BAAB82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AD378-82B8-41F8-818E-E371F18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6391-0040-4634-9ECB-A496756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2A285-3666-4A62-A4B7-5ACA2E0A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CB36A-2F3A-4656-ACD3-AD78CC5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AB6D0-96A7-4B4B-85D3-446D692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DEC7F-5BAC-4DC6-9C7F-BF88C70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A983A-4F26-4EF3-9C05-8CA62AF4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C22DB-B87B-4356-9475-242683A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9701-3D0B-45D7-B5BA-26D88FDE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9D186-E1FA-4DF4-8E63-C55C8B1D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5B330-A325-45A0-A6F5-4091DA1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BF2C5-C221-4106-8512-1AE1EF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D202C-5B4F-43AE-AF62-22AABE8D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FB1F-D44B-4C5F-8A9F-C57E82FE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F8E00-CED2-4F34-BC71-2070BE60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D04D0-54CE-44C3-B7CD-2A994495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68BC8-46CD-4059-85E9-D856551D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332B0-2790-4E06-969D-AD02505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54A3A-7DFD-43A5-8FAC-4014D655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B9DF-9994-44BE-BA39-9DA6C32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61F8C-853A-46EC-AC6A-13C30BEF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14E55-3E59-4A7B-8B3C-E67BF301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AC206-BEF4-42E5-9410-3F29FFB2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3FE27-94F4-40D1-8C89-3B45429DD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6A98B-046B-426E-B42A-1FD3255A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1198A-40C3-42CD-BAA2-B18481B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FE348-5F06-4370-8EF3-E78D1382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6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B550-11FB-4255-839F-A0504F42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EB6ED8-A18F-4FDF-80B8-5BB8B12E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09A73-FA9B-4866-A995-DAC7B4D1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94BCD-208C-4956-B72D-35E1453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5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54A1C-2D63-4CF8-AE7E-DFE7763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763636-5D07-4B16-AB96-DA4A2A66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D90F0-BB56-4FA0-87B4-9EA8D3A6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7B44D-AD55-4F58-A9A9-D61786A8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4B833-39F0-4B2E-8370-22D8F00C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B9938-D65C-4578-9BE3-0E7273F1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A6857-64FF-4E40-99BD-8F63AAE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59CB9-2A11-4E8A-BF45-6F41F36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6AFF-AA83-468C-9FF3-B96F430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9372-03F0-4EE3-80DF-0B0BECC5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92053-078D-4415-BEBC-E722C505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96495-64D3-43C2-96B8-B2EEE3F0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8176A-82DD-4168-A117-769852B9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1E6B8-A027-420C-8F34-5160CEE3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E59EC-1FA6-4E10-A40D-85D57F4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1EC6E-F8BC-4E25-B836-B21B5B94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D7294-0137-47C4-A709-8C492107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78C4B-E854-4D67-B889-B8855146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0C23-4950-4AA0-AD0F-A6F1FECD91F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EADE9-0C4A-4E12-B3CC-98790668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0FFDE-7503-414D-A8DD-4E949B6D2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C043-0CFB-4553-BEE8-76948E8A8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7A62-26B3-4E53-96ED-811DA0F1E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/>
              <a:t>HW#6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E03A6-50CA-4386-BA22-FA6E9584A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22211236</a:t>
            </a:r>
          </a:p>
          <a:p>
            <a:pPr algn="r"/>
            <a:r>
              <a:rPr lang="en-US" altLang="ko-KR"/>
              <a:t>Taehyeon Jeong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A7B6D-5C8B-46AD-AD26-06059D7C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/>
              <a:t>Making pseudo code</a:t>
            </a:r>
          </a:p>
          <a:p>
            <a:pPr lvl="1"/>
            <a:r>
              <a:rPr lang="en-US" altLang="ko-KR"/>
              <a:t>Result</a:t>
            </a:r>
          </a:p>
          <a:p>
            <a:r>
              <a:rPr lang="en-US" altLang="ko-KR"/>
              <a:t>Conclusions And Discussions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E3B0-EDF8-4264-A8D7-094200AC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77"/>
            <a:ext cx="10515600" cy="1325563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A7B6D-5C8B-46AD-AD26-06059D7C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55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3x3 mean filter for image processing</a:t>
            </a:r>
          </a:p>
          <a:p>
            <a:r>
              <a:rPr lang="en-US" altLang="ko-KR" sz="2400"/>
              <a:t>Should find appropriate SSE Intrinsics functions</a:t>
            </a:r>
          </a:p>
          <a:p>
            <a:pPr lvl="1"/>
            <a:r>
              <a:rPr lang="en-US" altLang="ko-KR" sz="2000"/>
              <a:t>Consider</a:t>
            </a:r>
          </a:p>
          <a:p>
            <a:pPr lvl="2"/>
            <a:r>
              <a:rPr lang="en-US" altLang="ko-KR" sz="1600"/>
              <a:t>Image data ar uchar type</a:t>
            </a:r>
          </a:p>
          <a:p>
            <a:pPr lvl="2"/>
            <a:r>
              <a:rPr lang="en-US" altLang="ko-KR" sz="1600"/>
              <a:t>Type conversion is needed</a:t>
            </a:r>
          </a:p>
          <a:p>
            <a:pPr lvl="2"/>
            <a:r>
              <a:rPr lang="en-US" altLang="ko-KR" sz="1600"/>
              <a:t>Data shuffling may be needed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7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/>
              <a:t>Problem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0A509DF6-D883-4510-B945-553DD724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10"/>
            <a:ext cx="10515600" cy="2117735"/>
          </a:xfrm>
        </p:spPr>
        <p:txBody>
          <a:bodyPr>
            <a:norm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Noto Sans"/>
              </a:rPr>
              <a:t>Mean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Filter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Edge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를 제외한 일반적인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pixel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의 계산</a:t>
            </a:r>
            <a:endParaRPr lang="en-US" altLang="ko-KR" sz="140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1400" b="0" i="0">
                <a:solidFill>
                  <a:srgbClr val="000000"/>
                </a:solidFill>
                <a:effectLst/>
                <a:latin typeface="Noto Sans"/>
              </a:rPr>
              <a:t>Horizontal, Vertical part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Noto Sans"/>
              </a:rPr>
              <a:t>를 나눠 한번에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Noto Sans"/>
              </a:rPr>
              <a:t>9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Noto Sans"/>
              </a:rPr>
              <a:t>개의 덧셈을 진행하지 않고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각 파트마다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번씩 덧셈을 진행</a:t>
            </a:r>
            <a:endParaRPr lang="en-US" altLang="ko-KR" sz="140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Noto Sans"/>
              </a:rPr>
              <a:t>계산 완료 후 각 픽셀에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_mm_mul_ps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함수를 통해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1/9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곱셈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1C1864-AC04-421A-A61E-0F7EBB69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" y="2916436"/>
            <a:ext cx="6161314" cy="2652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BC28A-2733-4E9E-B62B-F4A71A5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52" y="2916436"/>
            <a:ext cx="5910114" cy="26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A305-4707-4A95-98ED-B07749F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/>
              <a:t>Problem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0A509DF6-D883-4510-B945-553DD724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10"/>
            <a:ext cx="10515600" cy="2117735"/>
          </a:xfrm>
        </p:spPr>
        <p:txBody>
          <a:bodyPr>
            <a:norm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Noto Sans"/>
              </a:rPr>
              <a:t>Mean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Filter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Corner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를 제외한 일반적인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pixel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의 계산</a:t>
            </a:r>
            <a:endParaRPr lang="en-US" altLang="ko-KR" sz="140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Noto Sans"/>
              </a:rPr>
              <a:t>Column, Row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여부에 따라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Horizon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과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Vertical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의 순서를 변경하여 위 슬라이드와 유사하게 덧셈 진행</a:t>
            </a:r>
            <a:endParaRPr lang="en-US" altLang="ko-KR" sz="140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Noto Sans"/>
              </a:rPr>
              <a:t>계산 완료 후 각 픽셀에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_mm_mul_ps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함수를 통해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1/6 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곱셈</a:t>
            </a:r>
            <a:endParaRPr lang="en-US" altLang="ko-KR" sz="1400">
              <a:solidFill>
                <a:srgbClr val="000000"/>
              </a:solidFill>
              <a:latin typeface="Noto Sans"/>
            </a:endParaRPr>
          </a:p>
          <a:p>
            <a:r>
              <a:rPr lang="en-US" altLang="ko-KR" sz="1400" b="0" i="0">
                <a:solidFill>
                  <a:srgbClr val="000000"/>
                </a:solidFill>
                <a:effectLst/>
                <a:latin typeface="Noto Sans"/>
              </a:rPr>
              <a:t>Corner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part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는 </a:t>
            </a:r>
            <a:r>
              <a:rPr lang="en-US" altLang="ko-KR" sz="1400">
                <a:solidFill>
                  <a:srgbClr val="000000"/>
                </a:solidFill>
                <a:latin typeface="Noto Sans"/>
              </a:rPr>
              <a:t>4</a:t>
            </a:r>
            <a:r>
              <a:rPr lang="ko-KR" altLang="en-US" sz="1400">
                <a:solidFill>
                  <a:srgbClr val="000000"/>
                </a:solidFill>
                <a:latin typeface="Noto Sans"/>
              </a:rPr>
              <a:t>개의 픽셀만 있으므로 일반 함수를 통해 계산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FA0BB-16FC-40D4-BDB9-D3B5E79E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3008985"/>
            <a:ext cx="5869577" cy="26516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88179E-CF60-44CA-A451-60CD445D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66" y="3271345"/>
            <a:ext cx="6097343" cy="21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A02C-94C1-439F-AC19-4F428DCD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Conclusions and discussions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DC1F3-0C54-4736-8EE0-0E1F17E7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/>
              <a:t>Mean filter </a:t>
            </a:r>
            <a:r>
              <a:rPr lang="ko-KR" altLang="en-US" sz="1400"/>
              <a:t>진행 시</a:t>
            </a:r>
            <a:r>
              <a:rPr lang="en-US" altLang="ko-KR" sz="1400"/>
              <a:t>, Horizon</a:t>
            </a:r>
            <a:r>
              <a:rPr lang="ko-KR" altLang="en-US" sz="1400"/>
              <a:t>과 </a:t>
            </a:r>
            <a:r>
              <a:rPr lang="en-US" altLang="ko-KR" sz="1400"/>
              <a:t>Vertical part</a:t>
            </a:r>
            <a:r>
              <a:rPr lang="ko-KR" altLang="en-US" sz="1400"/>
              <a:t>를 나눠 효과적인 병렬연산이 진행될 수 있도록 </a:t>
            </a:r>
            <a:r>
              <a:rPr lang="en-US" altLang="ko-KR" sz="1400"/>
              <a:t>pseudo</a:t>
            </a:r>
            <a:r>
              <a:rPr lang="ko-KR" altLang="en-US" sz="1400"/>
              <a:t> </a:t>
            </a:r>
            <a:r>
              <a:rPr lang="en-US" altLang="ko-KR" sz="1400"/>
              <a:t>code</a:t>
            </a:r>
            <a:r>
              <a:rPr lang="ko-KR" altLang="en-US" sz="1400"/>
              <a:t>를 작성했다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하지만 계산마다 </a:t>
            </a:r>
            <a:r>
              <a:rPr lang="en-US" altLang="ko-KR" sz="1400"/>
              <a:t>16</a:t>
            </a:r>
            <a:r>
              <a:rPr lang="ko-KR" altLang="en-US" sz="1400"/>
              <a:t>개의 새롭게 </a:t>
            </a:r>
            <a:r>
              <a:rPr lang="en-US" altLang="ko-KR" sz="1400"/>
              <a:t>data </a:t>
            </a:r>
            <a:r>
              <a:rPr lang="ko-KR" altLang="en-US" sz="1400"/>
              <a:t>어레이를 선언하여 계산 수행하는 것은 비효율적으로 보인다</a:t>
            </a:r>
            <a:r>
              <a:rPr lang="en-US" altLang="ko-KR" sz="1400"/>
              <a:t>. </a:t>
            </a:r>
            <a:r>
              <a:rPr lang="ko-KR" altLang="en-US" sz="1400"/>
              <a:t>덧셈 </a:t>
            </a:r>
            <a:r>
              <a:rPr lang="en-US" altLang="ko-KR" sz="1400"/>
              <a:t>iteration</a:t>
            </a:r>
            <a:r>
              <a:rPr lang="ko-KR" altLang="en-US" sz="1400"/>
              <a:t>마다 각 </a:t>
            </a:r>
            <a:r>
              <a:rPr lang="en-US" altLang="ko-KR" sz="1400"/>
              <a:t>data array</a:t>
            </a:r>
            <a:r>
              <a:rPr lang="ko-KR" altLang="en-US" sz="1400"/>
              <a:t>는 거의 차이를 보이지 않는다</a:t>
            </a:r>
            <a:r>
              <a:rPr lang="en-US" altLang="ko-KR" sz="1400"/>
              <a:t>. </a:t>
            </a:r>
            <a:r>
              <a:rPr lang="ko-KR" altLang="en-US" sz="1400"/>
              <a:t>따라서 해당 차이에 해당하는 픽셀만 바꿔주는 </a:t>
            </a:r>
            <a:r>
              <a:rPr lang="en-US" altLang="ko-KR" sz="1400"/>
              <a:t>data shuffling </a:t>
            </a:r>
            <a:r>
              <a:rPr lang="ko-KR" altLang="en-US" sz="1400"/>
              <a:t>작업을 통해 성능 향상이 기대된다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Exercise4</a:t>
            </a:r>
            <a:r>
              <a:rPr lang="ko-KR" altLang="en-US" sz="1400"/>
              <a:t>와 유사하게 </a:t>
            </a:r>
            <a:r>
              <a:rPr lang="en-US" altLang="ko-KR" sz="1400"/>
              <a:t>[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__m128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pResult = (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__m128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;] </a:t>
            </a:r>
            <a:r>
              <a:rPr lang="ko-KR" altLang="en-US" sz="1400"/>
              <a:t>꼴의 작업을 통해 </a:t>
            </a:r>
            <a:r>
              <a:rPr lang="en-US" altLang="ko-KR" sz="1400"/>
              <a:t>data type</a:t>
            </a:r>
            <a:r>
              <a:rPr lang="ko-KR" altLang="en-US" sz="1400"/>
              <a:t>을 쉽게 변경</a:t>
            </a:r>
            <a:r>
              <a:rPr lang="en-US" altLang="ko-KR" sz="1400"/>
              <a:t>, </a:t>
            </a:r>
            <a:r>
              <a:rPr lang="ko-KR" altLang="en-US" sz="1400"/>
              <a:t>저장을 진행한다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아직 </a:t>
            </a:r>
            <a:r>
              <a:rPr lang="en-US" altLang="ko-KR" sz="1400"/>
              <a:t>SSE</a:t>
            </a:r>
            <a:r>
              <a:rPr lang="ko-KR" altLang="en-US" sz="1400"/>
              <a:t>에 대한 이해도가 현저히 부족해</a:t>
            </a:r>
            <a:r>
              <a:rPr lang="en-US" altLang="ko-KR" sz="1400"/>
              <a:t>, </a:t>
            </a:r>
            <a:r>
              <a:rPr lang="ko-KR" altLang="en-US" sz="1400"/>
              <a:t>추후 수업을 통해 직관력 및 함수 사용 능력을 향상시킬 예정이다</a:t>
            </a:r>
            <a:r>
              <a:rPr lang="en-US" altLang="ko-KR" sz="140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9951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250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</vt:lpstr>
      <vt:lpstr>돋움체</vt:lpstr>
      <vt:lpstr>맑은 고딕</vt:lpstr>
      <vt:lpstr>Arial</vt:lpstr>
      <vt:lpstr>Office 테마</vt:lpstr>
      <vt:lpstr>PIP HW#6</vt:lpstr>
      <vt:lpstr>Contents</vt:lpstr>
      <vt:lpstr>Introduction</vt:lpstr>
      <vt:lpstr>Problem</vt:lpstr>
      <vt:lpstr>Problem</vt:lpstr>
      <vt:lpstr>Conclusions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 HW#1</dc:title>
  <dc:creator>정태현</dc:creator>
  <cp:lastModifiedBy>정태현</cp:lastModifiedBy>
  <cp:revision>109</cp:revision>
  <dcterms:created xsi:type="dcterms:W3CDTF">2021-03-12T05:00:03Z</dcterms:created>
  <dcterms:modified xsi:type="dcterms:W3CDTF">2021-05-12T04:52:09Z</dcterms:modified>
</cp:coreProperties>
</file>