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375-C583-4F50-A4A6-1DEEA05FF3C9}" type="datetimeFigureOut">
              <a:rPr lang="sk-SK" smtClean="0"/>
              <a:t>14. 1. 2014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2679-32ED-49D0-9638-9A080BA19C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776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375-C583-4F50-A4A6-1DEEA05FF3C9}" type="datetimeFigureOut">
              <a:rPr lang="sk-SK" smtClean="0"/>
              <a:t>14. 1. 2014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2679-32ED-49D0-9638-9A080BA19C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14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375-C583-4F50-A4A6-1DEEA05FF3C9}" type="datetimeFigureOut">
              <a:rPr lang="sk-SK" smtClean="0"/>
              <a:t>14. 1. 2014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2679-32ED-49D0-9638-9A080BA19C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035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375-C583-4F50-A4A6-1DEEA05FF3C9}" type="datetimeFigureOut">
              <a:rPr lang="sk-SK" smtClean="0"/>
              <a:t>14. 1. 2014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2679-32ED-49D0-9638-9A080BA19C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008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375-C583-4F50-A4A6-1DEEA05FF3C9}" type="datetimeFigureOut">
              <a:rPr lang="sk-SK" smtClean="0"/>
              <a:t>14. 1. 2014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2679-32ED-49D0-9638-9A080BA19C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077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375-C583-4F50-A4A6-1DEEA05FF3C9}" type="datetimeFigureOut">
              <a:rPr lang="sk-SK" smtClean="0"/>
              <a:t>14. 1. 2014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2679-32ED-49D0-9638-9A080BA19C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988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375-C583-4F50-A4A6-1DEEA05FF3C9}" type="datetimeFigureOut">
              <a:rPr lang="sk-SK" smtClean="0"/>
              <a:t>14. 1. 2014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2679-32ED-49D0-9638-9A080BA19C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98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375-C583-4F50-A4A6-1DEEA05FF3C9}" type="datetimeFigureOut">
              <a:rPr lang="sk-SK" smtClean="0"/>
              <a:t>14. 1. 2014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2679-32ED-49D0-9638-9A080BA19C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974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375-C583-4F50-A4A6-1DEEA05FF3C9}" type="datetimeFigureOut">
              <a:rPr lang="sk-SK" smtClean="0"/>
              <a:t>14. 1. 2014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2679-32ED-49D0-9638-9A080BA19C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078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375-C583-4F50-A4A6-1DEEA05FF3C9}" type="datetimeFigureOut">
              <a:rPr lang="sk-SK" smtClean="0"/>
              <a:t>14. 1. 2014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2679-32ED-49D0-9638-9A080BA19C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340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2375-C583-4F50-A4A6-1DEEA05FF3C9}" type="datetimeFigureOut">
              <a:rPr lang="sk-SK" smtClean="0"/>
              <a:t>14. 1. 2014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2679-32ED-49D0-9638-9A080BA19C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676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2375-C583-4F50-A4A6-1DEEA05FF3C9}" type="datetimeFigureOut">
              <a:rPr lang="sk-SK" smtClean="0"/>
              <a:t>14. 1. 2014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32679-32ED-49D0-9638-9A080BA19C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24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107504" y="2204864"/>
            <a:ext cx="8856984" cy="4453943"/>
          </a:xfrm>
          <a:prstGeom prst="roundRect">
            <a:avLst>
              <a:gd name="adj" fmla="val 243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Zaoblený obdĺžnik 4"/>
          <p:cNvSpPr/>
          <p:nvPr/>
        </p:nvSpPr>
        <p:spPr>
          <a:xfrm>
            <a:off x="179512" y="5689256"/>
            <a:ext cx="8712968" cy="939316"/>
          </a:xfrm>
          <a:prstGeom prst="roundRect">
            <a:avLst>
              <a:gd name="adj" fmla="val 107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Zaoblený obdĺžnik 5"/>
          <p:cNvSpPr/>
          <p:nvPr/>
        </p:nvSpPr>
        <p:spPr>
          <a:xfrm>
            <a:off x="755576" y="6043189"/>
            <a:ext cx="1296144" cy="4696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2195736" y="6043189"/>
            <a:ext cx="1296144" cy="4696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Extensions</a:t>
            </a:r>
            <a:endParaRPr lang="sk-SK" dirty="0"/>
          </a:p>
        </p:txBody>
      </p:sp>
      <p:sp>
        <p:nvSpPr>
          <p:cNvPr id="8" name="Zaoblený obdĺžnik 7"/>
          <p:cNvSpPr/>
          <p:nvPr/>
        </p:nvSpPr>
        <p:spPr>
          <a:xfrm>
            <a:off x="3599892" y="6043189"/>
            <a:ext cx="1620180" cy="4696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IoCContainer</a:t>
            </a:r>
            <a:endParaRPr lang="sk-SK" dirty="0"/>
          </a:p>
        </p:txBody>
      </p:sp>
      <p:sp>
        <p:nvSpPr>
          <p:cNvPr id="9" name="Zaoblený obdĺžnik 8"/>
          <p:cNvSpPr/>
          <p:nvPr/>
        </p:nvSpPr>
        <p:spPr>
          <a:xfrm>
            <a:off x="5364088" y="6043189"/>
            <a:ext cx="1296144" cy="4696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</a:t>
            </a:r>
            <a:endParaRPr lang="sk-SK" dirty="0"/>
          </a:p>
        </p:txBody>
      </p:sp>
      <p:sp>
        <p:nvSpPr>
          <p:cNvPr id="10" name="Zaoblený obdĺžnik 9"/>
          <p:cNvSpPr/>
          <p:nvPr/>
        </p:nvSpPr>
        <p:spPr>
          <a:xfrm>
            <a:off x="6804248" y="6043189"/>
            <a:ext cx="1296144" cy="4696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</a:t>
            </a:r>
            <a:endParaRPr lang="sk-SK" dirty="0"/>
          </a:p>
        </p:txBody>
      </p:sp>
      <p:sp>
        <p:nvSpPr>
          <p:cNvPr id="11" name="Zaoblený obdĺžnik 10"/>
          <p:cNvSpPr/>
          <p:nvPr/>
        </p:nvSpPr>
        <p:spPr>
          <a:xfrm>
            <a:off x="179512" y="5013176"/>
            <a:ext cx="3456384" cy="6040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SupportValues</a:t>
            </a:r>
            <a:endParaRPr lang="sk-SK" dirty="0"/>
          </a:p>
        </p:txBody>
      </p:sp>
      <p:sp>
        <p:nvSpPr>
          <p:cNvPr id="12" name="Zaoblený obdĺžnik 11"/>
          <p:cNvSpPr/>
          <p:nvPr/>
        </p:nvSpPr>
        <p:spPr>
          <a:xfrm>
            <a:off x="3707904" y="4293096"/>
            <a:ext cx="2592288" cy="1298434"/>
          </a:xfrm>
          <a:prstGeom prst="roundRect">
            <a:avLst>
              <a:gd name="adj" fmla="val 919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UndoRedo</a:t>
            </a:r>
            <a:endParaRPr lang="sk-SK" dirty="0"/>
          </a:p>
        </p:txBody>
      </p:sp>
      <p:sp>
        <p:nvSpPr>
          <p:cNvPr id="14" name="Zaoblený obdĺžnik 13"/>
          <p:cNvSpPr/>
          <p:nvPr/>
        </p:nvSpPr>
        <p:spPr>
          <a:xfrm>
            <a:off x="179512" y="4293096"/>
            <a:ext cx="3456384" cy="6040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MVVM</a:t>
            </a:r>
            <a:endParaRPr lang="sk-SK" dirty="0"/>
          </a:p>
        </p:txBody>
      </p:sp>
      <p:sp>
        <p:nvSpPr>
          <p:cNvPr id="16" name="Zaoblený obdĺžnik 15"/>
          <p:cNvSpPr/>
          <p:nvPr/>
        </p:nvSpPr>
        <p:spPr>
          <a:xfrm>
            <a:off x="6401575" y="3573016"/>
            <a:ext cx="2490905" cy="2018514"/>
          </a:xfrm>
          <a:prstGeom prst="roundRect">
            <a:avLst>
              <a:gd name="adj" fmla="val 705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SearchingEngine</a:t>
            </a:r>
            <a:endParaRPr lang="sk-SK" dirty="0"/>
          </a:p>
        </p:txBody>
      </p:sp>
      <p:sp>
        <p:nvSpPr>
          <p:cNvPr id="17" name="Zaoblený obdĺžnik 16"/>
          <p:cNvSpPr/>
          <p:nvPr/>
        </p:nvSpPr>
        <p:spPr>
          <a:xfrm>
            <a:off x="179512" y="3573016"/>
            <a:ext cx="6120680" cy="6040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UndoRedoEF</a:t>
            </a:r>
            <a:endParaRPr lang="sk-SK" dirty="0"/>
          </a:p>
        </p:txBody>
      </p:sp>
      <p:sp>
        <p:nvSpPr>
          <p:cNvPr id="18" name="Zaoblený obdĺžnik 17"/>
          <p:cNvSpPr/>
          <p:nvPr/>
        </p:nvSpPr>
        <p:spPr>
          <a:xfrm>
            <a:off x="179512" y="2891659"/>
            <a:ext cx="8712968" cy="6040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RapidDevelopment</a:t>
            </a:r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266087" y="234888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MMLib</a:t>
            </a:r>
            <a:endParaRPr lang="sk-SK" b="1" dirty="0"/>
          </a:p>
        </p:txBody>
      </p:sp>
      <p:sp>
        <p:nvSpPr>
          <p:cNvPr id="20" name="BlokTextu 19"/>
          <p:cNvSpPr txBox="1"/>
          <p:nvPr/>
        </p:nvSpPr>
        <p:spPr>
          <a:xfrm>
            <a:off x="266087" y="56892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5471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</Words>
  <Application>Microsoft Office PowerPoint</Application>
  <PresentationFormat>Prezentácia na obrazovke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Prezentácia programu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Mino develop</dc:creator>
  <cp:lastModifiedBy>Mino develop</cp:lastModifiedBy>
  <cp:revision>8</cp:revision>
  <dcterms:created xsi:type="dcterms:W3CDTF">2014-01-14T16:01:17Z</dcterms:created>
  <dcterms:modified xsi:type="dcterms:W3CDTF">2014-01-14T17:33:37Z</dcterms:modified>
</cp:coreProperties>
</file>