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7" r:id="rId2"/>
    <p:sldId id="260" r:id="rId3"/>
    <p:sldId id="262" r:id="rId4"/>
    <p:sldId id="263" r:id="rId5"/>
    <p:sldId id="278" r:id="rId6"/>
    <p:sldId id="264" r:id="rId7"/>
    <p:sldId id="265" r:id="rId8"/>
    <p:sldId id="279" r:id="rId9"/>
    <p:sldId id="280" r:id="rId10"/>
    <p:sldId id="281" r:id="rId11"/>
    <p:sldId id="266" r:id="rId12"/>
    <p:sldId id="267" r:id="rId13"/>
    <p:sldId id="282" r:id="rId14"/>
    <p:sldId id="26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83" r:id="rId39"/>
    <p:sldId id="25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2D7C"/>
    <a:srgbClr val="EB4800"/>
    <a:srgbClr val="E74C3C"/>
    <a:srgbClr val="7CA900"/>
    <a:srgbClr val="482958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67964" autoAdjust="0"/>
  </p:normalViewPr>
  <p:slideViewPr>
    <p:cSldViewPr snapToGrid="0">
      <p:cViewPr varScale="1">
        <p:scale>
          <a:sx n="82" d="100"/>
          <a:sy n="8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7C0A-B3BF-45C1-AF59-5C8973714672}" type="datetimeFigureOut">
              <a:rPr lang="sk-SK" smtClean="0"/>
              <a:t>8. 12. 2017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B77B-E50F-4F41-84C3-C1D230689A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475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Moje meno je Milan Martiniak. Som absolvent FRI a v súčasnosti pracujem ako senior developer v spoločnosti KROS a.s.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Starám sa o technologický rast projektov a ľudí na nich.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Budem rozprávať o SOLID princípoch. Keď som si začal túto prezentáciu pripravovať, tak som rozmýšľal ako na to? Na internete sú o tom mraky článkov, lepších aj horších, s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učebnicovími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príkladmi aj s príkladmi z reálneho sveta.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Povedal som si, že to skúsim trošku ináč. Pokúsim sa Vám ukázať s akými problémami sa potykajú ľudia pri vývoji softvéru, a ako sa tieto situácie dajú riešiť.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Skúsim to spraviť trošku interaktívne, budem sa Vás často pýtať. A tiež dúfam, že sa budete pýtať vy mňa. Nebojte sa ma kedykoľvek prerušiť a opýtať na čokoľvek.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1118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Ideálne riešenie neexistuje. Objektívne - vždy sa nájde požiadavka /nemusí sa však realizovať/, ktorá naruší akokoľvek dobrý návrh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Existuje, ale pár pravidiel, odporúčaní, zásad, usmernení, ..., ktoré to vedia výrazne zlepšiť.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Architektonické návrhové vzory. Dávajú nám šablónu na to, ako má vyzerať komunikácia medzi jednotlivými vrstvami aplikácie.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Pôvodne GOF 23 vzorov. Pokrývajú väčšinu problémov, s ktorými sa pri vývoji aplikácií stretneme.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7416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Ja si to myslím. Veď som ju písal, nemôže byt predsa zlá. Programátori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máme svoje ego :-)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Táto aplikácie môže byť v určitých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súvyslostiach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považovaná za dobre napísanú.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Treba brať do úvahy dôvod pre ktorý vznikla.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Ak zákazník, šéf,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mzdárka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večer o 5tej zavolá, že by narýchlo potrebovala spraviť takýto report, pretože to potrebuje odovzdať 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sociálku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Tak prečo nie, je to najrýchlejšia cesta ako to spraviť.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Ak sa ale jedná o aplikáciu, ktorá sa má v budúcnosti rozširovať. Tak je to jednoznačne zlé napísané.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Z veľa jednoúčelových, narýchlo napísaných aplikácií sa časom stane niečo väčšie.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Tam by ale mal byť postup taký, že sa zastavíme, a prerobíme tú časť, ktorú potrebujeme rozširovať.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09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Chceme to použiť na inom mieste aplikácie.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 firme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mať viacero zdrojov, odkiaľ je tieto dáta možné získať.</a:t>
            </a:r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 aplikácia to má pevne viazané na databázu. (našťastie vďaka ORM, už mnohokrát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neriešíme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ak chceme ten report spraviť z nejakého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 webovej službu?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Zákazník si zmyslí, že pre účely prepojenia s iným softvérom to musí byť vo formáte JSON.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Pretože sme napríklad na nejakom virtuálnom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nemáme právo zapisovať na disk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Využiť túto aplikáciu na import zamestnancov z externých dát. Veď sú tam úž niektoré triedy na to pripravené, tak prečo to nevyužiť.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všetky požiadavky môžu mať za následok, že začneme dopracovávať jednotlivé funkčnosti priamo do existujúcich tried a postupne sa z toho stane moloch.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9216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Tak poďme konečne na to.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Čo je to ten SOLID.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Je to akronym.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Jednolivé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princípy majú svojich autorov, ale ako celok to sformuloval Robert C.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Cecil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Martin v komunite známi tiež ako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Bob. 1996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7204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má mať jeden, len jeden dôvod na zmenu.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343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má mať jeden, len jeden dôvod na zmenu.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4302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Ok, ale veď tu je predsa vždy len jeden dôvod. A to zmena pôvodných požiadaviek.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8613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Mám radšej túto definíciu.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Neznamená to, že trieda</a:t>
            </a:r>
            <a:r>
              <a:rPr lang="sk-SK" baseline="0" dirty="0" smtClean="0"/>
              <a:t> má mať len jednu metódu, respektíve vlastnosť.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To znamená, že trieda má spracovávať len jednu používateľskú požiadavku / potrebu. Keď sa táto zmení, tak môžem zmeniť aj danú triedu.</a:t>
            </a:r>
          </a:p>
          <a:p>
            <a:r>
              <a:rPr lang="sk-SK" dirty="0" smtClean="0"/>
              <a:t>Trieda má mať jedinú zodpovednosť pre jednu požiadavku. </a:t>
            </a:r>
          </a:p>
          <a:p>
            <a:endParaRPr lang="sk-SK" dirty="0" smtClean="0"/>
          </a:p>
          <a:p>
            <a:r>
              <a:rPr lang="sk-SK" dirty="0" smtClean="0"/>
              <a:t>Tak sa pozrime na našu aplikáciu ešte raz.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4743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tu vlastne zle.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Máme tu jedinú triedu program.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Aká je úloha triedy program? (otázka)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úloha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celú aplikáciu. Spracovať vstupné parametre a spustiť požadovanú funkčnosť.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Naša trieda program robí úplne všetko.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Aké samostatné triedy sa nám tu rysujú?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Načítanie dát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Formátovanie reportu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odosielanie reportu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logovanie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sa pozrime ako by to mohlo vyzerať podľa SRP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Trieda program naozaj len hosťuje aplikáciu, spracuje vstupné parametre a zavolá potrebnú funkčnosť.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Ďalej tu máme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úlohou je spracovať daný report. Ale ako vidíme nerobí to priamo. Len riadi tok spracovávania. Môžeme to brať ako šablónovú triedu, ktorá v správnom poradí volá metódy iných tried.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zapúzdruje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získavanie dát a ich mapovanie na entity v požadovanom tvare.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Úlohou tejto triedy je získať dáta z (v tomto konkrétnom prípade z databázy pomocou nášho ORM) a poskytnúť ich ďalej.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PeopleReportDataFormatter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Zabezpečuje formátovanie, respektíve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dát (osôb)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úlohou je naformátovať vstupné dáta na požadovaný formát reportu.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MailService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 je to jasné. Úlohou tejto triedy je odoslať mail. Všetko správne nastaviť, ...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 je teraz naozaj jednoduchý. Len uloží správu na disk.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4372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Lepšia čitateľnosť.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Lepšia udržateľnosť kódu.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príde požiadavka na zmenu načítavania dát viem kam ísť.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príde požiadavka na zmenu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formatovania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dát viem kam ísť.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v mnohých prípadoch naozaj potrebné.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Výrazne vyššia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znovupoužiteľnosť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Nejaké nevýhody?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Veľa malých tried, môže byť odstrašujúci a v niektorých prípadoch takzvaný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overkill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Napríklad ako v našom jednoduchom príklade.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Mohol som ešte vyriešiť to, že report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teraz odosiela mail, ale čo keď chcem neodoslať mail, ale uložiť report na úložisko.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Dennodenne sa budete potykať s tým, že budete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akej hĺbky riešiť jednotlivé pravidlá v danej chvíli. Je možné to riešiť až keď to bude potrebné.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751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Začnem hneď prvou otázkou. Kto z vás už počul pojem SOLID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Super ... to je fajn. Aj Marek, to by sa patrilo :-)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Nikto. Nevadí, veď práve preto ste prišli, aby ste sa o tom niečo dozvedeli.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705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8263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Trieda je otvorená pre rozšírenie, ale uzatvorená pre zmeny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0388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Čo??? To mám napísať triedu, ktorú je možné rozširovať, zlepšovať, pridávať nové veci, zapracovávať novú funkčnosť ale nemôžem sa jej dotknúť?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princípe áno.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8447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potrebujem novú vec, tak je to nová trieda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Príde nová požiadavka, je to nová trieda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jediný dôvod, prečo by sme mali otvoriť pôvodnú triedu a zmeniť v nej niečo by mala byť chyba. Jej oprava.</a:t>
            </a:r>
          </a:p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je možné brať toto pravidlo doslovne. Súhlasím. Každopádne je potrebné sa nad tým zamýšľať.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Otázka, ako teda mám napísať triedu, ktorú keď chcem rozširovať tak nezasiahnem do pôvodnej triedy?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štandardný príklad ktorý sa pri tomto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uvádza je s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AreaCalculator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Trieda, ktorej podhodíme zoznam obdĺžnikov a ona spočíta ich plochu. Chceme ho rozlíšiť o spočítať plochu akýchkoľvek útvarov. Polymorfizmus.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existujú ale aj rôzne iné techniky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7357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Povedzme si, že sme dostali požiadavku aby táto naša aplikácia umožňovala spraviť report aj z dát, ktoré sa nachádzajú 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súbore. 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Následne dostaneme požiadavku aby sme dáta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kešovali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prácu s dátami nám slúži naša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používajú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teda zapracovať túto požiadavku, bez toho aby sme zasiahli do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existjúcich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Naše triedy ešte na rozširovanie pripravené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niesu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Preto to musíme trošku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zrefaktorovať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Vytvoríme si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popisuje triedy, ktoré nám vedia poskytnúť potrebné dáta.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triede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nebudeme odkazovať na pôvodnú triedu, ale budeme sa odkazovať na jej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náhle naša trieda závisí na rozhraní (abstraktnej triede) máme ju pripravenú pre budúce rozširovanie.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vieme odhadnúť takéto miesta (miesta, kde predpokladáme možné rozširovanie) vieme mať triedy na to pripravené.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Implementáciu si necháme poslať cez konštruktor.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Teraz je naša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pripravená na rozšírenie.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Môžeme vytvoriť si vytvoriť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ktorá bude implementovať daný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môžeme jej inštanciu poslať.</a:t>
            </a:r>
          </a:p>
          <a:p>
            <a:endParaRPr lang="en-US" dirty="0" smtClean="0"/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ale s tým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kešovaním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zapracovať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aby sme teraz, keď už máme tie triedy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zrefaktorované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podľa OCP tak, aby sme nezmenili ani kúsok kódu v nich?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Nejaký nápad?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Použijeme návrhový vzor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Odekorujeme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obalíme pôvodnú triedu novou funkčnosťou.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praxy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to robí tak, že vytvoríme novú implementáciu daného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pošleme mu cez rovnaký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pôvodnú triedu.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Obalíme to funkčnosťou, ktorú potrebujeme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logovanie, šifrovanie).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Ukážeme si radšej na kóde.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Vytvorili sme si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ktorá cez konštruktor dostala inštanciu inej implementácie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niekto zavolá metódu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GetPeopleByDivision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najskôr skontroluje, či sa nenachádza 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(naozaj primitívna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ak sa tam nachádza vráti dáta z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inak použije pôvodnú implementáciu na získanie dát.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Takto sme dokázali pridať novú funkčnosť bez toho aby sme zmenili pôvodné triedu.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Už stačí len poslať správne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801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bolo naozaj jednoduché, ale keby bolo také ako má naozaj byť tak by to bolo zložitejšie. Teraz si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pradstavme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že tých požiadaviek je naozaj viac. Chceme to logovať, šifrovať a ja neviem čo ešte. To by ta pôvodná trieda celkom výrazne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naboptnala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čo keď si niekto celkom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regulérne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zmyslí, že aj ostatné implementácie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chcú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logovať a šifrovať? Tak to potom máme celkom problém.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Takto je 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znovupoužiteľné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Hlavne nezanášame chyby do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eistujúcich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Kedykoľvek otvoríte starší softvér a čokoľvek zmeníte, zavádzate tam potenciálne chyby. Obľúbená otázka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testerov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čo všetko si pokazil opravou tejto chyby?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Poznáte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testy?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 mám veľmi rád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testy. Pokiaľ to okolnosti umožňujú tak sa snažím o TDD.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veľmi ťažké testovať triedy, ktoré sa týmto pravidlom neriadia.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Nenapíšete test na triedu, ktorá priamo pristupuje k produkčnej databáze.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Tiedam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viete rozšíriť v testoch podhodíte implementáciu, ktorá vám vyhovuje.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3814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som spomínal, toto je podľa mňa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najťažsie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pravidlo na vysvetlenie. A pritom definícia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jednozačná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6570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Jasné nie?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982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Ok, ale veď tu je predsa vždy len jeden dôvod. A to zmena pôvodných požiadaviek.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902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Toto pravidlo Vás navádza k tomu, aby ste sa uisťovali, že odvodená / zdedená trieda neovplyvní správanie rodičovskej triedy.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Inými slovami povedané zdedená trieda musí byť zastupiteľná rodičovskou.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47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To už je menej rúk, ale predsa sú.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Takže Marek vieš vymenovať týchto 5 princípov?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0422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Predstavme si, že máme novú požiadavku na našu aplikáciu. Už to nemá byť len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reprotovací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nástroj, ale má vedieť aj importovať zamestnancov z iných podkladov.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program správne rozhodne kam má preposlať požiadavku.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našom novom prípade je to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PeopleImportService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 trieda dostane dve implementácie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jednú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zdrojovú a jednu cieľovú.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Prejde položky zo zdroja, pridá ich do cieľa a uloží zmeny.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Museli sme upraviť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pridať do neho potrebné metódy a implementovať ich do existujúcich tried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CachedPeopleRepository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princípe celkom fajn napísané.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ale keď dostanem požiadavku napojiť sa nový zdroj dát napríklad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Náš ORM dokáže pri nastavení správne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materializovať dáta aj z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(ukladať ich však nedokáže)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Máme už zložitú implementáciu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čo keby sme túto novú triedu zdedili práve z nej. Ušetríme si veľa roboty.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a v tých metódach, ktoré teraz nepodporujeme korektne vyhodíme výnimku.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sa stane pokiaľ takúto implementáciu omylom použijeme ako cieľ pre import?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padne to 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Možno sa nám zdá, že veď túto je to jasné, nikdy by som to tam nedal a podobne. Áno je to pravda. je ten príklad trošku silený. Ale v zložitejšej aplikácií sa Vám stane to, že vám niekde príde iná implementácia ako očakávate.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to riešiť? LSP ako také riešenie nedáva, len poukazuje na problém. Riešenie si ukážeme pomocou ďalšieho princípu.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6749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Vždy keď využívame dedičnosť / respektíve máme viac implementácií jedného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bojujeme s tým že na toto narazíme. Vo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veľej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aplikácií sa to stáva často a býva to problém. Na takomto menšom príklade sa to ťažko ukazuje.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Vždy keď idete využiť dedičnosť, tak sa zamyslíte kvôli čomu 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ribíte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Či to je naozaj správne a či to nie je len kvôli zdieľaniu kódu. Ak je to kvôli tomu, tak radšej zvoľte kompozíciu ako dedičnosť.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dodržujete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predchadzajúce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princípi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(SRP, OPC) vzniká vám väčšie množstvo tried. Pokiaľ nebudete dodržiavať LSP, tak je veľmi ľahké vytvoriť novú triedu,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korá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vám časom rozbije aplikáciu.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LSP je hlavne o tom, dávať si pozor na to ako implementuje nové triedy. Aby sme nenarušili očakávané správanie.</a:t>
            </a: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Takže benefit je, že nepokazíte starý kód, ktorý tieto triedy využíva.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1472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1973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7705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80684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Pokiaľ potrebujete vytvoriť novú implementáciu požadovaného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toto pravidlo nemáte dodržané, s určitosťou sa Vám stane, že vo väčšine prípadov budete písať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NotImplementationException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 dostanete sa do stavu, ktorý sme si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predchíľou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popisovali.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6514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Rozdelíme si pôvodný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dva nové </a:t>
            </a:r>
            <a:r>
              <a:rPr lang="sk-SK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IWritablePeopleRepository</a:t>
            </a:r>
            <a:endParaRPr lang="sk-SK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Pôvodný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samozrejme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nechať. Sú situácie, kde sa to hodí.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Pôvodnú triedu importu sme upravili tak, že ako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 odkaz 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IWritablePeopleRepository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Taktiež sme upravili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pretože jej práve stačí jednoduchšia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Toto nám rozviazalo ruky a môžeme jednoduchšie zapracovávať zdroje, ktoré neumožňujú ukladať dáta.</a:t>
            </a:r>
          </a:p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...</a:t>
            </a:r>
          </a:p>
          <a:p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269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Dá sa to spraviť generické.</a:t>
            </a:r>
            <a:r>
              <a:rPr lang="sk-SK" baseline="0" dirty="0" smtClean="0"/>
              <a:t> Univerzálne na akýkoľvek typ dát. Ale to by bolo na inú debatu.</a:t>
            </a:r>
          </a:p>
          <a:p>
            <a:r>
              <a:rPr lang="sk-SK" baseline="0" dirty="0" smtClean="0"/>
              <a:t>Čo ak nebudeme chcieť odosielať mailom, ale ukladať to niekde, odoslať to na webovú službu?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571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544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Bol som na konferencii, kde bola celá sála senior vývojárov z celého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česko-slovenska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Prezentujúci položil túto istú otázku a ani jedna ruka sa nezdvihla :-)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Aj preto od kedy som Marekovi sľúbil, že spravím túto prednášku poriadne nespávam.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Pretože vysvetliť SOLID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podľa mňa veľmi náročné.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Na začiatok poviem, že nie je dôležité poznať tieto princípy. Ich mená ani definície. Dôležité je podľa nich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vyvýjať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to sa dá aj bez toho aby ste ich poznali.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Pretože, niekoho sa to musí učiť, iný to získa oddretou praxou a niekto (tejto skupine vážne závidím) to má jednoducho v sebe. Pozrie sa na vec a prirodzene to spraví tak aby to bolo dobre.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87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 sa chce živiť tým, že bude vyvíjať softvér?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766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933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Realita je taká, že aj keď bude tí šťastnejší a budete mať možnosť robiť na nových projektoch.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Tak raz daný projekt príde do produkcie (nasadí sa zákazníkom) a vy ho budete musieť rozvíjať (zapracovávať nové požiadavku, funkčnosť), udržiavať (opravovať chyb) atď..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No a práve tu sa najviac ukáže to, ako dobre ste vašu aplikáciu navrhli.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Vývojári sa zvyknú vyhovárať, že používateľ si toho navymýšľa a nám sa to ťažko zapracováva.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Zákazník si bude stále vymýšľať nové požiadavky. Veď softvér mu má uľahčovať život. A na druhú stranu nás to živí. (účty niekto platiť musí)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Chyba nie je v požiadavkách, chyba je častokrát v zlom návrhu.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93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(častá otázka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testorov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čo si pokazil opravou tejto chyb?)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026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 takzvané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God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Zmena v jednej môže mať za následok narušenie iných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rámci aplikácie sa začne rozširovať duplicitný kód. Keď budete chcieť opraviť, respektíve zmeniť funkčnosť na jednom mieste na n-ďalších zabudnete.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744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S.O.L.I.D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033" y="4804629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Výber správnej architektúry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Nasledovanie </a:t>
            </a:r>
            <a:r>
              <a:rPr lang="sk-SK" sz="3600" spc="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</a:t>
            </a:r>
            <a:r>
              <a:rPr lang="sk-SK" sz="3600" spc="0" dirty="0" err="1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Principles</a:t>
            </a:r>
            <a:r>
              <a:rPr lang="sk-SK" sz="3600" spc="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Správne používanie návrhových vzorov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pt-BR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Čo sa s tým dá robiť?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Ukážka pôvodnej aplikácie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to je dobre napísaná aplikácia?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Využitie na inom mieste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dátového zdroja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formátu reportu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</a:t>
            </a:r>
            <a: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logovania</a:t>
            </a: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odosielania emailov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Nová </a:t>
            </a:r>
            <a: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funkčnosť </a:t>
            </a:r>
            <a:b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veľa ďalších ...</a:t>
            </a:r>
            <a:endParaRPr lang="sk-SK" sz="4000" i="1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požiadavky môžu prísť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238989" y="3979810"/>
            <a:ext cx="1908000" cy="2670372"/>
            <a:chOff x="238989" y="3979810"/>
            <a:chExt cx="2098966" cy="2670372"/>
          </a:xfrm>
        </p:grpSpPr>
        <p:sp>
          <p:nvSpPr>
            <p:cNvPr id="6" name="Obdĺžnik 5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SRP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Single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Responsibility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2223192" y="3979626"/>
            <a:ext cx="1908000" cy="2670372"/>
            <a:chOff x="238989" y="3979810"/>
            <a:chExt cx="2098966" cy="2670372"/>
          </a:xfrm>
        </p:grpSpPr>
        <p:sp>
          <p:nvSpPr>
            <p:cNvPr id="17" name="Obdĺžnik 1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342900" y="4709683"/>
              <a:ext cx="9534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OCP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42898" y="5320145"/>
              <a:ext cx="18288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Open</a:t>
              </a:r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losed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4207395" y="3979534"/>
            <a:ext cx="1908000" cy="2670372"/>
            <a:chOff x="238989" y="3979810"/>
            <a:chExt cx="2098966" cy="2670372"/>
          </a:xfrm>
        </p:grpSpPr>
        <p:sp>
          <p:nvSpPr>
            <p:cNvPr id="22" name="Obdĺžnik 2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Liskovs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191598" y="3979534"/>
            <a:ext cx="1908000" cy="2670372"/>
            <a:chOff x="238989" y="3979810"/>
            <a:chExt cx="2098966" cy="2670372"/>
          </a:xfrm>
        </p:grpSpPr>
        <p:sp>
          <p:nvSpPr>
            <p:cNvPr id="27" name="Obdĺžnik 2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Segregation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8175801" y="3979534"/>
            <a:ext cx="1908000" cy="2670372"/>
            <a:chOff x="238989" y="3979810"/>
            <a:chExt cx="2098966" cy="2670372"/>
          </a:xfrm>
        </p:grpSpPr>
        <p:sp>
          <p:nvSpPr>
            <p:cNvPr id="32" name="Obdĺžnik 3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3" name="BlokTextu 3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DIP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Dependency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Inversion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2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Single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Responsibility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Trieda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m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á mať jeden, len jeden dôvod na zmenu.“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„Veď tu je vždy len jeden dôvod na zmenu ... zmena požiadaviek“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1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ôže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byť len jedna požiadavka, ktorá keď sa zmení, tak sa má zmeniť aj trieda“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SRP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počuli o S.O.L.I.D?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4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Open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Closed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„Trieda je otvorená pre rozšírenia, ale uzavretá pre zmeny“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„Čože? To mám napísať triedu, ktorá sa má dať rozširovať, ale nemôžem ju meniť.</a:t>
            </a:r>
            <a:b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čom fičíš?“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2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Raz keď je trieda dokončená, tak </a:t>
            </a:r>
            <a:r>
              <a:rPr lang="sk-SK" sz="5400" i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 dokončená!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OCP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en-US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Liskovs</a:t>
            </a:r>
            <a:r>
              <a:rPr lang="en-US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Substitution</a:t>
            </a:r>
            <a:br>
              <a:rPr lang="en-US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Let </a:t>
            </a:r>
            <a:r>
              <a:rPr lang="el-GR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ϕ(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x)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property provable about objects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of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Then </a:t>
            </a:r>
            <a:r>
              <a:rPr lang="el-GR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ϕ(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y)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should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be true for objects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of type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where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is a subtype of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Ehm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čo povedala? 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056599" y="4447307"/>
            <a:ext cx="9842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Výkrik 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človeka na konferencii kde to Barbara </a:t>
            </a:r>
            <a:r>
              <a:rPr lang="sk-SK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Liskov's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prvý krát prezentovala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vedia vymenovať všetkých 5?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sk-SK" sz="5400" dirty="0" smtClean="0">
                <a:solidFill>
                  <a:schemeClr val="tx1"/>
                </a:solidFill>
                <a:effectLst/>
              </a:rPr>
              <a:t>Mali </a:t>
            </a:r>
            <a:r>
              <a:rPr lang="sk-SK" sz="5400" dirty="0">
                <a:solidFill>
                  <a:schemeClr val="tx1"/>
                </a:solidFill>
                <a:effectLst/>
              </a:rPr>
              <a:t>by ste byť schopní používať akúkoľvek odvodenú triedu namiesto materskej triedy </a:t>
            </a:r>
            <a:r>
              <a:rPr lang="sk-SK" sz="5400" dirty="0" smtClean="0">
                <a:solidFill>
                  <a:schemeClr val="tx1"/>
                </a:solidFill>
                <a:effectLst/>
              </a:rPr>
              <a:t>bez zmeny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1287458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</a:t>
            </a:r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Čo </a:t>
            </a:r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 stane keď budeme ignorovať LSP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Interface </a:t>
            </a:r>
            <a:r>
              <a:rPr lang="sk-SK" sz="720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Segregation</a:t>
            </a:r>
            <a: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„Nenúťme klienta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závisieť od rozhraní,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ktoré nepotrebuje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„No a čo keď toho má k dispozícií viac ako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potrebuje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Veď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nech to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ignoruje ...“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„Rozdelenie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rozhraní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menšie časti umožní ich jednoduchšiu implementáciu a ponúka nám kontrolu nad tým, kto čo vidí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</a:t>
            </a:r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ISP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takto je to už naozaj dobré?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710437"/>
            <a:ext cx="12192000" cy="1641490"/>
          </a:xfrm>
        </p:spPr>
        <p:txBody>
          <a:bodyPr>
            <a:noAutofit/>
          </a:bodyPr>
          <a:lstStyle/>
          <a:p>
            <a:pPr algn="ctr"/>
            <a:r>
              <a:rPr lang="sk-SK" sz="54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Otázky ???</a:t>
            </a:r>
            <a:endParaRPr lang="sk-SK" sz="54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3023756" y="3694375"/>
            <a:ext cx="8323118" cy="2447234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sk-SK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artiniak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@kros.sk</a:t>
            </a: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MinoMartiniak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https://github.com/Burgyn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http://kariera.kros.sk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7" y="3621329"/>
            <a:ext cx="2520280" cy="252028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80" y="4781183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vie vysvetliť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’s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Substitution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7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byť vývojárom?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7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pracovať na novom projekte?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myslia, že budú stavať projekt na zelenej lúke?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1764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Zhoršuje sa čitateľnosť kódu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Zvyšuje sa pravdepodobnosť chýb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Potrební ľudia s komplexnou vedomosťou systému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Predražuje sa nová funkčnosť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dôsledky má zlý návrh?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Nabaľovanie zodpovednosti jednotlivých tried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Vznikajú závislosti a silné väzby medzi triedami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Rozširuje sa duplicitný kód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Ako spoznáme zlý návrh?</a:t>
            </a:r>
          </a:p>
        </p:txBody>
      </p:sp>
    </p:spTree>
    <p:extLst>
      <p:ext uri="{BB962C8B-B14F-4D97-AF65-F5344CB8AC3E}">
        <p14:creationId xmlns:p14="http://schemas.microsoft.com/office/powerpoint/2010/main" val="27721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ĺbka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1121</TotalTime>
  <Words>2764</Words>
  <Application>Microsoft Office PowerPoint</Application>
  <PresentationFormat>Širokouhlá</PresentationFormat>
  <Paragraphs>306</Paragraphs>
  <Slides>39</Slides>
  <Notes>38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39</vt:i4>
      </vt:variant>
    </vt:vector>
  </HeadingPairs>
  <TitlesOfParts>
    <vt:vector size="46" baseType="lpstr">
      <vt:lpstr>Arial</vt:lpstr>
      <vt:lpstr>Calibri</vt:lpstr>
      <vt:lpstr>Corbel</vt:lpstr>
      <vt:lpstr>Segoe UI Light</vt:lpstr>
      <vt:lpstr>Segoe UI Semibold</vt:lpstr>
      <vt:lpstr>Segoe UI Semilight</vt:lpstr>
      <vt:lpstr>Hĺbka</vt:lpstr>
      <vt:lpstr>The S.O.L.I.D Principles?</vt:lpstr>
      <vt:lpstr>... počuli o S.O.L.I.D?</vt:lpstr>
      <vt:lpstr>... vedia vymenovať všetkých 5?</vt:lpstr>
      <vt:lpstr>... vie vysvetliť Liskov’s Substitution Principle?</vt:lpstr>
      <vt:lpstr>... chce byť vývojárom?</vt:lpstr>
      <vt:lpstr>... chce pracovať na novom projekte?</vt:lpstr>
      <vt:lpstr>... si myslia, že budú stavať projekt na zelenej lúke?</vt:lpstr>
      <vt:lpstr>Zhoršuje sa čitateľnosť kódu Zvyšuje sa pravdepodobnosť chýb Potrební ľudia s komplexnou vedomosťou systému Predražuje sa nová funkčnosť</vt:lpstr>
      <vt:lpstr>Nabaľovanie zodpovednosti jednotlivých tried Vznikajú závislosti a silné väzby medzi triedami Rozširuje sa duplicitný kód</vt:lpstr>
      <vt:lpstr>Výber správnej architektúry Nasledovanie Design Principles Správne používanie návrhových vzorov</vt:lpstr>
      <vt:lpstr>Prezentácia programu PowerPoint</vt:lpstr>
      <vt:lpstr>... si myslí, že to je dobre napísaná aplikácia?</vt:lpstr>
      <vt:lpstr>Využitie na inom mieste Zmena dátového zdroja Zmena formátu reportu Zmena spôsobu logovania Zmena spôsobu odosielania emailov Nová funkčnosť  a veľa ďalších ...</vt:lpstr>
      <vt:lpstr>Prezentácia programu PowerPoint</vt:lpstr>
      <vt:lpstr>Single Responsibility Principle</vt:lpstr>
      <vt:lpstr>„Trieda má mať jeden, len jeden dôvod na zmenu.“</vt:lpstr>
      <vt:lpstr>„Veď tu je vždy len jeden dôvod na zmenu ... zmena požiadaviek“</vt:lpstr>
      <vt:lpstr>„Môže byť len jedna požiadavka, ktorá keď sa zmení, tak sa má zmeniť aj trieda“</vt:lpstr>
      <vt:lpstr>Prezentácia programu PowerPoint</vt:lpstr>
      <vt:lpstr>Aké sú výhody?</vt:lpstr>
      <vt:lpstr>Open/Closed  Principle</vt:lpstr>
      <vt:lpstr>„Trieda je otvorená pre rozšírenia, ale uzavretá pre zmeny“</vt:lpstr>
      <vt:lpstr>„Čože? To mám napísať triedu, ktorá sa má dať rozširovať, ale nemôžem ju meniť. Na čom fičíš?“</vt:lpstr>
      <vt:lpstr>Raz keď je trieda dokončená, tak je dokončená!</vt:lpstr>
      <vt:lpstr>Prezentácia programu PowerPoint</vt:lpstr>
      <vt:lpstr>Aké sú výhody?</vt:lpstr>
      <vt:lpstr>Liskovs Substitution Principle</vt:lpstr>
      <vt:lpstr>„Let ϕ(x) be a property provable about objects x of type T. Then ϕ(y) should be true for objects y of type S where S is a subtype of T.“</vt:lpstr>
      <vt:lpstr>„Ehm, čo povedala? “</vt:lpstr>
      <vt:lpstr>„Mali by ste byť schopní používať akúkoľvek odvodenú triedu namiesto materskej triedy bez zmeny“</vt:lpstr>
      <vt:lpstr>Prezentácia programu PowerPoint</vt:lpstr>
      <vt:lpstr>Aké sú výhody?</vt:lpstr>
      <vt:lpstr>Interface Segregation Principle </vt:lpstr>
      <vt:lpstr>„Nenúťme klienta závisieť od rozhraní, ktoré nepotrebuje.“</vt:lpstr>
      <vt:lpstr>„No a čo keď toho má k dispozícií viac ako potrebuje? Veď nech to ignoruje ...“</vt:lpstr>
      <vt:lpstr>„Rozdelenie rozhraní na menšie časti umožní ich jednoduchšiu implementáciu a ponúka nám kontrolu nad tým, kto čo vidí.“</vt:lpstr>
      <vt:lpstr>Prezentácia programu PowerPoint</vt:lpstr>
      <vt:lpstr>... si myslí, že takto je to už naozaj dobré?</vt:lpstr>
      <vt:lpstr>Otázky ???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Milan Martiniak senior</dc:title>
  <dc:creator>Ing. Milan Martiniak</dc:creator>
  <cp:lastModifiedBy>Ing. Milan Martiniak</cp:lastModifiedBy>
  <cp:revision>132</cp:revision>
  <dcterms:created xsi:type="dcterms:W3CDTF">2017-12-04T11:18:58Z</dcterms:created>
  <dcterms:modified xsi:type="dcterms:W3CDTF">2017-12-08T21:01:38Z</dcterms:modified>
</cp:coreProperties>
</file>