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3" r:id="rId39"/>
    <p:sldId id="25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D7C"/>
    <a:srgbClr val="EB4800"/>
    <a:srgbClr val="E74C3C"/>
    <a:srgbClr val="7CA900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8. 12. 2017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 smtClean="0"/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Poznáte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testy?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mám veľmi rád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testy. Pokiaľ to okolnosti umožňujú tak sa snažím o TDD.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veľmi ťažké testovať triedy, ktoré sa týmto pravidlom neriadia.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nám rozviazalo ruky a môžeme jednoduchšie zapracovávať zdroje, ktoré neumožňujú ukladať dáta.</a:t>
            </a:r>
          </a:p>
          <a:p>
            <a:r>
              <a:rPr lang="sk-SK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 true for objects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Výkrik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 krát prezentovala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Mali </a:t>
            </a:r>
            <a:r>
              <a:rPr lang="sk-SK" sz="5400" dirty="0">
                <a:solidFill>
                  <a:schemeClr val="tx1"/>
                </a:solidFill>
                <a:effectLst/>
              </a:rPr>
              <a:t>by ste byť schopní používať akúkoľvek odvodenú triedu namiesto materskej triedy 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bez zmeny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Čo </a:t>
            </a:r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 stane keď budeme ignorovať LSP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závisieť od rozhraní,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ktoré nepotrebuje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potrebuje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Veď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nech to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rozhraní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menšie časti umožní ich jednoduchšiu implementáciu a ponúka nám kontrolu nad tým, kto čo vidí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1117</TotalTime>
  <Words>2764</Words>
  <Application>Microsoft Office PowerPoint</Application>
  <PresentationFormat>Širokouhlá</PresentationFormat>
  <Paragraphs>306</Paragraphs>
  <Slides>39</Slides>
  <Notes>38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131</cp:revision>
  <dcterms:created xsi:type="dcterms:W3CDTF">2017-12-04T11:18:58Z</dcterms:created>
  <dcterms:modified xsi:type="dcterms:W3CDTF">2017-12-08T20:58:11Z</dcterms:modified>
</cp:coreProperties>
</file>