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800"/>
    <a:srgbClr val="E74C3C"/>
    <a:srgbClr val="7CA900"/>
    <a:srgbClr val="6C2D7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should have one, and only one reason to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change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/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https://github.com/Burgyn/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počuli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vedia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vymenovať všetkých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myslia,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že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budú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</a:t>
            </a:r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127</TotalTime>
  <Words>159</Words>
  <Application>Microsoft Office PowerPoint</Application>
  <PresentationFormat>Širokouhlá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pracovať na novom projekte?</vt:lpstr>
      <vt:lpstr>... si myslia, že budú stavať projekt na zelenej lúke?</vt:lpstr>
      <vt:lpstr>Prezentácia programu PowerPoint</vt:lpstr>
      <vt:lpstr>... si myslí, že to je dobre napísaná aplikácia?</vt:lpstr>
      <vt:lpstr>Prezentácia programu PowerPoint</vt:lpstr>
      <vt:lpstr>Single Responsibility Principle</vt:lpstr>
      <vt:lpstr>„A class should have one, and only one reason to change“</vt:lpstr>
      <vt:lpstr>„Veď tu je vždy len jeden dôvod na zmenu ... zmena požiadaviek“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45</cp:revision>
  <dcterms:created xsi:type="dcterms:W3CDTF">2017-12-04T11:18:58Z</dcterms:created>
  <dcterms:modified xsi:type="dcterms:W3CDTF">2017-12-05T06:41:24Z</dcterms:modified>
</cp:coreProperties>
</file>