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62" r:id="rId4"/>
    <p:sldId id="263" r:id="rId5"/>
    <p:sldId id="278" r:id="rId6"/>
    <p:sldId id="264" r:id="rId7"/>
    <p:sldId id="265" r:id="rId8"/>
    <p:sldId id="279" r:id="rId9"/>
    <p:sldId id="280" r:id="rId10"/>
    <p:sldId id="281" r:id="rId11"/>
    <p:sldId id="266" r:id="rId12"/>
    <p:sldId id="267" r:id="rId13"/>
    <p:sldId id="282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83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D7C"/>
    <a:srgbClr val="EB4800"/>
    <a:srgbClr val="E74C3C"/>
    <a:srgbClr val="7CA900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82" d="100"/>
          <a:sy n="8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7. 12. 2017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Moje meno je Milan Martiniak. Som absolvent FRI a v súčasnosti pracujem ako senior developer v spoločnosti KROS a.s.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Starám sa o technologický rast projektov a ľudí na nich.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Budem rozprávať o SOLID princípoch. Keď som si začal túto prezentáciu pripravovať, tak som rozmýšľal ako na to? Na internete sú o tom mraky článkov, lepších aj horších, s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učebnicovími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príkladmi aj s príkladmi z reálneho sveta.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Povedal som si, že to skúsim trošku ináč. Pokúsim sa Vám ukázať s akými problémami sa potykajú ľudia pri vývoji softvéru, a ako sa tieto situácie dajú riešiť.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Skúsim to spraviť trošku interaktívne, budem sa Vás často pýtať. A tiež dúfam, že sa budete pýtať vy mňa. Nebojte sa ma kedykoľvek prerušiť a opýtať na čokoľvek.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Ideálne riešenie neexistuje. Objektívne - vždy sa nájde požiadavka /nemusí sa však realizovať/, ktorá naruší akokoľvek dobrý návrh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Existuje, ale pár pravidiel, odporúčaní, zásad, usmernení, ..., ktoré to vedia výrazne zlepšiť.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Architektonické návrhové vzory. Dávajú nám šablónu na to, ako má vyzerať komunikácia medzi jednotlivými vrstvami aplikácie.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Pôvodne GOF 23 vzorov. Pokrývajú väčšinu problémov, s ktorými sa pri vývoji aplikácií stretneme.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Ja si to myslím. Veď som ju písal, nemôže byt predsa zlá. Programátori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svoje ego :-)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Táto aplikácie môže byť v určitých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súvyslostiach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považovaná za dobre napísanú.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Treba brať do úvahy dôvod pre ktorý vznikla.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zákazník, šéf,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mzdárka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večer o 5tej zavolá, že by narýchlo potrebovala spraviť takýto report, pretože to potrebuje odovzdať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sociálku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 prečo nie, je to najrýchlejšia cesta ako to spraviť.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sa ale jedná o aplikáciu, ktorá sa má v budúcnosti rozširovať. Tak je to jednoznačne zlé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Z veľa jednoúčelových, narýchlo napísaných aplikácií sa časom stane niečo väčšie.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Tam by ale mal byť postup taký, že sa zastavíme, a prerobíme tú časť, ktorú potrebujeme rozširovať.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Chceme to použiť na inom mieste aplikácie.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firme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mať viacero zdrojov, odkiaľ je tieto dáta možné získať.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aplikácia to má pevne viazané na databázu. (našťastie vďaka ORM, už mnohokrát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neriešíme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ak chceme ten report spraviť z nejakého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 webovej službu?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Zákazník si zmyslí, že pre účely prepojenia s iným softvérom to musí byť vo formáte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sme napríklad na nejakom virtuálnom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nemáme právo zapisovať na disk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Využiť túto aplikáciu na import zamestnancov z externých dát. Veď sú tam úž niektoré triedy na to pripravené, tak prečo to nevyužiť.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všetky požiadavky môžu mať za následok, že začneme dopracovávať jednotlivé funkčnosti priamo do existujúcich tried a postupne sa z toho stane moloch.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Tak poďme konečne na to.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Čo je to ten SOLID.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Je to akronym.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Jednolivé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princípy majú svojich autorov, ale ako celok to sformuloval Robert C.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Martin v komunite známi tiež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Bob. 1996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Mám radšej túto definíciu.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Neznamená to, že trieda</a:t>
            </a:r>
            <a:r>
              <a:rPr lang="sk-SK" baseline="0" dirty="0" smtClean="0"/>
              <a:t> má mať len jednu metódu, respektíve vlastnosť.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 smtClean="0"/>
              <a:t>Trieda má mať jedinú zodpovednosť pre jednu požiadavku. </a:t>
            </a:r>
          </a:p>
          <a:p>
            <a:endParaRPr lang="sk-SK" dirty="0" smtClean="0"/>
          </a:p>
          <a:p>
            <a:r>
              <a:rPr lang="sk-SK" dirty="0" smtClean="0"/>
              <a:t>Tak sa pozrime na našu aplikáciu ešte raz.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Lepšia čitateľnosť.</a:t>
            </a:r>
          </a:p>
          <a:p>
            <a:r>
              <a:rPr lang="sk-SK" dirty="0" smtClean="0"/>
              <a:t>Lepšia</a:t>
            </a:r>
            <a:r>
              <a:rPr lang="sk-SK" baseline="0" dirty="0" smtClean="0"/>
              <a:t> udržateľnosť kódu.</a:t>
            </a:r>
          </a:p>
          <a:p>
            <a:r>
              <a:rPr lang="sk-SK" baseline="0" dirty="0" smtClean="0"/>
              <a:t>Ak príde požiadavka na zmenu načítavania dát viem kam ísť.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Ak príde požiadavka na zmenu </a:t>
            </a:r>
            <a:r>
              <a:rPr lang="sk-SK" baseline="0" dirty="0" err="1" smtClean="0"/>
              <a:t>formatovania</a:t>
            </a:r>
            <a:r>
              <a:rPr lang="sk-SK" baseline="0" dirty="0" smtClean="0"/>
              <a:t> dát viem kam ísť.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čo je v mnohých prípadoch naozaj potrebné.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Nejaké nevýhody?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Veľa malých tried, môže byť odstrašujúci a v niektorých prípadoch takzvaný </a:t>
            </a:r>
            <a:r>
              <a:rPr lang="sk-SK" baseline="0" dirty="0" err="1" smtClean="0"/>
              <a:t>overkill</a:t>
            </a:r>
            <a:r>
              <a:rPr lang="sk-SK" baseline="0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Napríklad ako v našom jednoduchom príklade.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Mohol som ešte vyriešiť to, že report </a:t>
            </a:r>
            <a:r>
              <a:rPr lang="sk-SK" baseline="0" dirty="0" err="1" smtClean="0"/>
              <a:t>service</a:t>
            </a:r>
            <a:r>
              <a:rPr lang="sk-SK" baseline="0" dirty="0" smtClean="0"/>
              <a:t> teraz odosiela mail, ale čo keď chcem neodoslať mail, ale uložiť report na úložisko.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Dennodenne sa budete potykať s tým, že budete </a:t>
            </a:r>
            <a:r>
              <a:rPr lang="sk-SK" baseline="0" dirty="0" err="1" smtClean="0"/>
              <a:t>balancovať</a:t>
            </a:r>
            <a:r>
              <a:rPr lang="sk-SK" baseline="0" dirty="0" smtClean="0"/>
              <a:t> do akej hĺbky riešiť jednotlivé pravidlá v danej chvíli. Je možné to riešiť až keď to bude potrebné.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Začnem hneď prvou otázkou. Kto z vás už počul pojem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 ... to je fajn. Aj Marek, to by sa patrilo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Nikto. Nevadí, veď práve preto ste prišli, aby ste sa o tom niečo dozvedeli.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Dá sa to spraviť generické.</a:t>
            </a:r>
            <a:r>
              <a:rPr lang="sk-SK" baseline="0" dirty="0" smtClean="0"/>
              <a:t> Univerzálne na akýkoľvek typ dát. Ale to by bolo na inú debatu.</a:t>
            </a:r>
          </a:p>
          <a:p>
            <a:r>
              <a:rPr lang="sk-SK" baseline="0" dirty="0" smtClean="0"/>
              <a:t>Čo ak nebudeme chcieť odosielať mailom, ale ukladať to niekde, odoslať to na webovú službu?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 už je menej rúk, ale predsa sú.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Takže Marek vieš vymenovať týchto 5 princípov?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Bol som na konferencii, kde bola celá sála senior vývojárov z celého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česko-slovenska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Prezentujúci položil túto istú otázku a ani jedna ruka sa nezdvihla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Aj preto od kedy som Marekovi sľúbil, že spravím túto prednášku poriadne nespávam.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 vysvetliť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podľa mňa veľmi náročné.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 začiatok poviem, že nie je dôležité poznať tieto princípy. Ich mená ani definície. Dôležité je podľa nich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vyvýjať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 sa dá aj bez toho aby ste ich poznali.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Pretože, niekoho sa to musí učiť, iný to získa oddretou praxou a niekto (tejto skupine vážne závidím) to má jednoducho v sebe. Pozrie sa na vec a prirodzene to spraví tak aby to bolo dobre.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 sa chce živiť tým, že bude vyvíjať softvér?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3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Realita je taká, že aj keď bude tí šťastnejší a budete mať možnosť robiť na nových projektoch.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 raz daný projekt príde do produkcie (nasadí sa zákazníkom) a vy ho budete musieť rozvíjať (zapracovávať nové požiadavku, funkčnosť), udržiavať (opravovať chyb) atď..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 a práve tu sa najviac ukáže to, ako dobre ste vašu aplikáciu navrhli.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Vývojári sa zvyknú vyhovárať, že používateľ si toho navymýšľa a nám sa to ťažko zapracováva.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Zákazník si bude stále vymýšľať nové požiadavky. Veď softvér mu má uľahčovať život. A na druhú stranu nás to živí. (účty niekto platiť musí)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Chyba nie je v požiadavkách, chyba je častokrát v zlom návrhu.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(častá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čo si pokazil opravou tejto chyb?)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 takzvané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Zmena v jednej môže mať za následok narušenie iných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aplikácie sa začne rozširovať duplicitný kód. Keď budete chcieť opraviť, respektíve zmeniť funkčnosť na jednom mieste na n-ďalších zabudnete.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dirty="0" err="1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sk-SK" sz="360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logovania</a:t>
            </a: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funkčnosť </a:t>
            </a:r>
            <a:br>
              <a:rPr lang="sk-SK" sz="28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sk-SK" sz="2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veľa ďalších ...</a:t>
            </a:r>
            <a:endParaRPr lang="sk-SK" sz="40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should have one, and only one reason to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change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software module/class is open for extension and closed for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modification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</a:t>
            </a:r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OCP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 myslí, že takto je to už naozaj dobré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chce byť vývojárom?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myslia, že budú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1024</TotalTime>
  <Words>1506</Words>
  <Application>Microsoft Office PowerPoint</Application>
  <PresentationFormat>Širokouhlá</PresentationFormat>
  <Paragraphs>175</Paragraphs>
  <Slides>27</Slides>
  <Notes>23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byť vývojárom?</vt:lpstr>
      <vt:lpstr>... chce pracovať na novom projekte?</vt:lpstr>
      <vt:lpstr>... si myslia, že budú stavať projekt na zelenej lúke?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„A class should have one, and only one reason to change“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„A software module/class is open for extension and closed for modification“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89</cp:revision>
  <dcterms:created xsi:type="dcterms:W3CDTF">2017-12-04T11:18:58Z</dcterms:created>
  <dcterms:modified xsi:type="dcterms:W3CDTF">2017-12-07T13:27:35Z</dcterms:modified>
</cp:coreProperties>
</file>