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7" r:id="rId2"/>
    <p:sldId id="260" r:id="rId3"/>
    <p:sldId id="262" r:id="rId4"/>
    <p:sldId id="263" r:id="rId5"/>
    <p:sldId id="278" r:id="rId6"/>
    <p:sldId id="264" r:id="rId7"/>
    <p:sldId id="265" r:id="rId8"/>
    <p:sldId id="279" r:id="rId9"/>
    <p:sldId id="280" r:id="rId10"/>
    <p:sldId id="281" r:id="rId11"/>
    <p:sldId id="266" r:id="rId12"/>
    <p:sldId id="267" r:id="rId13"/>
    <p:sldId id="282" r:id="rId14"/>
    <p:sldId id="26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3" r:id="rId43"/>
    <p:sldId id="301" r:id="rId44"/>
    <p:sldId id="302" r:id="rId45"/>
    <p:sldId id="283" r:id="rId46"/>
    <p:sldId id="25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900"/>
    <a:srgbClr val="6C2D7C"/>
    <a:srgbClr val="EB4800"/>
    <a:srgbClr val="E74C3C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7964" autoAdjust="0"/>
  </p:normalViewPr>
  <p:slideViewPr>
    <p:cSldViewPr snapToGrid="0">
      <p:cViewPr varScale="1">
        <p:scale>
          <a:sx n="78" d="100"/>
          <a:sy n="78" d="100"/>
        </p:scale>
        <p:origin x="17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06.11.2019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940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43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613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263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14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570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982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90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422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471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749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72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973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705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8068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6514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2697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320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348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70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952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669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8795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039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0012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6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33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93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spc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spc="0" dirty="0" err="1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logovania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funkčnosť 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Closed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Trieda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á mať jeden, len jeden dôvod na zmenu.“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„Trieda je otvorená pre rozšírenia, ale uzavretá pre zmeny“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OCP</a:t>
            </a: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2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en-US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Liskovs</a:t>
            </a:r>
            <a:r>
              <a:rPr lang="en-US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Substitution</a:t>
            </a:r>
            <a:br>
              <a:rPr lang="en-US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l-GR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x)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be a property provable about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Then </a:t>
            </a:r>
            <a:r>
              <a:rPr lang="el-GR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y)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should be true for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where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is a subtype of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40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Ehm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čo povedala? 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056599" y="4447307"/>
            <a:ext cx="98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Výkrik človeka na konferencii kde to Barbara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Liskov's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prvýkrát prezentovala</a:t>
            </a:r>
          </a:p>
        </p:txBody>
      </p:sp>
    </p:spTree>
    <p:extLst>
      <p:ext uri="{BB962C8B-B14F-4D97-AF65-F5344CB8AC3E}">
        <p14:creationId xmlns:p14="http://schemas.microsoft.com/office/powerpoint/2010/main" val="243865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vedia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dirty="0">
                <a:solidFill>
                  <a:schemeClr val="tx1"/>
                </a:solidFill>
                <a:effectLst/>
              </a:rPr>
              <a:t>Mali by ste byť schopní používať akúkoľvek odvodenú triedu namiesto materskej triedy bez zmeny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21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1287458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Čo sa stane keď budeme ignorovať LSP</a:t>
            </a:r>
          </a:p>
        </p:txBody>
      </p:sp>
    </p:spTree>
    <p:extLst>
      <p:ext uri="{BB962C8B-B14F-4D97-AF65-F5344CB8AC3E}">
        <p14:creationId xmlns:p14="http://schemas.microsoft.com/office/powerpoint/2010/main" val="4003549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Interface </a:t>
            </a: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Segregation</a:t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„Nenúťme klienta závisieť od rozhraní, ktoré nepotrebuje.“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57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„No a čo keď toho má k dispozícií viac ako potrebuje? Veď nech to ignoruje ...“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č. 3</a:t>
            </a:r>
          </a:p>
        </p:txBody>
      </p:sp>
    </p:spTree>
    <p:extLst>
      <p:ext uri="{BB962C8B-B14F-4D97-AF65-F5344CB8AC3E}">
        <p14:creationId xmlns:p14="http://schemas.microsoft.com/office/powerpoint/2010/main" val="3963248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„Rozdelenie rozhraní na menšie časti umožní ich jednoduchšiu implementáciu a ponúka nám kontrolu nad tým, kto čo vidí.“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09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ISP</a:t>
            </a:r>
          </a:p>
        </p:txBody>
      </p:sp>
    </p:spTree>
    <p:extLst>
      <p:ext uri="{BB962C8B-B14F-4D97-AF65-F5344CB8AC3E}">
        <p14:creationId xmlns:p14="http://schemas.microsoft.com/office/powerpoint/2010/main" val="205578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04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Dependency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Inversion</a:t>
            </a:r>
            <a:b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7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„A. Triedy na vyššej úrovni by nemali závisieť od tried </a:t>
            </a:r>
            <a:r>
              <a:rPr lang="en-US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ni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žšej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úrovne. Obe by mali závisieť od abstrakcií.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B. Abstrakcie by nemali závisieť od podrobností. Podrobnosti by mali závisieť od abstrakcií.“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7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Uistite sa, že vaša trieda nezávisí na špecifickej implementácií.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Uľahčí Vám to meniť veci okolo.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73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51104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5472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IPeopleReportService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395472" y="2103120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PeopleReportService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412992" y="2103120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IReadOnlyPeopleRepository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412992" y="3681984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PeopleRepository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991344" y="3681984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IDatabase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991344" y="5273040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Šípka doprava 11"/>
          <p:cNvSpPr/>
          <p:nvPr/>
        </p:nvSpPr>
        <p:spPr>
          <a:xfrm>
            <a:off x="2831592" y="999744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5812536" y="2602992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>
            <a:off x="9409176" y="4181856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6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DIP</a:t>
            </a:r>
          </a:p>
        </p:txBody>
      </p:sp>
    </p:spTree>
    <p:extLst>
      <p:ext uri="{BB962C8B-B14F-4D97-AF65-F5344CB8AC3E}">
        <p14:creationId xmlns:p14="http://schemas.microsoft.com/office/powerpoint/2010/main" val="1650610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50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takto je to už naozaj dobré?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https://github.com/Burgyn/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byť vývojárom?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25596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myslia, že budú 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1764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1280</TotalTime>
  <Words>594</Words>
  <Application>Microsoft Office PowerPoint</Application>
  <PresentationFormat>Širokouhlá</PresentationFormat>
  <Paragraphs>143</Paragraphs>
  <Slides>46</Slides>
  <Notes>46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46</vt:i4>
      </vt:variant>
    </vt:vector>
  </HeadingPairs>
  <TitlesOfParts>
    <vt:vector size="53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byť vývojárom?</vt:lpstr>
      <vt:lpstr>... chce pracovať na novom projekte?</vt:lpstr>
      <vt:lpstr>... si myslia, že budú stavať projekt na zelenej lúke?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Single Responsibility Principle</vt:lpstr>
      <vt:lpstr>„Trieda má mať jeden, len jeden dôvod na zmenu.“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„Trieda je otvorená pre rozšírenia, ale uzavretá pre zmeny“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Aké sú výhody?</vt:lpstr>
      <vt:lpstr>Liskovs Substitution Principle</vt:lpstr>
      <vt:lpstr>„Let ϕ(x) be a property provable about objects x of type T. Then ϕ(y) should be true for objects y of type S where S is a subtype of T.“</vt:lpstr>
      <vt:lpstr>„Ehm, čo povedala? “</vt:lpstr>
      <vt:lpstr>„Mali by ste byť schopní používať akúkoľvek odvodenú triedu namiesto materskej triedy bez zmeny“</vt:lpstr>
      <vt:lpstr>Prezentácia programu PowerPoint</vt:lpstr>
      <vt:lpstr>Aké sú výhody?</vt:lpstr>
      <vt:lpstr>Interface Segregation Principle </vt:lpstr>
      <vt:lpstr>„Nenúťme klienta závisieť od rozhraní, ktoré nepotrebuje.“</vt:lpstr>
      <vt:lpstr>„No a čo keď toho má k dispozícií viac ako potrebuje? Veď nech to ignoruje ...“</vt:lpstr>
      <vt:lpstr>„Rozdelenie rozhraní na menšie časti umožní ich jednoduchšiu implementáciu a ponúka nám kontrolu nad tým, kto čo vidí.“</vt:lpstr>
      <vt:lpstr>Prezentácia programu PowerPoint</vt:lpstr>
      <vt:lpstr>Aké sú výhody?</vt:lpstr>
      <vt:lpstr>Dependency Inversion Principle</vt:lpstr>
      <vt:lpstr>„A. Triedy na vyššej úrovni by nemali závisieť od tried nižšej úrovne. Obe by mali závisieť od abstrakcií.  B. Abstrakcie by nemali závisieť od podrobností. Podrobnosti by mali závisieť od abstrakcií.“</vt:lpstr>
      <vt:lpstr>Uistite sa, že vaša trieda nezávisí na špecifickej implementácií. Uľahčí Vám to meniť veci okolo.</vt:lpstr>
      <vt:lpstr>Prezentácia programu PowerPoint</vt:lpstr>
      <vt:lpstr>Prezentácia programu PowerPoint</vt:lpstr>
      <vt:lpstr>Aké sú výhody?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Martiniak Milan</cp:lastModifiedBy>
  <cp:revision>164</cp:revision>
  <dcterms:created xsi:type="dcterms:W3CDTF">2017-12-04T11:18:58Z</dcterms:created>
  <dcterms:modified xsi:type="dcterms:W3CDTF">2019-11-06T12:17:14Z</dcterms:modified>
</cp:coreProperties>
</file>