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9" r:id="rId3"/>
    <p:sldId id="260" r:id="rId4"/>
    <p:sldId id="269" r:id="rId5"/>
    <p:sldId id="261" r:id="rId6"/>
    <p:sldId id="262" r:id="rId7"/>
    <p:sldId id="263" r:id="rId8"/>
    <p:sldId id="264" r:id="rId9"/>
    <p:sldId id="265" r:id="rId10"/>
    <p:sldId id="266" r:id="rId11"/>
    <p:sldId id="267" r:id="rId12"/>
    <p:sldId id="268" r:id="rId13"/>
    <p:sldId id="258" r:id="rId14"/>
  </p:sldIdLst>
  <p:sldSz cx="10287000" cy="6858000" type="35mm"/>
  <p:notesSz cx="6858000" cy="9144000"/>
  <p:defaultTextStyle>
    <a:defPPr>
      <a:defRPr lang="sk-SK"/>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9600"/>
    <a:srgbClr val="8E44AD"/>
    <a:srgbClr val="3498DB"/>
    <a:srgbClr val="E67E22"/>
    <a:srgbClr val="F1C40F"/>
    <a:srgbClr val="1ABC9C"/>
    <a:srgbClr val="CC0000"/>
    <a:srgbClr val="FF6600"/>
    <a:srgbClr val="FF9933"/>
    <a:srgbClr val="79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5" autoAdjust="0"/>
    <p:restoredTop sz="54943" autoAdjust="0"/>
  </p:normalViewPr>
  <p:slideViewPr>
    <p:cSldViewPr>
      <p:cViewPr varScale="1">
        <p:scale>
          <a:sx n="66" d="100"/>
          <a:sy n="66" d="100"/>
        </p:scale>
        <p:origin x="2460" y="66"/>
      </p:cViewPr>
      <p:guideLst>
        <p:guide orient="horz" pos="2160"/>
        <p:guide pos="32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sk-SK"/>
          </a:p>
        </p:txBody>
      </p:sp>
      <p:sp>
        <p:nvSpPr>
          <p:cNvPr id="7885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sk-SK"/>
          </a:p>
        </p:txBody>
      </p:sp>
      <p:sp>
        <p:nvSpPr>
          <p:cNvPr id="7885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sk-SK"/>
          </a:p>
        </p:txBody>
      </p:sp>
      <p:sp>
        <p:nvSpPr>
          <p:cNvPr id="7885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2415E13-457B-411D-ACBB-ECA1E296F1FD}" type="slidenum">
              <a:rPr lang="sk-SK" altLang="sk-SK"/>
              <a:pPr>
                <a:defRPr/>
              </a:pPr>
              <a:t>‹#›</a:t>
            </a:fld>
            <a:endParaRPr lang="sk-SK" altLang="sk-SK"/>
          </a:p>
        </p:txBody>
      </p:sp>
    </p:spTree>
    <p:extLst>
      <p:ext uri="{BB962C8B-B14F-4D97-AF65-F5344CB8AC3E}">
        <p14:creationId xmlns:p14="http://schemas.microsoft.com/office/powerpoint/2010/main" val="99726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sk-SK"/>
          </a:p>
        </p:txBody>
      </p:sp>
      <p:sp>
        <p:nvSpPr>
          <p:cNvPr id="931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sk-SK"/>
          </a:p>
        </p:txBody>
      </p:sp>
      <p:sp>
        <p:nvSpPr>
          <p:cNvPr id="14340" name="Rectangle 4"/>
          <p:cNvSpPr>
            <a:spLocks noGrp="1" noRot="1" noChangeAspect="1" noChangeArrowheads="1" noTextEdit="1"/>
          </p:cNvSpPr>
          <p:nvPr>
            <p:ph type="sldImg" idx="2"/>
          </p:nvPr>
        </p:nvSpPr>
        <p:spPr bwMode="auto">
          <a:xfrm>
            <a:off x="857250" y="685800"/>
            <a:ext cx="51435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31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sk-SK" noProof="0" smtClean="0"/>
              <a:t>Kliknite sem a upravte štýly predlohy textu.</a:t>
            </a:r>
          </a:p>
          <a:p>
            <a:pPr lvl="1"/>
            <a:r>
              <a:rPr lang="sk-SK" noProof="0" smtClean="0"/>
              <a:t>Druhá úroveň</a:t>
            </a:r>
          </a:p>
          <a:p>
            <a:pPr lvl="2"/>
            <a:r>
              <a:rPr lang="sk-SK" noProof="0" smtClean="0"/>
              <a:t>Tretia úroveň</a:t>
            </a:r>
          </a:p>
          <a:p>
            <a:pPr lvl="3"/>
            <a:r>
              <a:rPr lang="sk-SK" noProof="0" smtClean="0"/>
              <a:t>Štvrtá úroveň</a:t>
            </a:r>
          </a:p>
          <a:p>
            <a:pPr lvl="4"/>
            <a:r>
              <a:rPr lang="sk-SK" noProof="0" smtClean="0"/>
              <a:t>Piata úroveň</a:t>
            </a:r>
          </a:p>
        </p:txBody>
      </p:sp>
      <p:sp>
        <p:nvSpPr>
          <p:cNvPr id="931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sk-SK"/>
          </a:p>
        </p:txBody>
      </p:sp>
      <p:sp>
        <p:nvSpPr>
          <p:cNvPr id="931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2DFF3FC-38D1-4665-8859-B524ABE5B3D9}" type="slidenum">
              <a:rPr lang="sk-SK" altLang="sk-SK"/>
              <a:pPr>
                <a:defRPr/>
              </a:pPr>
              <a:t>‹#›</a:t>
            </a:fld>
            <a:endParaRPr lang="sk-SK" altLang="sk-SK"/>
          </a:p>
        </p:txBody>
      </p:sp>
    </p:spTree>
    <p:extLst>
      <p:ext uri="{BB962C8B-B14F-4D97-AF65-F5344CB8AC3E}">
        <p14:creationId xmlns:p14="http://schemas.microsoft.com/office/powerpoint/2010/main" val="4066008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D23D95D-9E34-45A9-898C-6FF74F3156B2}" type="slidenum">
              <a:rPr lang="sk-SK" altLang="sk-SK" smtClean="0"/>
              <a:pPr>
                <a:spcBef>
                  <a:spcPct val="0"/>
                </a:spcBef>
              </a:pPr>
              <a:t>1</a:t>
            </a:fld>
            <a:endParaRPr lang="sk-SK" altLang="sk-SK"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sk-SK" sz="1200" b="0" i="0" kern="1200" dirty="0" smtClean="0">
                <a:solidFill>
                  <a:schemeClr val="tx1"/>
                </a:solidFill>
                <a:effectLst/>
                <a:latin typeface="Arial" charset="0"/>
                <a:ea typeface="+mn-ea"/>
                <a:cs typeface="+mn-cs"/>
              </a:rPr>
              <a:t>Moje meno je Milan Martiniak. Som </a:t>
            </a:r>
            <a:r>
              <a:rPr lang="sk-SK" sz="1200" b="0" i="0" kern="1200" dirty="0" err="1" smtClean="0">
                <a:solidFill>
                  <a:schemeClr val="tx1"/>
                </a:solidFill>
                <a:effectLst/>
                <a:latin typeface="Arial" charset="0"/>
                <a:ea typeface="+mn-ea"/>
                <a:cs typeface="+mn-cs"/>
              </a:rPr>
              <a:t>absolven</a:t>
            </a:r>
            <a:r>
              <a:rPr lang="sk-SK" sz="1200" b="0" i="0" kern="1200" dirty="0" smtClean="0">
                <a:solidFill>
                  <a:schemeClr val="tx1"/>
                </a:solidFill>
                <a:effectLst/>
                <a:latin typeface="Arial" charset="0"/>
                <a:ea typeface="+mn-ea"/>
                <a:cs typeface="+mn-cs"/>
              </a:rPr>
              <a:t> FRI a v súčasnosti pracujem ako senior developer v spoločnosti KROS a.s.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sk-SK" sz="1200" b="0" i="0" kern="1200" dirty="0" smtClean="0">
              <a:solidFill>
                <a:schemeClr val="tx1"/>
              </a:solidFill>
              <a:effectLst/>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pl-PL" sz="1200" b="0" i="0" kern="1200" dirty="0" smtClean="0">
                <a:solidFill>
                  <a:schemeClr val="tx1"/>
                </a:solidFill>
                <a:effectLst/>
                <a:latin typeface="Arial" charset="0"/>
                <a:ea typeface="+mn-ea"/>
                <a:cs typeface="+mn-cs"/>
              </a:rPr>
              <a:t>Starám sa o technologický rast projektov a ľudí na nich.</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sk-SK" sz="1200" b="0" i="0" kern="1200" dirty="0" smtClean="0">
              <a:solidFill>
                <a:schemeClr val="tx1"/>
              </a:solidFill>
              <a:effectLst/>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sk-SK" sz="1200" b="0" i="0" kern="1200" dirty="0" smtClean="0">
                <a:solidFill>
                  <a:schemeClr val="tx1"/>
                </a:solidFill>
                <a:effectLst/>
                <a:latin typeface="Arial" charset="0"/>
                <a:ea typeface="+mn-ea"/>
                <a:cs typeface="+mn-cs"/>
              </a:rPr>
              <a:t>Ďakujem Marekovi, že my</a:t>
            </a:r>
            <a:r>
              <a:rPr lang="sk-SK" sz="1200" b="0" i="0" kern="1200" baseline="0" dirty="0" smtClean="0">
                <a:solidFill>
                  <a:schemeClr val="tx1"/>
                </a:solidFill>
                <a:effectLst/>
                <a:latin typeface="Arial" charset="0"/>
                <a:ea typeface="+mn-ea"/>
                <a:cs typeface="+mn-cs"/>
              </a:rPr>
              <a:t> umožnil prísť porozprávať svoje </a:t>
            </a:r>
            <a:r>
              <a:rPr lang="sk-SK" sz="1200" b="0" i="0" kern="1200" dirty="0" err="1" smtClean="0">
                <a:solidFill>
                  <a:schemeClr val="tx1"/>
                </a:solidFill>
                <a:effectLst/>
                <a:latin typeface="Arial" charset="0"/>
                <a:ea typeface="+mn-ea"/>
                <a:cs typeface="+mn-cs"/>
              </a:rPr>
              <a:t>svoje</a:t>
            </a:r>
            <a:r>
              <a:rPr lang="sk-SK" sz="1200" b="0" i="0" kern="1200" dirty="0" smtClean="0">
                <a:solidFill>
                  <a:schemeClr val="tx1"/>
                </a:solidFill>
                <a:effectLst/>
                <a:latin typeface="Arial" charset="0"/>
                <a:ea typeface="+mn-ea"/>
                <a:cs typeface="+mn-cs"/>
              </a:rPr>
              <a:t> skúsenosti s vývojom väčších projektov. S akými problémami sa stretávame a ako sa to dá riešiť.</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sk-SK" sz="1200" b="0" i="0" kern="1200" dirty="0" smtClean="0">
              <a:solidFill>
                <a:schemeClr val="tx1"/>
              </a:solidFill>
              <a:effectLst/>
              <a:latin typeface="Arial" charset="0"/>
              <a:ea typeface="+mn-ea"/>
              <a:cs typeface="+mn-cs"/>
            </a:endParaRPr>
          </a:p>
          <a:p>
            <a:pPr eaLnBrk="1" hangingPunct="1"/>
            <a:endParaRPr lang="sk-SK" altLang="sk-SK" baseline="0" dirty="0" smtClean="0">
              <a:latin typeface="Arial" panose="020B0604020202020204" pitchFamily="34" charset="0"/>
            </a:endParaRPr>
          </a:p>
          <a:p>
            <a:pPr eaLnBrk="1" hangingPunct="1"/>
            <a:endParaRPr lang="sk-SK" altLang="sk-SK" baseline="0" dirty="0" smtClean="0">
              <a:latin typeface="Arial" panose="020B0604020202020204" pitchFamily="34" charset="0"/>
            </a:endParaRPr>
          </a:p>
        </p:txBody>
      </p:sp>
    </p:spTree>
    <p:extLst>
      <p:ext uri="{BB962C8B-B14F-4D97-AF65-F5344CB8AC3E}">
        <p14:creationId xmlns:p14="http://schemas.microsoft.com/office/powerpoint/2010/main" val="3161093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smtClean="0"/>
              <a:t>Skôr ako začnem, by som chcel načrtnúť aké typy programátorov rozlišujem.</a:t>
            </a:r>
          </a:p>
          <a:p>
            <a:endParaRPr lang="sk-SK" dirty="0" smtClean="0"/>
          </a:p>
          <a:p>
            <a:r>
              <a:rPr lang="sk-SK" dirty="0" err="1" smtClean="0"/>
              <a:t>Kóder</a:t>
            </a:r>
            <a:r>
              <a:rPr lang="sk-SK" dirty="0" smtClean="0"/>
              <a:t>.</a:t>
            </a:r>
          </a:p>
          <a:p>
            <a:pPr marL="171450" indent="-171450">
              <a:buFontTx/>
              <a:buChar char="-"/>
            </a:pPr>
            <a:r>
              <a:rPr lang="sk-SK" baseline="0" dirty="0" smtClean="0"/>
              <a:t>To je základ.</a:t>
            </a:r>
          </a:p>
          <a:p>
            <a:pPr marL="171450" indent="-171450">
              <a:buFontTx/>
              <a:buChar char="-"/>
            </a:pPr>
            <a:r>
              <a:rPr lang="sk-SK" baseline="0" dirty="0" smtClean="0"/>
              <a:t>Vie </a:t>
            </a:r>
            <a:r>
              <a:rPr lang="sk-SK" baseline="0" dirty="0" err="1" smtClean="0"/>
              <a:t>algoritmovať</a:t>
            </a:r>
            <a:r>
              <a:rPr lang="sk-SK" baseline="0" dirty="0" smtClean="0"/>
              <a:t>,</a:t>
            </a:r>
          </a:p>
          <a:p>
            <a:pPr marL="171450" indent="-171450">
              <a:buFontTx/>
              <a:buChar char="-"/>
            </a:pPr>
            <a:r>
              <a:rPr lang="sk-SK" baseline="0" dirty="0" smtClean="0"/>
              <a:t>Dokáže deduktívne myslieť a riešiť problémy</a:t>
            </a:r>
          </a:p>
          <a:p>
            <a:pPr marL="171450" indent="-171450">
              <a:buFontTx/>
              <a:buChar char="-"/>
            </a:pPr>
            <a:r>
              <a:rPr lang="sk-SK" baseline="0" dirty="0" smtClean="0"/>
              <a:t>Má rád </a:t>
            </a:r>
            <a:r>
              <a:rPr lang="sk-SK" baseline="0" dirty="0" err="1" smtClean="0"/>
              <a:t>techonológie</a:t>
            </a:r>
            <a:r>
              <a:rPr lang="sk-SK" baseline="0" dirty="0" smtClean="0"/>
              <a:t> a rád sa v nich šprtá</a:t>
            </a:r>
          </a:p>
          <a:p>
            <a:pPr marL="171450" indent="-171450">
              <a:buFontTx/>
              <a:buChar char="-"/>
            </a:pPr>
            <a:r>
              <a:rPr lang="sk-SK" sz="1200" b="0" i="0" kern="1200" dirty="0" smtClean="0">
                <a:solidFill>
                  <a:schemeClr val="tx1"/>
                </a:solidFill>
                <a:effectLst/>
                <a:latin typeface="Arial" charset="0"/>
                <a:ea typeface="+mn-ea"/>
                <a:cs typeface="+mn-cs"/>
              </a:rPr>
              <a:t>Takýto človek dokáže spraviť čokoľvek. Dáte mu zadanie a on ho vyrieši. Opraví chybu. Vytvorí Vám </a:t>
            </a:r>
            <a:r>
              <a:rPr lang="sk-SK" sz="1200" b="0" i="0" kern="1200" dirty="0" err="1" smtClean="0">
                <a:solidFill>
                  <a:schemeClr val="tx1"/>
                </a:solidFill>
                <a:effectLst/>
                <a:latin typeface="Arial" charset="0"/>
                <a:ea typeface="+mn-ea"/>
                <a:cs typeface="+mn-cs"/>
              </a:rPr>
              <a:t>script</a:t>
            </a:r>
            <a:r>
              <a:rPr lang="sk-SK" sz="1200" b="0" i="0" kern="1200" dirty="0" smtClean="0">
                <a:solidFill>
                  <a:schemeClr val="tx1"/>
                </a:solidFill>
                <a:effectLst/>
                <a:latin typeface="Arial" charset="0"/>
                <a:ea typeface="+mn-ea"/>
                <a:cs typeface="+mn-cs"/>
              </a:rPr>
              <a:t>, jednoduchú aplikáciu.</a:t>
            </a:r>
            <a:endParaRPr lang="sk-SK" sz="1200" b="0" i="0" kern="1200" dirty="0">
              <a:solidFill>
                <a:schemeClr val="tx1"/>
              </a:solidFill>
              <a:effectLst/>
              <a:latin typeface="Arial" charset="0"/>
              <a:ea typeface="+mn-ea"/>
              <a:cs typeface="+mn-cs"/>
            </a:endParaRP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sk-SK" sz="1200" b="0" i="0" kern="1200" dirty="0" smtClean="0">
                <a:solidFill>
                  <a:schemeClr val="tx1"/>
                </a:solidFill>
                <a:effectLst/>
                <a:latin typeface="Arial" charset="0"/>
                <a:ea typeface="+mn-ea"/>
                <a:cs typeface="+mn-cs"/>
              </a:rPr>
              <a:t>Nevie navrhnúť riešenie, ktoré sa ma dlhodobo rozvíjať.</a:t>
            </a:r>
          </a:p>
          <a:p>
            <a:pPr marL="171450" indent="-171450">
              <a:buFontTx/>
              <a:buChar char="-"/>
            </a:pPr>
            <a:endParaRPr lang="sk-SK" sz="1200" b="0" i="0" kern="1200" dirty="0">
              <a:solidFill>
                <a:schemeClr val="tx1"/>
              </a:solidFill>
              <a:effectLst/>
              <a:latin typeface="Arial" charset="0"/>
              <a:ea typeface="+mn-ea"/>
              <a:cs typeface="+mn-cs"/>
            </a:endParaRPr>
          </a:p>
          <a:p>
            <a:pPr marL="0" indent="0">
              <a:buFontTx/>
              <a:buNone/>
            </a:pPr>
            <a:r>
              <a:rPr lang="sk-SK" sz="1200" b="0" i="0" kern="1200" dirty="0" smtClean="0">
                <a:solidFill>
                  <a:schemeClr val="tx1"/>
                </a:solidFill>
                <a:effectLst/>
                <a:latin typeface="Arial" charset="0"/>
                <a:ea typeface="+mn-ea"/>
                <a:cs typeface="+mn-cs"/>
              </a:rPr>
              <a:t>Vývojár</a:t>
            </a:r>
          </a:p>
          <a:p>
            <a:pPr marL="171450" indent="-171450">
              <a:buFontTx/>
              <a:buChar char="-"/>
            </a:pPr>
            <a:r>
              <a:rPr lang="sk-SK" sz="1200" b="0" i="0" kern="1200" dirty="0" smtClean="0">
                <a:solidFill>
                  <a:schemeClr val="tx1"/>
                </a:solidFill>
                <a:effectLst/>
                <a:latin typeface="Arial" charset="0"/>
                <a:ea typeface="+mn-ea"/>
                <a:cs typeface="+mn-cs"/>
              </a:rPr>
              <a:t>Udržuje čistotu kódu, (kvôli</a:t>
            </a:r>
            <a:r>
              <a:rPr lang="sk-SK" sz="1200" b="0" i="0" kern="1200" baseline="0" dirty="0" smtClean="0">
                <a:solidFill>
                  <a:schemeClr val="tx1"/>
                </a:solidFill>
                <a:effectLst/>
                <a:latin typeface="Arial" charset="0"/>
                <a:ea typeface="+mn-ea"/>
                <a:cs typeface="+mn-cs"/>
              </a:rPr>
              <a:t> sebe, ale aj kvôli ostatným, ktorí na projekte robia, respektíve budú robiť.</a:t>
            </a:r>
          </a:p>
          <a:p>
            <a:pPr marL="171450" indent="-171450">
              <a:buFontTx/>
              <a:buChar char="-"/>
            </a:pPr>
            <a:r>
              <a:rPr lang="sk-SK" sz="1200" b="0" i="0" kern="1200" baseline="0" dirty="0" smtClean="0">
                <a:solidFill>
                  <a:schemeClr val="tx1"/>
                </a:solidFill>
                <a:effectLst/>
                <a:latin typeface="Arial" charset="0"/>
                <a:ea typeface="+mn-ea"/>
                <a:cs typeface="+mn-cs"/>
              </a:rPr>
              <a:t>Vie kriticky pristúpiť k návrhu štruktúry projektu, tak aby odhadol možné problémy a správnym návrhom ich eliminoval.</a:t>
            </a:r>
          </a:p>
          <a:p>
            <a:pPr marL="171450" indent="-171450">
              <a:buFontTx/>
              <a:buChar char="-"/>
            </a:pPr>
            <a:r>
              <a:rPr lang="sk-SK" sz="1200" b="0" i="0" kern="1200" baseline="0" dirty="0" smtClean="0">
                <a:solidFill>
                  <a:schemeClr val="tx1"/>
                </a:solidFill>
                <a:effectLst/>
                <a:latin typeface="Arial" charset="0"/>
                <a:ea typeface="+mn-ea"/>
                <a:cs typeface="+mn-cs"/>
              </a:rPr>
              <a:t>Vie vidieť v súvislostiach. </a:t>
            </a:r>
          </a:p>
          <a:p>
            <a:pPr marL="171450" indent="-171450">
              <a:buFontTx/>
              <a:buChar char="-"/>
            </a:pPr>
            <a:r>
              <a:rPr lang="sk-SK" sz="1200" b="0" i="0" kern="1200" dirty="0" smtClean="0">
                <a:solidFill>
                  <a:schemeClr val="tx1"/>
                </a:solidFill>
                <a:effectLst/>
                <a:latin typeface="Arial" charset="0"/>
                <a:ea typeface="+mn-ea"/>
                <a:cs typeface="+mn-cs"/>
              </a:rPr>
              <a:t>Niekto to má prirodzene v sebe. Pozrie sa na vec a rovno vie ako to spraviť</a:t>
            </a:r>
            <a:r>
              <a:rPr lang="sk-SK" sz="1200" b="0" i="0" kern="1200" baseline="0" dirty="0" smtClean="0">
                <a:solidFill>
                  <a:schemeClr val="tx1"/>
                </a:solidFill>
                <a:effectLst/>
                <a:latin typeface="Arial" charset="0"/>
                <a:ea typeface="+mn-ea"/>
                <a:cs typeface="+mn-cs"/>
              </a:rPr>
              <a:t> dobre.</a:t>
            </a:r>
          </a:p>
          <a:p>
            <a:pPr marL="171450" indent="-171450">
              <a:buFontTx/>
              <a:buChar char="-"/>
            </a:pPr>
            <a:r>
              <a:rPr lang="sk-SK" sz="1200" b="0" i="0" kern="1200" baseline="0" dirty="0" smtClean="0">
                <a:solidFill>
                  <a:schemeClr val="tx1"/>
                </a:solidFill>
                <a:effectLst/>
                <a:latin typeface="Arial" charset="0"/>
                <a:ea typeface="+mn-ea"/>
                <a:cs typeface="+mn-cs"/>
              </a:rPr>
              <a:t>Závidím im. Pretože my ostatní to musíme získať praxou.</a:t>
            </a:r>
          </a:p>
          <a:p>
            <a:pPr marL="171450" indent="-171450">
              <a:buFontTx/>
              <a:buChar char="-"/>
            </a:pPr>
            <a:endParaRPr lang="sk-SK" sz="1200" b="0" i="0" kern="1200" baseline="0" dirty="0" smtClean="0">
              <a:solidFill>
                <a:schemeClr val="tx1"/>
              </a:solidFill>
              <a:effectLst/>
              <a:latin typeface="Arial" charset="0"/>
              <a:ea typeface="+mn-ea"/>
              <a:cs typeface="+mn-cs"/>
            </a:endParaRPr>
          </a:p>
          <a:p>
            <a:pPr marL="0" indent="0">
              <a:buFontTx/>
              <a:buNone/>
            </a:pPr>
            <a:r>
              <a:rPr lang="sk-SK" sz="1200" b="0" i="0" kern="1200" baseline="0" dirty="0" smtClean="0">
                <a:solidFill>
                  <a:schemeClr val="tx1"/>
                </a:solidFill>
                <a:effectLst/>
                <a:latin typeface="Arial" charset="0"/>
                <a:ea typeface="+mn-ea"/>
                <a:cs typeface="+mn-cs"/>
              </a:rPr>
              <a:t>Dnes sa budeme rozprávať práve p úlohe vývojárov. Pretože keď sme tu, tak už </a:t>
            </a:r>
            <a:r>
              <a:rPr lang="sk-SK" sz="1200" b="0" i="0" kern="1200" baseline="0" dirty="0" err="1" smtClean="0">
                <a:solidFill>
                  <a:schemeClr val="tx1"/>
                </a:solidFill>
                <a:effectLst/>
                <a:latin typeface="Arial" charset="0"/>
                <a:ea typeface="+mn-ea"/>
                <a:cs typeface="+mn-cs"/>
              </a:rPr>
              <a:t>kódermi</a:t>
            </a:r>
            <a:r>
              <a:rPr lang="sk-SK" sz="1200" b="0" i="0" kern="1200" baseline="0" dirty="0" smtClean="0">
                <a:solidFill>
                  <a:schemeClr val="tx1"/>
                </a:solidFill>
                <a:effectLst/>
                <a:latin typeface="Arial" charset="0"/>
                <a:ea typeface="+mn-ea"/>
                <a:cs typeface="+mn-cs"/>
              </a:rPr>
              <a:t> dávno sme.</a:t>
            </a:r>
            <a:endParaRPr lang="sk-SK" sz="1200" b="0" i="0" kern="1200" dirty="0" smtClean="0">
              <a:solidFill>
                <a:schemeClr val="tx1"/>
              </a:solidFill>
              <a:effectLst/>
              <a:latin typeface="Arial" charset="0"/>
              <a:ea typeface="+mn-ea"/>
              <a:cs typeface="+mn-cs"/>
            </a:endParaRPr>
          </a:p>
        </p:txBody>
      </p:sp>
      <p:sp>
        <p:nvSpPr>
          <p:cNvPr id="4" name="Zástupný objekt pre číslo snímky 3"/>
          <p:cNvSpPr>
            <a:spLocks noGrp="1"/>
          </p:cNvSpPr>
          <p:nvPr>
            <p:ph type="sldNum" sz="quarter" idx="10"/>
          </p:nvPr>
        </p:nvSpPr>
        <p:spPr/>
        <p:txBody>
          <a:bodyPr/>
          <a:lstStyle/>
          <a:p>
            <a:pPr>
              <a:defRPr/>
            </a:pPr>
            <a:fld id="{92DFF3FC-38D1-4665-8859-B524ABE5B3D9}" type="slidenum">
              <a:rPr lang="sk-SK" altLang="sk-SK" smtClean="0"/>
              <a:pPr>
                <a:defRPr/>
              </a:pPr>
              <a:t>2</a:t>
            </a:fld>
            <a:endParaRPr lang="sk-SK" altLang="sk-SK"/>
          </a:p>
        </p:txBody>
      </p:sp>
    </p:spTree>
    <p:extLst>
      <p:ext uri="{BB962C8B-B14F-4D97-AF65-F5344CB8AC3E}">
        <p14:creationId xmlns:p14="http://schemas.microsoft.com/office/powerpoint/2010/main" val="1920959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sz="1200" b="0" kern="1200" dirty="0" smtClean="0">
                <a:solidFill>
                  <a:schemeClr val="tx1"/>
                </a:solidFill>
                <a:effectLst/>
                <a:latin typeface="Arial" charset="0"/>
                <a:ea typeface="+mn-ea"/>
                <a:cs typeface="+mn-cs"/>
              </a:rPr>
              <a:t>V princípe, vždy by sme sa mali zamýšľať nad architektúrou.</a:t>
            </a:r>
            <a:r>
              <a:rPr lang="sk-SK" sz="1200" b="0" kern="1200" baseline="0" dirty="0" smtClean="0">
                <a:solidFill>
                  <a:schemeClr val="tx1"/>
                </a:solidFill>
                <a:effectLst/>
                <a:latin typeface="Arial" charset="0"/>
                <a:ea typeface="+mn-ea"/>
                <a:cs typeface="+mn-cs"/>
              </a:rPr>
              <a:t> Ale sú situácie, jednoúčelová aplikácia, </a:t>
            </a:r>
            <a:r>
              <a:rPr lang="sk-SK" sz="1200" b="0" kern="1200" baseline="0" dirty="0" err="1" smtClean="0">
                <a:solidFill>
                  <a:schemeClr val="tx1"/>
                </a:solidFill>
                <a:effectLst/>
                <a:latin typeface="Arial" charset="0"/>
                <a:ea typeface="+mn-ea"/>
                <a:cs typeface="+mn-cs"/>
              </a:rPr>
              <a:t>script</a:t>
            </a:r>
            <a:r>
              <a:rPr lang="sk-SK" sz="1200" b="0" kern="1200" baseline="0" dirty="0" smtClean="0">
                <a:solidFill>
                  <a:schemeClr val="tx1"/>
                </a:solidFill>
                <a:effectLst/>
                <a:latin typeface="Arial" charset="0"/>
                <a:ea typeface="+mn-ea"/>
                <a:cs typeface="+mn-cs"/>
              </a:rPr>
              <a:t> na nejakú automatizáciu, jednoduchá stránka. Tam by to bol samozrejme </a:t>
            </a:r>
            <a:r>
              <a:rPr lang="sk-SK" sz="1200" b="0" kern="1200" baseline="0" dirty="0" err="1" smtClean="0">
                <a:solidFill>
                  <a:schemeClr val="tx1"/>
                </a:solidFill>
                <a:effectLst/>
                <a:latin typeface="Arial" charset="0"/>
                <a:ea typeface="+mn-ea"/>
                <a:cs typeface="+mn-cs"/>
              </a:rPr>
              <a:t>overkill</a:t>
            </a:r>
            <a:r>
              <a:rPr lang="sk-SK" sz="1200" b="0" kern="1200" baseline="0" dirty="0" smtClean="0">
                <a:solidFill>
                  <a:schemeClr val="tx1"/>
                </a:solidFill>
                <a:effectLst/>
                <a:latin typeface="Arial" charset="0"/>
                <a:ea typeface="+mn-ea"/>
                <a:cs typeface="+mn-cs"/>
              </a:rPr>
              <a:t>.</a:t>
            </a:r>
          </a:p>
          <a:p>
            <a:endParaRPr lang="sk-SK" sz="1200" b="0" kern="1200" baseline="0" dirty="0" smtClean="0">
              <a:solidFill>
                <a:schemeClr val="tx1"/>
              </a:solidFill>
              <a:effectLst/>
              <a:latin typeface="Arial" charset="0"/>
              <a:ea typeface="+mn-ea"/>
              <a:cs typeface="+mn-cs"/>
            </a:endParaRPr>
          </a:p>
          <a:p>
            <a:r>
              <a:rPr lang="sk-SK" sz="1200" b="0" kern="1200" baseline="0" dirty="0" smtClean="0">
                <a:solidFill>
                  <a:schemeClr val="tx1"/>
                </a:solidFill>
                <a:effectLst/>
                <a:latin typeface="Arial" charset="0"/>
                <a:ea typeface="+mn-ea"/>
                <a:cs typeface="+mn-cs"/>
              </a:rPr>
              <a:t>Pokiaľ ale už vyvíjame softvér na ktorom pracuje viacero ľudí, jedná sa o </a:t>
            </a:r>
            <a:r>
              <a:rPr lang="sk-SK" sz="1200" b="0" kern="1200" baseline="0" dirty="0" err="1" smtClean="0">
                <a:solidFill>
                  <a:schemeClr val="tx1"/>
                </a:solidFill>
                <a:effectLst/>
                <a:latin typeface="Arial" charset="0"/>
                <a:ea typeface="+mn-ea"/>
                <a:cs typeface="+mn-cs"/>
              </a:rPr>
              <a:t>dlhodobejší</a:t>
            </a:r>
            <a:r>
              <a:rPr lang="sk-SK" sz="1200" b="0" kern="1200" baseline="0" dirty="0" smtClean="0">
                <a:solidFill>
                  <a:schemeClr val="tx1"/>
                </a:solidFill>
                <a:effectLst/>
                <a:latin typeface="Arial" charset="0"/>
                <a:ea typeface="+mn-ea"/>
                <a:cs typeface="+mn-cs"/>
              </a:rPr>
              <a:t> projekt, ... Musíme to brať vážnejšie.</a:t>
            </a:r>
            <a:endParaRPr lang="sk-SK" sz="1200" b="0" kern="1200" dirty="0" smtClean="0">
              <a:solidFill>
                <a:schemeClr val="tx1"/>
              </a:solidFill>
              <a:effectLst/>
              <a:latin typeface="Arial" charset="0"/>
              <a:ea typeface="+mn-ea"/>
              <a:cs typeface="+mn-cs"/>
            </a:endParaRPr>
          </a:p>
          <a:p>
            <a:endParaRPr lang="sk-SK" sz="1200" b="0" kern="1200" dirty="0" smtClean="0">
              <a:solidFill>
                <a:schemeClr val="tx1"/>
              </a:solidFill>
              <a:effectLst/>
              <a:latin typeface="Arial" charset="0"/>
              <a:ea typeface="+mn-ea"/>
              <a:cs typeface="+mn-cs"/>
            </a:endParaRPr>
          </a:p>
          <a:p>
            <a:r>
              <a:rPr lang="sk-SK" sz="1200" b="0" kern="1200" dirty="0" smtClean="0">
                <a:solidFill>
                  <a:schemeClr val="tx1"/>
                </a:solidFill>
                <a:effectLst/>
                <a:latin typeface="Arial" charset="0"/>
                <a:ea typeface="+mn-ea"/>
                <a:cs typeface="+mn-cs"/>
              </a:rPr>
              <a:t>Každý chce tvoriť nový softvér, začínať na zelenej lúke s novými technológiami. Realita je však iná. Aj pokiaľ sa Vám podarí začať pracovať na niečom novom, tak väčšinu našej práce je rozširovanie existujúcich projektov. Každý kód, ktorý sme napísali včera, </a:t>
            </a:r>
            <a:r>
              <a:rPr lang="sk-SK" sz="1200" b="0" kern="1200" dirty="0" err="1" smtClean="0">
                <a:solidFill>
                  <a:schemeClr val="tx1"/>
                </a:solidFill>
                <a:effectLst/>
                <a:latin typeface="Arial" charset="0"/>
                <a:ea typeface="+mn-ea"/>
                <a:cs typeface="+mn-cs"/>
              </a:rPr>
              <a:t>minlý</a:t>
            </a:r>
            <a:r>
              <a:rPr lang="sk-SK" sz="1200" b="0" kern="1200" dirty="0" smtClean="0">
                <a:solidFill>
                  <a:schemeClr val="tx1"/>
                </a:solidFill>
                <a:effectLst/>
                <a:latin typeface="Arial" charset="0"/>
                <a:ea typeface="+mn-ea"/>
                <a:cs typeface="+mn-cs"/>
              </a:rPr>
              <a:t> mesiac, rok je v princípe zlý kód. Je to tak správne. Pretože sme ho písali s aktuálnymi vedomosťami, ktoré sme si opäť obohatili.</a:t>
            </a:r>
          </a:p>
          <a:p>
            <a:r>
              <a:rPr lang="sk-SK" sz="1200" b="0" kern="1200" dirty="0" smtClean="0">
                <a:solidFill>
                  <a:schemeClr val="tx1"/>
                </a:solidFill>
                <a:effectLst/>
                <a:latin typeface="Arial" charset="0"/>
                <a:ea typeface="+mn-ea"/>
                <a:cs typeface="+mn-cs"/>
              </a:rPr>
              <a:t>Technológie sa menia, menia sa rôzne techniky. Ale </a:t>
            </a:r>
            <a:r>
              <a:rPr lang="sk-SK" sz="1200" b="0" kern="1200" dirty="0" err="1" smtClean="0">
                <a:solidFill>
                  <a:schemeClr val="tx1"/>
                </a:solidFill>
                <a:effectLst/>
                <a:latin typeface="Arial" charset="0"/>
                <a:ea typeface="+mn-ea"/>
                <a:cs typeface="+mn-cs"/>
              </a:rPr>
              <a:t>princípi</a:t>
            </a:r>
            <a:r>
              <a:rPr lang="sk-SK" sz="1200" b="0" kern="1200" dirty="0" smtClean="0">
                <a:solidFill>
                  <a:schemeClr val="tx1"/>
                </a:solidFill>
                <a:effectLst/>
                <a:latin typeface="Arial" charset="0"/>
                <a:ea typeface="+mn-ea"/>
                <a:cs typeface="+mn-cs"/>
              </a:rPr>
              <a:t>, o ktorých si budeme dnes rozprávať sú stále. Boli sformulované pred 20rokmi a stále sú aktuálne.</a:t>
            </a:r>
          </a:p>
          <a:p>
            <a:endParaRPr lang="sk-SK" dirty="0" smtClean="0"/>
          </a:p>
          <a:p>
            <a:endParaRPr lang="sk-SK" dirty="0"/>
          </a:p>
        </p:txBody>
      </p:sp>
      <p:sp>
        <p:nvSpPr>
          <p:cNvPr id="4" name="Zástupný objekt pre číslo snímky 3"/>
          <p:cNvSpPr>
            <a:spLocks noGrp="1"/>
          </p:cNvSpPr>
          <p:nvPr>
            <p:ph type="sldNum" sz="quarter" idx="10"/>
          </p:nvPr>
        </p:nvSpPr>
        <p:spPr/>
        <p:txBody>
          <a:bodyPr/>
          <a:lstStyle/>
          <a:p>
            <a:pPr>
              <a:defRPr/>
            </a:pPr>
            <a:fld id="{92DFF3FC-38D1-4665-8859-B524ABE5B3D9}" type="slidenum">
              <a:rPr lang="sk-SK" altLang="sk-SK" smtClean="0"/>
              <a:pPr>
                <a:defRPr/>
              </a:pPr>
              <a:t>3</a:t>
            </a:fld>
            <a:endParaRPr lang="sk-SK" altLang="sk-SK"/>
          </a:p>
        </p:txBody>
      </p:sp>
    </p:spTree>
    <p:extLst>
      <p:ext uri="{BB962C8B-B14F-4D97-AF65-F5344CB8AC3E}">
        <p14:creationId xmlns:p14="http://schemas.microsoft.com/office/powerpoint/2010/main" val="2797315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dirty="0"/>
          </a:p>
        </p:txBody>
      </p:sp>
      <p:sp>
        <p:nvSpPr>
          <p:cNvPr id="4" name="Zástupný objekt pre číslo snímky 3"/>
          <p:cNvSpPr>
            <a:spLocks noGrp="1"/>
          </p:cNvSpPr>
          <p:nvPr>
            <p:ph type="sldNum" sz="quarter" idx="10"/>
          </p:nvPr>
        </p:nvSpPr>
        <p:spPr/>
        <p:txBody>
          <a:bodyPr/>
          <a:lstStyle/>
          <a:p>
            <a:pPr>
              <a:defRPr/>
            </a:pPr>
            <a:fld id="{92DFF3FC-38D1-4665-8859-B524ABE5B3D9}" type="slidenum">
              <a:rPr lang="sk-SK" altLang="sk-SK" smtClean="0"/>
              <a:pPr>
                <a:defRPr/>
              </a:pPr>
              <a:t>13</a:t>
            </a:fld>
            <a:endParaRPr lang="sk-SK" altLang="sk-SK"/>
          </a:p>
        </p:txBody>
      </p:sp>
    </p:spTree>
    <p:extLst>
      <p:ext uri="{BB962C8B-B14F-4D97-AF65-F5344CB8AC3E}">
        <p14:creationId xmlns:p14="http://schemas.microsoft.com/office/powerpoint/2010/main" val="4192003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771525" y="2130425"/>
            <a:ext cx="8743950" cy="1470025"/>
          </a:xfrm>
        </p:spPr>
        <p:txBody>
          <a:bodyPr/>
          <a:lstStyle/>
          <a:p>
            <a:r>
              <a:rPr lang="sk-SK" smtClean="0"/>
              <a:t>Upravte štýly predlohy textu</a:t>
            </a:r>
            <a:endParaRPr lang="sk-SK"/>
          </a:p>
        </p:txBody>
      </p:sp>
      <p:sp>
        <p:nvSpPr>
          <p:cNvPr id="3" name="Podnadpis 2"/>
          <p:cNvSpPr>
            <a:spLocks noGrp="1"/>
          </p:cNvSpPr>
          <p:nvPr>
            <p:ph type="subTitle" idx="1"/>
          </p:nvPr>
        </p:nvSpPr>
        <p:spPr>
          <a:xfrm>
            <a:off x="1543050" y="3886200"/>
            <a:ext cx="72009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sk-SK" smtClean="0"/>
              <a:t>Upravte štýl predlohy podnadpisov</a:t>
            </a:r>
            <a:endParaRPr lang="sk-SK"/>
          </a:p>
        </p:txBody>
      </p:sp>
      <p:sp>
        <p:nvSpPr>
          <p:cNvPr id="4" name="Rectangle 4"/>
          <p:cNvSpPr>
            <a:spLocks noGrp="1" noChangeArrowheads="1"/>
          </p:cNvSpPr>
          <p:nvPr>
            <p:ph type="dt" sz="half" idx="10"/>
          </p:nvPr>
        </p:nvSpPr>
        <p:spPr/>
        <p:txBody>
          <a:bodyPr/>
          <a:lstStyle>
            <a:lvl1pPr>
              <a:defRPr/>
            </a:lvl1pPr>
          </a:lstStyle>
          <a:p>
            <a:pPr>
              <a:defRPr/>
            </a:pPr>
            <a:endParaRPr lang="sk-SK"/>
          </a:p>
        </p:txBody>
      </p:sp>
      <p:sp>
        <p:nvSpPr>
          <p:cNvPr id="5" name="Rectangle 5"/>
          <p:cNvSpPr>
            <a:spLocks noGrp="1" noChangeArrowheads="1"/>
          </p:cNvSpPr>
          <p:nvPr>
            <p:ph type="ftr" sz="quarter" idx="11"/>
          </p:nvPr>
        </p:nvSpPr>
        <p:spPr/>
        <p:txBody>
          <a:bodyPr/>
          <a:lstStyle>
            <a:lvl1pPr>
              <a:defRPr/>
            </a:lvl1pPr>
          </a:lstStyle>
          <a:p>
            <a:pPr>
              <a:defRPr/>
            </a:pPr>
            <a:endParaRPr lang="sk-SK"/>
          </a:p>
        </p:txBody>
      </p:sp>
      <p:sp>
        <p:nvSpPr>
          <p:cNvPr id="6" name="Rectangle 6"/>
          <p:cNvSpPr>
            <a:spLocks noGrp="1" noChangeArrowheads="1"/>
          </p:cNvSpPr>
          <p:nvPr>
            <p:ph type="sldNum" sz="quarter" idx="12"/>
          </p:nvPr>
        </p:nvSpPr>
        <p:spPr/>
        <p:txBody>
          <a:bodyPr/>
          <a:lstStyle>
            <a:lvl1pPr>
              <a:defRPr/>
            </a:lvl1pPr>
          </a:lstStyle>
          <a:p>
            <a:pPr>
              <a:defRPr/>
            </a:pPr>
            <a:fld id="{A93180C8-15CE-49A4-A358-4B822F948DBF}" type="slidenum">
              <a:rPr lang="sk-SK" altLang="sk-SK"/>
              <a:pPr>
                <a:defRPr/>
              </a:pPr>
              <a:t>‹#›</a:t>
            </a:fld>
            <a:endParaRPr lang="sk-SK" altLang="sk-SK"/>
          </a:p>
        </p:txBody>
      </p:sp>
    </p:spTree>
    <p:extLst>
      <p:ext uri="{BB962C8B-B14F-4D97-AF65-F5344CB8AC3E}">
        <p14:creationId xmlns:p14="http://schemas.microsoft.com/office/powerpoint/2010/main" val="1615016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zvislého textu 2"/>
          <p:cNvSpPr>
            <a:spLocks noGrp="1"/>
          </p:cNvSpPr>
          <p:nvPr>
            <p:ph type="body" orient="vert" idx="1"/>
          </p:nvPr>
        </p:nvSpPr>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Rectangle 4"/>
          <p:cNvSpPr>
            <a:spLocks noGrp="1" noChangeArrowheads="1"/>
          </p:cNvSpPr>
          <p:nvPr>
            <p:ph type="dt" sz="half" idx="10"/>
          </p:nvPr>
        </p:nvSpPr>
        <p:spPr/>
        <p:txBody>
          <a:bodyPr/>
          <a:lstStyle>
            <a:lvl1pPr>
              <a:defRPr/>
            </a:lvl1pPr>
          </a:lstStyle>
          <a:p>
            <a:pPr>
              <a:defRPr/>
            </a:pPr>
            <a:endParaRPr lang="sk-SK"/>
          </a:p>
        </p:txBody>
      </p:sp>
      <p:sp>
        <p:nvSpPr>
          <p:cNvPr id="5" name="Rectangle 5"/>
          <p:cNvSpPr>
            <a:spLocks noGrp="1" noChangeArrowheads="1"/>
          </p:cNvSpPr>
          <p:nvPr>
            <p:ph type="ftr" sz="quarter" idx="11"/>
          </p:nvPr>
        </p:nvSpPr>
        <p:spPr/>
        <p:txBody>
          <a:bodyPr/>
          <a:lstStyle>
            <a:lvl1pPr>
              <a:defRPr/>
            </a:lvl1pPr>
          </a:lstStyle>
          <a:p>
            <a:pPr>
              <a:defRPr/>
            </a:pPr>
            <a:endParaRPr lang="sk-SK"/>
          </a:p>
        </p:txBody>
      </p:sp>
      <p:sp>
        <p:nvSpPr>
          <p:cNvPr id="6" name="Rectangle 6"/>
          <p:cNvSpPr>
            <a:spLocks noGrp="1" noChangeArrowheads="1"/>
          </p:cNvSpPr>
          <p:nvPr>
            <p:ph type="sldNum" sz="quarter" idx="12"/>
          </p:nvPr>
        </p:nvSpPr>
        <p:spPr/>
        <p:txBody>
          <a:bodyPr/>
          <a:lstStyle>
            <a:lvl1pPr>
              <a:defRPr/>
            </a:lvl1pPr>
          </a:lstStyle>
          <a:p>
            <a:pPr>
              <a:defRPr/>
            </a:pPr>
            <a:fld id="{6532069B-9ADB-4A84-AD83-4BF6AB4821B4}" type="slidenum">
              <a:rPr lang="sk-SK" altLang="sk-SK"/>
              <a:pPr>
                <a:defRPr/>
              </a:pPr>
              <a:t>‹#›</a:t>
            </a:fld>
            <a:endParaRPr lang="sk-SK" altLang="sk-SK"/>
          </a:p>
        </p:txBody>
      </p:sp>
    </p:spTree>
    <p:extLst>
      <p:ext uri="{BB962C8B-B14F-4D97-AF65-F5344CB8AC3E}">
        <p14:creationId xmlns:p14="http://schemas.microsoft.com/office/powerpoint/2010/main" val="158488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7458075" y="903288"/>
            <a:ext cx="2314575" cy="5222875"/>
          </a:xfrm>
        </p:spPr>
        <p:txBody>
          <a:bodyPr vert="eaVert"/>
          <a:lstStyle/>
          <a:p>
            <a:r>
              <a:rPr lang="sk-SK" smtClean="0"/>
              <a:t>Upravte štýly predlohy textu</a:t>
            </a:r>
            <a:endParaRPr lang="sk-SK"/>
          </a:p>
        </p:txBody>
      </p:sp>
      <p:sp>
        <p:nvSpPr>
          <p:cNvPr id="3" name="Zástupný symbol zvislého textu 2"/>
          <p:cNvSpPr>
            <a:spLocks noGrp="1"/>
          </p:cNvSpPr>
          <p:nvPr>
            <p:ph type="body" orient="vert" idx="1"/>
          </p:nvPr>
        </p:nvSpPr>
        <p:spPr>
          <a:xfrm>
            <a:off x="514350" y="903288"/>
            <a:ext cx="6791325" cy="5222875"/>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Rectangle 4"/>
          <p:cNvSpPr>
            <a:spLocks noGrp="1" noChangeArrowheads="1"/>
          </p:cNvSpPr>
          <p:nvPr>
            <p:ph type="dt" sz="half" idx="10"/>
          </p:nvPr>
        </p:nvSpPr>
        <p:spPr/>
        <p:txBody>
          <a:bodyPr/>
          <a:lstStyle>
            <a:lvl1pPr>
              <a:defRPr/>
            </a:lvl1pPr>
          </a:lstStyle>
          <a:p>
            <a:pPr>
              <a:defRPr/>
            </a:pPr>
            <a:endParaRPr lang="sk-SK"/>
          </a:p>
        </p:txBody>
      </p:sp>
      <p:sp>
        <p:nvSpPr>
          <p:cNvPr id="5" name="Rectangle 5"/>
          <p:cNvSpPr>
            <a:spLocks noGrp="1" noChangeArrowheads="1"/>
          </p:cNvSpPr>
          <p:nvPr>
            <p:ph type="ftr" sz="quarter" idx="11"/>
          </p:nvPr>
        </p:nvSpPr>
        <p:spPr/>
        <p:txBody>
          <a:bodyPr/>
          <a:lstStyle>
            <a:lvl1pPr>
              <a:defRPr/>
            </a:lvl1pPr>
          </a:lstStyle>
          <a:p>
            <a:pPr>
              <a:defRPr/>
            </a:pPr>
            <a:endParaRPr lang="sk-SK"/>
          </a:p>
        </p:txBody>
      </p:sp>
      <p:sp>
        <p:nvSpPr>
          <p:cNvPr id="6" name="Rectangle 6"/>
          <p:cNvSpPr>
            <a:spLocks noGrp="1" noChangeArrowheads="1"/>
          </p:cNvSpPr>
          <p:nvPr>
            <p:ph type="sldNum" sz="quarter" idx="12"/>
          </p:nvPr>
        </p:nvSpPr>
        <p:spPr/>
        <p:txBody>
          <a:bodyPr/>
          <a:lstStyle>
            <a:lvl1pPr>
              <a:defRPr/>
            </a:lvl1pPr>
          </a:lstStyle>
          <a:p>
            <a:pPr>
              <a:defRPr/>
            </a:pPr>
            <a:fld id="{7E51FC60-4182-40B9-9D84-B003D1001A7D}" type="slidenum">
              <a:rPr lang="sk-SK" altLang="sk-SK"/>
              <a:pPr>
                <a:defRPr/>
              </a:pPr>
              <a:t>‹#›</a:t>
            </a:fld>
            <a:endParaRPr lang="sk-SK" altLang="sk-SK"/>
          </a:p>
        </p:txBody>
      </p:sp>
    </p:spTree>
    <p:extLst>
      <p:ext uri="{BB962C8B-B14F-4D97-AF65-F5344CB8AC3E}">
        <p14:creationId xmlns:p14="http://schemas.microsoft.com/office/powerpoint/2010/main" val="3422833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Nadpis, text a obsah">
    <p:spTree>
      <p:nvGrpSpPr>
        <p:cNvPr id="1" name=""/>
        <p:cNvGrpSpPr/>
        <p:nvPr/>
      </p:nvGrpSpPr>
      <p:grpSpPr>
        <a:xfrm>
          <a:off x="0" y="0"/>
          <a:ext cx="0" cy="0"/>
          <a:chOff x="0" y="0"/>
          <a:chExt cx="0" cy="0"/>
        </a:xfrm>
      </p:grpSpPr>
      <p:sp>
        <p:nvSpPr>
          <p:cNvPr id="2" name="Nadpis 1"/>
          <p:cNvSpPr>
            <a:spLocks noGrp="1"/>
          </p:cNvSpPr>
          <p:nvPr>
            <p:ph type="title"/>
          </p:nvPr>
        </p:nvSpPr>
        <p:spPr>
          <a:xfrm>
            <a:off x="514350" y="903288"/>
            <a:ext cx="9258300" cy="725487"/>
          </a:xfrm>
        </p:spPr>
        <p:txBody>
          <a:bodyPr/>
          <a:lstStyle/>
          <a:p>
            <a:r>
              <a:rPr lang="sk-SK" smtClean="0"/>
              <a:t>Upravte štýly predlohy textu</a:t>
            </a:r>
            <a:endParaRPr lang="sk-SK"/>
          </a:p>
        </p:txBody>
      </p:sp>
      <p:sp>
        <p:nvSpPr>
          <p:cNvPr id="3" name="Zástupný symbol textu 2"/>
          <p:cNvSpPr>
            <a:spLocks noGrp="1"/>
          </p:cNvSpPr>
          <p:nvPr>
            <p:ph type="body" sz="half" idx="1"/>
          </p:nvPr>
        </p:nvSpPr>
        <p:spPr>
          <a:xfrm>
            <a:off x="514350" y="1916113"/>
            <a:ext cx="4552950" cy="4210050"/>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5219700" y="1916113"/>
            <a:ext cx="4552950" cy="4210050"/>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Rectangle 4"/>
          <p:cNvSpPr>
            <a:spLocks noGrp="1" noChangeArrowheads="1"/>
          </p:cNvSpPr>
          <p:nvPr>
            <p:ph type="dt" sz="half" idx="10"/>
          </p:nvPr>
        </p:nvSpPr>
        <p:spPr/>
        <p:txBody>
          <a:bodyPr/>
          <a:lstStyle>
            <a:lvl1pPr>
              <a:defRPr/>
            </a:lvl1pPr>
          </a:lstStyle>
          <a:p>
            <a:pPr>
              <a:defRPr/>
            </a:pPr>
            <a:endParaRPr lang="sk-SK"/>
          </a:p>
        </p:txBody>
      </p:sp>
      <p:sp>
        <p:nvSpPr>
          <p:cNvPr id="6" name="Rectangle 5"/>
          <p:cNvSpPr>
            <a:spLocks noGrp="1" noChangeArrowheads="1"/>
          </p:cNvSpPr>
          <p:nvPr>
            <p:ph type="ftr" sz="quarter" idx="11"/>
          </p:nvPr>
        </p:nvSpPr>
        <p:spPr/>
        <p:txBody>
          <a:bodyPr/>
          <a:lstStyle>
            <a:lvl1pPr>
              <a:defRPr/>
            </a:lvl1pPr>
          </a:lstStyle>
          <a:p>
            <a:pPr>
              <a:defRPr/>
            </a:pPr>
            <a:endParaRPr lang="sk-SK"/>
          </a:p>
        </p:txBody>
      </p:sp>
      <p:sp>
        <p:nvSpPr>
          <p:cNvPr id="7" name="Rectangle 6"/>
          <p:cNvSpPr>
            <a:spLocks noGrp="1" noChangeArrowheads="1"/>
          </p:cNvSpPr>
          <p:nvPr>
            <p:ph type="sldNum" sz="quarter" idx="12"/>
          </p:nvPr>
        </p:nvSpPr>
        <p:spPr/>
        <p:txBody>
          <a:bodyPr/>
          <a:lstStyle>
            <a:lvl1pPr>
              <a:defRPr/>
            </a:lvl1pPr>
          </a:lstStyle>
          <a:p>
            <a:pPr>
              <a:defRPr/>
            </a:pPr>
            <a:fld id="{FE84AE59-CA0D-466C-BD7E-1BD15879C4ED}" type="slidenum">
              <a:rPr lang="sk-SK" altLang="sk-SK"/>
              <a:pPr>
                <a:defRPr/>
              </a:pPr>
              <a:t>‹#›</a:t>
            </a:fld>
            <a:endParaRPr lang="sk-SK" altLang="sk-SK"/>
          </a:p>
        </p:txBody>
      </p:sp>
    </p:spTree>
    <p:extLst>
      <p:ext uri="{BB962C8B-B14F-4D97-AF65-F5344CB8AC3E}">
        <p14:creationId xmlns:p14="http://schemas.microsoft.com/office/powerpoint/2010/main" val="389355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Rectangle 4"/>
          <p:cNvSpPr>
            <a:spLocks noGrp="1" noChangeArrowheads="1"/>
          </p:cNvSpPr>
          <p:nvPr>
            <p:ph type="dt" sz="half" idx="10"/>
          </p:nvPr>
        </p:nvSpPr>
        <p:spPr/>
        <p:txBody>
          <a:bodyPr/>
          <a:lstStyle>
            <a:lvl1pPr>
              <a:defRPr/>
            </a:lvl1pPr>
          </a:lstStyle>
          <a:p>
            <a:pPr>
              <a:defRPr/>
            </a:pPr>
            <a:endParaRPr lang="sk-SK"/>
          </a:p>
        </p:txBody>
      </p:sp>
      <p:sp>
        <p:nvSpPr>
          <p:cNvPr id="5" name="Rectangle 5"/>
          <p:cNvSpPr>
            <a:spLocks noGrp="1" noChangeArrowheads="1"/>
          </p:cNvSpPr>
          <p:nvPr>
            <p:ph type="ftr" sz="quarter" idx="11"/>
          </p:nvPr>
        </p:nvSpPr>
        <p:spPr/>
        <p:txBody>
          <a:bodyPr/>
          <a:lstStyle>
            <a:lvl1pPr>
              <a:defRPr/>
            </a:lvl1pPr>
          </a:lstStyle>
          <a:p>
            <a:pPr>
              <a:defRPr/>
            </a:pPr>
            <a:endParaRPr lang="sk-SK"/>
          </a:p>
        </p:txBody>
      </p:sp>
      <p:sp>
        <p:nvSpPr>
          <p:cNvPr id="6" name="Rectangle 6"/>
          <p:cNvSpPr>
            <a:spLocks noGrp="1" noChangeArrowheads="1"/>
          </p:cNvSpPr>
          <p:nvPr>
            <p:ph type="sldNum" sz="quarter" idx="12"/>
          </p:nvPr>
        </p:nvSpPr>
        <p:spPr/>
        <p:txBody>
          <a:bodyPr/>
          <a:lstStyle>
            <a:lvl1pPr>
              <a:defRPr/>
            </a:lvl1pPr>
          </a:lstStyle>
          <a:p>
            <a:pPr>
              <a:defRPr/>
            </a:pPr>
            <a:fld id="{134E8B3B-2577-4986-A59C-73DE949F79C4}" type="slidenum">
              <a:rPr lang="sk-SK" altLang="sk-SK"/>
              <a:pPr>
                <a:defRPr/>
              </a:pPr>
              <a:t>‹#›</a:t>
            </a:fld>
            <a:endParaRPr lang="sk-SK" altLang="sk-SK"/>
          </a:p>
        </p:txBody>
      </p:sp>
    </p:spTree>
    <p:extLst>
      <p:ext uri="{BB962C8B-B14F-4D97-AF65-F5344CB8AC3E}">
        <p14:creationId xmlns:p14="http://schemas.microsoft.com/office/powerpoint/2010/main" val="1990406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812800" y="4406900"/>
            <a:ext cx="8743950" cy="1362075"/>
          </a:xfrm>
        </p:spPr>
        <p:txBody>
          <a:bodyPr anchor="t"/>
          <a:lstStyle>
            <a:lvl1pPr algn="l">
              <a:defRPr sz="4000" b="1" cap="all"/>
            </a:lvl1pPr>
          </a:lstStyle>
          <a:p>
            <a:r>
              <a:rPr lang="sk-SK" smtClean="0"/>
              <a:t>Upravte štýly predlohy textu</a:t>
            </a:r>
            <a:endParaRPr lang="sk-SK"/>
          </a:p>
        </p:txBody>
      </p:sp>
      <p:sp>
        <p:nvSpPr>
          <p:cNvPr id="3" name="Zástupný symbol textu 2"/>
          <p:cNvSpPr>
            <a:spLocks noGrp="1"/>
          </p:cNvSpPr>
          <p:nvPr>
            <p:ph type="body" idx="1"/>
          </p:nvPr>
        </p:nvSpPr>
        <p:spPr>
          <a:xfrm>
            <a:off x="812800" y="2906713"/>
            <a:ext cx="87439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sk-SK" smtClean="0"/>
              <a:t>Upravte štýl predlohy textu.</a:t>
            </a:r>
          </a:p>
        </p:txBody>
      </p:sp>
      <p:sp>
        <p:nvSpPr>
          <p:cNvPr id="4" name="Rectangle 4"/>
          <p:cNvSpPr>
            <a:spLocks noGrp="1" noChangeArrowheads="1"/>
          </p:cNvSpPr>
          <p:nvPr>
            <p:ph type="dt" sz="half" idx="10"/>
          </p:nvPr>
        </p:nvSpPr>
        <p:spPr/>
        <p:txBody>
          <a:bodyPr/>
          <a:lstStyle>
            <a:lvl1pPr>
              <a:defRPr/>
            </a:lvl1pPr>
          </a:lstStyle>
          <a:p>
            <a:pPr>
              <a:defRPr/>
            </a:pPr>
            <a:endParaRPr lang="sk-SK"/>
          </a:p>
        </p:txBody>
      </p:sp>
      <p:sp>
        <p:nvSpPr>
          <p:cNvPr id="5" name="Rectangle 5"/>
          <p:cNvSpPr>
            <a:spLocks noGrp="1" noChangeArrowheads="1"/>
          </p:cNvSpPr>
          <p:nvPr>
            <p:ph type="ftr" sz="quarter" idx="11"/>
          </p:nvPr>
        </p:nvSpPr>
        <p:spPr/>
        <p:txBody>
          <a:bodyPr/>
          <a:lstStyle>
            <a:lvl1pPr>
              <a:defRPr/>
            </a:lvl1pPr>
          </a:lstStyle>
          <a:p>
            <a:pPr>
              <a:defRPr/>
            </a:pPr>
            <a:endParaRPr lang="sk-SK"/>
          </a:p>
        </p:txBody>
      </p:sp>
      <p:sp>
        <p:nvSpPr>
          <p:cNvPr id="6" name="Rectangle 6"/>
          <p:cNvSpPr>
            <a:spLocks noGrp="1" noChangeArrowheads="1"/>
          </p:cNvSpPr>
          <p:nvPr>
            <p:ph type="sldNum" sz="quarter" idx="12"/>
          </p:nvPr>
        </p:nvSpPr>
        <p:spPr/>
        <p:txBody>
          <a:bodyPr/>
          <a:lstStyle>
            <a:lvl1pPr>
              <a:defRPr/>
            </a:lvl1pPr>
          </a:lstStyle>
          <a:p>
            <a:pPr>
              <a:defRPr/>
            </a:pPr>
            <a:fld id="{C5162CB3-DF8F-4728-88AE-CDF1E0D92063}" type="slidenum">
              <a:rPr lang="sk-SK" altLang="sk-SK"/>
              <a:pPr>
                <a:defRPr/>
              </a:pPr>
              <a:t>‹#›</a:t>
            </a:fld>
            <a:endParaRPr lang="sk-SK" altLang="sk-SK"/>
          </a:p>
        </p:txBody>
      </p:sp>
    </p:spTree>
    <p:extLst>
      <p:ext uri="{BB962C8B-B14F-4D97-AF65-F5344CB8AC3E}">
        <p14:creationId xmlns:p14="http://schemas.microsoft.com/office/powerpoint/2010/main" val="3268065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sz="half" idx="1"/>
          </p:nvPr>
        </p:nvSpPr>
        <p:spPr>
          <a:xfrm>
            <a:off x="514350" y="1916113"/>
            <a:ext cx="455295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5219700" y="1916113"/>
            <a:ext cx="455295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Rectangle 4"/>
          <p:cNvSpPr>
            <a:spLocks noGrp="1" noChangeArrowheads="1"/>
          </p:cNvSpPr>
          <p:nvPr>
            <p:ph type="dt" sz="half" idx="10"/>
          </p:nvPr>
        </p:nvSpPr>
        <p:spPr/>
        <p:txBody>
          <a:bodyPr/>
          <a:lstStyle>
            <a:lvl1pPr>
              <a:defRPr/>
            </a:lvl1pPr>
          </a:lstStyle>
          <a:p>
            <a:pPr>
              <a:defRPr/>
            </a:pPr>
            <a:endParaRPr lang="sk-SK"/>
          </a:p>
        </p:txBody>
      </p:sp>
      <p:sp>
        <p:nvSpPr>
          <p:cNvPr id="6" name="Rectangle 5"/>
          <p:cNvSpPr>
            <a:spLocks noGrp="1" noChangeArrowheads="1"/>
          </p:cNvSpPr>
          <p:nvPr>
            <p:ph type="ftr" sz="quarter" idx="11"/>
          </p:nvPr>
        </p:nvSpPr>
        <p:spPr/>
        <p:txBody>
          <a:bodyPr/>
          <a:lstStyle>
            <a:lvl1pPr>
              <a:defRPr/>
            </a:lvl1pPr>
          </a:lstStyle>
          <a:p>
            <a:pPr>
              <a:defRPr/>
            </a:pPr>
            <a:endParaRPr lang="sk-SK"/>
          </a:p>
        </p:txBody>
      </p:sp>
      <p:sp>
        <p:nvSpPr>
          <p:cNvPr id="7" name="Rectangle 6"/>
          <p:cNvSpPr>
            <a:spLocks noGrp="1" noChangeArrowheads="1"/>
          </p:cNvSpPr>
          <p:nvPr>
            <p:ph type="sldNum" sz="quarter" idx="12"/>
          </p:nvPr>
        </p:nvSpPr>
        <p:spPr/>
        <p:txBody>
          <a:bodyPr/>
          <a:lstStyle>
            <a:lvl1pPr>
              <a:defRPr/>
            </a:lvl1pPr>
          </a:lstStyle>
          <a:p>
            <a:pPr>
              <a:defRPr/>
            </a:pPr>
            <a:fld id="{37BBB5EA-A776-47C2-9BF2-CBFBF8D17915}" type="slidenum">
              <a:rPr lang="sk-SK" altLang="sk-SK"/>
              <a:pPr>
                <a:defRPr/>
              </a:pPr>
              <a:t>‹#›</a:t>
            </a:fld>
            <a:endParaRPr lang="sk-SK" altLang="sk-SK"/>
          </a:p>
        </p:txBody>
      </p:sp>
    </p:spTree>
    <p:extLst>
      <p:ext uri="{BB962C8B-B14F-4D97-AF65-F5344CB8AC3E}">
        <p14:creationId xmlns:p14="http://schemas.microsoft.com/office/powerpoint/2010/main" val="313358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514350" y="274638"/>
            <a:ext cx="9258300" cy="1143000"/>
          </a:xfrm>
        </p:spPr>
        <p:txBody>
          <a:bodyPr/>
          <a:lstStyle>
            <a:lvl1pPr>
              <a:defRPr/>
            </a:lvl1pPr>
          </a:lstStyle>
          <a:p>
            <a:r>
              <a:rPr lang="sk-SK" smtClean="0"/>
              <a:t>Upravte štýly predlohy textu</a:t>
            </a:r>
            <a:endParaRPr lang="sk-SK"/>
          </a:p>
        </p:txBody>
      </p:sp>
      <p:sp>
        <p:nvSpPr>
          <p:cNvPr id="3" name="Zástupný symbol textu 2"/>
          <p:cNvSpPr>
            <a:spLocks noGrp="1"/>
          </p:cNvSpPr>
          <p:nvPr>
            <p:ph type="body" idx="1"/>
          </p:nvPr>
        </p:nvSpPr>
        <p:spPr>
          <a:xfrm>
            <a:off x="514350" y="1535113"/>
            <a:ext cx="45450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Zástupný symbol obsahu 3"/>
          <p:cNvSpPr>
            <a:spLocks noGrp="1"/>
          </p:cNvSpPr>
          <p:nvPr>
            <p:ph sz="half" idx="2"/>
          </p:nvPr>
        </p:nvSpPr>
        <p:spPr>
          <a:xfrm>
            <a:off x="514350" y="2174875"/>
            <a:ext cx="45450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5226050" y="1535113"/>
            <a:ext cx="4546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Zástupný symbol obsahu 5"/>
          <p:cNvSpPr>
            <a:spLocks noGrp="1"/>
          </p:cNvSpPr>
          <p:nvPr>
            <p:ph sz="quarter" idx="4"/>
          </p:nvPr>
        </p:nvSpPr>
        <p:spPr>
          <a:xfrm>
            <a:off x="5226050" y="2174875"/>
            <a:ext cx="4546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Rectangle 4"/>
          <p:cNvSpPr>
            <a:spLocks noGrp="1" noChangeArrowheads="1"/>
          </p:cNvSpPr>
          <p:nvPr>
            <p:ph type="dt" sz="half" idx="10"/>
          </p:nvPr>
        </p:nvSpPr>
        <p:spPr/>
        <p:txBody>
          <a:bodyPr/>
          <a:lstStyle>
            <a:lvl1pPr>
              <a:defRPr/>
            </a:lvl1pPr>
          </a:lstStyle>
          <a:p>
            <a:pPr>
              <a:defRPr/>
            </a:pPr>
            <a:endParaRPr lang="sk-SK"/>
          </a:p>
        </p:txBody>
      </p:sp>
      <p:sp>
        <p:nvSpPr>
          <p:cNvPr id="8" name="Rectangle 5"/>
          <p:cNvSpPr>
            <a:spLocks noGrp="1" noChangeArrowheads="1"/>
          </p:cNvSpPr>
          <p:nvPr>
            <p:ph type="ftr" sz="quarter" idx="11"/>
          </p:nvPr>
        </p:nvSpPr>
        <p:spPr/>
        <p:txBody>
          <a:bodyPr/>
          <a:lstStyle>
            <a:lvl1pPr>
              <a:defRPr/>
            </a:lvl1pPr>
          </a:lstStyle>
          <a:p>
            <a:pPr>
              <a:defRPr/>
            </a:pPr>
            <a:endParaRPr lang="sk-SK"/>
          </a:p>
        </p:txBody>
      </p:sp>
      <p:sp>
        <p:nvSpPr>
          <p:cNvPr id="9" name="Rectangle 6"/>
          <p:cNvSpPr>
            <a:spLocks noGrp="1" noChangeArrowheads="1"/>
          </p:cNvSpPr>
          <p:nvPr>
            <p:ph type="sldNum" sz="quarter" idx="12"/>
          </p:nvPr>
        </p:nvSpPr>
        <p:spPr/>
        <p:txBody>
          <a:bodyPr/>
          <a:lstStyle>
            <a:lvl1pPr>
              <a:defRPr/>
            </a:lvl1pPr>
          </a:lstStyle>
          <a:p>
            <a:pPr>
              <a:defRPr/>
            </a:pPr>
            <a:fld id="{72CCE74B-B21E-4836-B07D-66DBBA4F8B63}" type="slidenum">
              <a:rPr lang="sk-SK" altLang="sk-SK"/>
              <a:pPr>
                <a:defRPr/>
              </a:pPr>
              <a:t>‹#›</a:t>
            </a:fld>
            <a:endParaRPr lang="sk-SK" altLang="sk-SK"/>
          </a:p>
        </p:txBody>
      </p:sp>
    </p:spTree>
    <p:extLst>
      <p:ext uri="{BB962C8B-B14F-4D97-AF65-F5344CB8AC3E}">
        <p14:creationId xmlns:p14="http://schemas.microsoft.com/office/powerpoint/2010/main" val="1320267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Rectangle 4"/>
          <p:cNvSpPr>
            <a:spLocks noGrp="1" noChangeArrowheads="1"/>
          </p:cNvSpPr>
          <p:nvPr>
            <p:ph type="dt" sz="half" idx="10"/>
          </p:nvPr>
        </p:nvSpPr>
        <p:spPr/>
        <p:txBody>
          <a:bodyPr/>
          <a:lstStyle>
            <a:lvl1pPr>
              <a:defRPr/>
            </a:lvl1pPr>
          </a:lstStyle>
          <a:p>
            <a:pPr>
              <a:defRPr/>
            </a:pPr>
            <a:endParaRPr lang="sk-SK"/>
          </a:p>
        </p:txBody>
      </p:sp>
      <p:sp>
        <p:nvSpPr>
          <p:cNvPr id="4" name="Rectangle 5"/>
          <p:cNvSpPr>
            <a:spLocks noGrp="1" noChangeArrowheads="1"/>
          </p:cNvSpPr>
          <p:nvPr>
            <p:ph type="ftr" sz="quarter" idx="11"/>
          </p:nvPr>
        </p:nvSpPr>
        <p:spPr/>
        <p:txBody>
          <a:bodyPr/>
          <a:lstStyle>
            <a:lvl1pPr>
              <a:defRPr/>
            </a:lvl1pPr>
          </a:lstStyle>
          <a:p>
            <a:pPr>
              <a:defRPr/>
            </a:pPr>
            <a:endParaRPr lang="sk-SK"/>
          </a:p>
        </p:txBody>
      </p:sp>
      <p:sp>
        <p:nvSpPr>
          <p:cNvPr id="5" name="Rectangle 6"/>
          <p:cNvSpPr>
            <a:spLocks noGrp="1" noChangeArrowheads="1"/>
          </p:cNvSpPr>
          <p:nvPr>
            <p:ph type="sldNum" sz="quarter" idx="12"/>
          </p:nvPr>
        </p:nvSpPr>
        <p:spPr/>
        <p:txBody>
          <a:bodyPr/>
          <a:lstStyle>
            <a:lvl1pPr>
              <a:defRPr/>
            </a:lvl1pPr>
          </a:lstStyle>
          <a:p>
            <a:pPr>
              <a:defRPr/>
            </a:pPr>
            <a:fld id="{4C999754-22F8-4E35-9271-B4BC1CEC31D4}" type="slidenum">
              <a:rPr lang="sk-SK" altLang="sk-SK"/>
              <a:pPr>
                <a:defRPr/>
              </a:pPr>
              <a:t>‹#›</a:t>
            </a:fld>
            <a:endParaRPr lang="sk-SK" altLang="sk-SK"/>
          </a:p>
        </p:txBody>
      </p:sp>
    </p:spTree>
    <p:extLst>
      <p:ext uri="{BB962C8B-B14F-4D97-AF65-F5344CB8AC3E}">
        <p14:creationId xmlns:p14="http://schemas.microsoft.com/office/powerpoint/2010/main" val="1231251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ázdn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sk-SK"/>
          </a:p>
        </p:txBody>
      </p:sp>
      <p:sp>
        <p:nvSpPr>
          <p:cNvPr id="3" name="Rectangle 5"/>
          <p:cNvSpPr>
            <a:spLocks noGrp="1" noChangeArrowheads="1"/>
          </p:cNvSpPr>
          <p:nvPr>
            <p:ph type="ftr" sz="quarter" idx="11"/>
          </p:nvPr>
        </p:nvSpPr>
        <p:spPr/>
        <p:txBody>
          <a:bodyPr/>
          <a:lstStyle>
            <a:lvl1pPr>
              <a:defRPr/>
            </a:lvl1pPr>
          </a:lstStyle>
          <a:p>
            <a:pPr>
              <a:defRPr/>
            </a:pPr>
            <a:endParaRPr lang="sk-SK"/>
          </a:p>
        </p:txBody>
      </p:sp>
      <p:sp>
        <p:nvSpPr>
          <p:cNvPr id="4" name="Rectangle 6"/>
          <p:cNvSpPr>
            <a:spLocks noGrp="1" noChangeArrowheads="1"/>
          </p:cNvSpPr>
          <p:nvPr>
            <p:ph type="sldNum" sz="quarter" idx="12"/>
          </p:nvPr>
        </p:nvSpPr>
        <p:spPr/>
        <p:txBody>
          <a:bodyPr/>
          <a:lstStyle>
            <a:lvl1pPr>
              <a:defRPr/>
            </a:lvl1pPr>
          </a:lstStyle>
          <a:p>
            <a:pPr>
              <a:defRPr/>
            </a:pPr>
            <a:fld id="{1DC79B28-4E9C-45EE-8C04-15B05989657A}" type="slidenum">
              <a:rPr lang="sk-SK" altLang="sk-SK"/>
              <a:pPr>
                <a:defRPr/>
              </a:pPr>
              <a:t>‹#›</a:t>
            </a:fld>
            <a:endParaRPr lang="sk-SK" altLang="sk-SK"/>
          </a:p>
        </p:txBody>
      </p:sp>
    </p:spTree>
    <p:extLst>
      <p:ext uri="{BB962C8B-B14F-4D97-AF65-F5344CB8AC3E}">
        <p14:creationId xmlns:p14="http://schemas.microsoft.com/office/powerpoint/2010/main" val="1372199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514350" y="273050"/>
            <a:ext cx="3384550" cy="1162050"/>
          </a:xfrm>
        </p:spPr>
        <p:txBody>
          <a:bodyPr anchor="b"/>
          <a:lstStyle>
            <a:lvl1pPr algn="l">
              <a:defRPr sz="2000" b="1"/>
            </a:lvl1pPr>
          </a:lstStyle>
          <a:p>
            <a:r>
              <a:rPr lang="sk-SK" smtClean="0"/>
              <a:t>Upravte štýly predlohy textu</a:t>
            </a:r>
            <a:endParaRPr lang="sk-SK"/>
          </a:p>
        </p:txBody>
      </p:sp>
      <p:sp>
        <p:nvSpPr>
          <p:cNvPr id="3" name="Zástupný symbol obsahu 2"/>
          <p:cNvSpPr>
            <a:spLocks noGrp="1"/>
          </p:cNvSpPr>
          <p:nvPr>
            <p:ph idx="1"/>
          </p:nvPr>
        </p:nvSpPr>
        <p:spPr>
          <a:xfrm>
            <a:off x="4022725" y="273050"/>
            <a:ext cx="5749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514350" y="1435100"/>
            <a:ext cx="3384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Rectangle 4"/>
          <p:cNvSpPr>
            <a:spLocks noGrp="1" noChangeArrowheads="1"/>
          </p:cNvSpPr>
          <p:nvPr>
            <p:ph type="dt" sz="half" idx="10"/>
          </p:nvPr>
        </p:nvSpPr>
        <p:spPr/>
        <p:txBody>
          <a:bodyPr/>
          <a:lstStyle>
            <a:lvl1pPr>
              <a:defRPr/>
            </a:lvl1pPr>
          </a:lstStyle>
          <a:p>
            <a:pPr>
              <a:defRPr/>
            </a:pPr>
            <a:endParaRPr lang="sk-SK"/>
          </a:p>
        </p:txBody>
      </p:sp>
      <p:sp>
        <p:nvSpPr>
          <p:cNvPr id="6" name="Rectangle 5"/>
          <p:cNvSpPr>
            <a:spLocks noGrp="1" noChangeArrowheads="1"/>
          </p:cNvSpPr>
          <p:nvPr>
            <p:ph type="ftr" sz="quarter" idx="11"/>
          </p:nvPr>
        </p:nvSpPr>
        <p:spPr/>
        <p:txBody>
          <a:bodyPr/>
          <a:lstStyle>
            <a:lvl1pPr>
              <a:defRPr/>
            </a:lvl1pPr>
          </a:lstStyle>
          <a:p>
            <a:pPr>
              <a:defRPr/>
            </a:pPr>
            <a:endParaRPr lang="sk-SK"/>
          </a:p>
        </p:txBody>
      </p:sp>
      <p:sp>
        <p:nvSpPr>
          <p:cNvPr id="7" name="Rectangle 6"/>
          <p:cNvSpPr>
            <a:spLocks noGrp="1" noChangeArrowheads="1"/>
          </p:cNvSpPr>
          <p:nvPr>
            <p:ph type="sldNum" sz="quarter" idx="12"/>
          </p:nvPr>
        </p:nvSpPr>
        <p:spPr/>
        <p:txBody>
          <a:bodyPr/>
          <a:lstStyle>
            <a:lvl1pPr>
              <a:defRPr/>
            </a:lvl1pPr>
          </a:lstStyle>
          <a:p>
            <a:pPr>
              <a:defRPr/>
            </a:pPr>
            <a:fld id="{C4436E0A-372F-4A6C-9257-378E63F4C0F1}" type="slidenum">
              <a:rPr lang="sk-SK" altLang="sk-SK"/>
              <a:pPr>
                <a:defRPr/>
              </a:pPr>
              <a:t>‹#›</a:t>
            </a:fld>
            <a:endParaRPr lang="sk-SK" altLang="sk-SK"/>
          </a:p>
        </p:txBody>
      </p:sp>
    </p:spTree>
    <p:extLst>
      <p:ext uri="{BB962C8B-B14F-4D97-AF65-F5344CB8AC3E}">
        <p14:creationId xmlns:p14="http://schemas.microsoft.com/office/powerpoint/2010/main" val="265882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2016125" y="4800600"/>
            <a:ext cx="6172200" cy="566738"/>
          </a:xfrm>
        </p:spPr>
        <p:txBody>
          <a:bodyPr anchor="b"/>
          <a:lstStyle>
            <a:lvl1pPr algn="l">
              <a:defRPr sz="2000" b="1"/>
            </a:lvl1pPr>
          </a:lstStyle>
          <a:p>
            <a:r>
              <a:rPr lang="sk-SK" smtClean="0"/>
              <a:t>Upravte štýly predlohy textu</a:t>
            </a:r>
            <a:endParaRPr lang="sk-SK"/>
          </a:p>
        </p:txBody>
      </p:sp>
      <p:sp>
        <p:nvSpPr>
          <p:cNvPr id="3" name="Zástupný symbol obrázka 2"/>
          <p:cNvSpPr>
            <a:spLocks noGrp="1"/>
          </p:cNvSpPr>
          <p:nvPr>
            <p:ph type="pic" idx="1"/>
          </p:nvPr>
        </p:nvSpPr>
        <p:spPr>
          <a:xfrm>
            <a:off x="2016125"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k-SK" noProof="0" smtClean="0"/>
          </a:p>
        </p:txBody>
      </p:sp>
      <p:sp>
        <p:nvSpPr>
          <p:cNvPr id="4" name="Zástupný symbol textu 3"/>
          <p:cNvSpPr>
            <a:spLocks noGrp="1"/>
          </p:cNvSpPr>
          <p:nvPr>
            <p:ph type="body" sz="half" idx="2"/>
          </p:nvPr>
        </p:nvSpPr>
        <p:spPr>
          <a:xfrm>
            <a:off x="2016125"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Rectangle 4"/>
          <p:cNvSpPr>
            <a:spLocks noGrp="1" noChangeArrowheads="1"/>
          </p:cNvSpPr>
          <p:nvPr>
            <p:ph type="dt" sz="half" idx="10"/>
          </p:nvPr>
        </p:nvSpPr>
        <p:spPr/>
        <p:txBody>
          <a:bodyPr/>
          <a:lstStyle>
            <a:lvl1pPr>
              <a:defRPr/>
            </a:lvl1pPr>
          </a:lstStyle>
          <a:p>
            <a:pPr>
              <a:defRPr/>
            </a:pPr>
            <a:endParaRPr lang="sk-SK"/>
          </a:p>
        </p:txBody>
      </p:sp>
      <p:sp>
        <p:nvSpPr>
          <p:cNvPr id="6" name="Rectangle 5"/>
          <p:cNvSpPr>
            <a:spLocks noGrp="1" noChangeArrowheads="1"/>
          </p:cNvSpPr>
          <p:nvPr>
            <p:ph type="ftr" sz="quarter" idx="11"/>
          </p:nvPr>
        </p:nvSpPr>
        <p:spPr/>
        <p:txBody>
          <a:bodyPr/>
          <a:lstStyle>
            <a:lvl1pPr>
              <a:defRPr/>
            </a:lvl1pPr>
          </a:lstStyle>
          <a:p>
            <a:pPr>
              <a:defRPr/>
            </a:pPr>
            <a:endParaRPr lang="sk-SK"/>
          </a:p>
        </p:txBody>
      </p:sp>
      <p:sp>
        <p:nvSpPr>
          <p:cNvPr id="7" name="Rectangle 6"/>
          <p:cNvSpPr>
            <a:spLocks noGrp="1" noChangeArrowheads="1"/>
          </p:cNvSpPr>
          <p:nvPr>
            <p:ph type="sldNum" sz="quarter" idx="12"/>
          </p:nvPr>
        </p:nvSpPr>
        <p:spPr/>
        <p:txBody>
          <a:bodyPr/>
          <a:lstStyle>
            <a:lvl1pPr>
              <a:defRPr/>
            </a:lvl1pPr>
          </a:lstStyle>
          <a:p>
            <a:pPr>
              <a:defRPr/>
            </a:pPr>
            <a:fld id="{74E58D00-B127-48AB-934B-9B2B9818F7F9}" type="slidenum">
              <a:rPr lang="sk-SK" altLang="sk-SK"/>
              <a:pPr>
                <a:defRPr/>
              </a:pPr>
              <a:t>‹#›</a:t>
            </a:fld>
            <a:endParaRPr lang="sk-SK" altLang="sk-SK"/>
          </a:p>
        </p:txBody>
      </p:sp>
    </p:spTree>
    <p:extLst>
      <p:ext uri="{BB962C8B-B14F-4D97-AF65-F5344CB8AC3E}">
        <p14:creationId xmlns:p14="http://schemas.microsoft.com/office/powerpoint/2010/main" val="142871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pic>
        <p:nvPicPr>
          <p:cNvPr id="1026" name="Picture 7" descr="normal Strana prezetnácia JARO 200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0" y="-76200"/>
            <a:ext cx="10287000"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514350" y="903288"/>
            <a:ext cx="9258300"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sk-SK" altLang="sk-SK" smtClean="0"/>
              <a:t>Kliknite sem a upravte štýl predlohy nadpisov.</a:t>
            </a:r>
          </a:p>
        </p:txBody>
      </p:sp>
      <p:sp>
        <p:nvSpPr>
          <p:cNvPr id="1028" name="Rectangle 3"/>
          <p:cNvSpPr>
            <a:spLocks noGrp="1" noChangeArrowheads="1"/>
          </p:cNvSpPr>
          <p:nvPr>
            <p:ph type="body" idx="1"/>
          </p:nvPr>
        </p:nvSpPr>
        <p:spPr bwMode="auto">
          <a:xfrm>
            <a:off x="514350" y="1916113"/>
            <a:ext cx="92583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sk-SK" altLang="sk-SK" smtClean="0"/>
              <a:t>Kliknite sem a upravte štýly predlohy textu.</a:t>
            </a:r>
          </a:p>
          <a:p>
            <a:pPr lvl="1"/>
            <a:r>
              <a:rPr lang="sk-SK" altLang="sk-SK" smtClean="0"/>
              <a:t>Druhá úroveň</a:t>
            </a:r>
          </a:p>
          <a:p>
            <a:pPr lvl="2"/>
            <a:r>
              <a:rPr lang="sk-SK" altLang="sk-SK" smtClean="0"/>
              <a:t>Tretia úroveň</a:t>
            </a:r>
          </a:p>
          <a:p>
            <a:pPr lvl="3"/>
            <a:r>
              <a:rPr lang="sk-SK" altLang="sk-SK" smtClean="0"/>
              <a:t>Štvrtá úroveň</a:t>
            </a:r>
          </a:p>
          <a:p>
            <a:pPr lvl="4"/>
            <a:r>
              <a:rPr lang="sk-SK" altLang="sk-SK" smtClean="0"/>
              <a:t>Piata úroveň</a:t>
            </a:r>
          </a:p>
        </p:txBody>
      </p:sp>
      <p:sp>
        <p:nvSpPr>
          <p:cNvPr id="2" name="Rectangle 4"/>
          <p:cNvSpPr>
            <a:spLocks noGrp="1" noChangeArrowheads="1"/>
          </p:cNvSpPr>
          <p:nvPr>
            <p:ph type="dt" sz="half" idx="2"/>
          </p:nvPr>
        </p:nvSpPr>
        <p:spPr bwMode="auto">
          <a:xfrm>
            <a:off x="514350" y="6245225"/>
            <a:ext cx="24003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sk-SK"/>
          </a:p>
        </p:txBody>
      </p:sp>
      <p:sp>
        <p:nvSpPr>
          <p:cNvPr id="1029" name="Rectangle 5"/>
          <p:cNvSpPr>
            <a:spLocks noGrp="1" noChangeArrowheads="1"/>
          </p:cNvSpPr>
          <p:nvPr>
            <p:ph type="ftr" sz="quarter" idx="3"/>
          </p:nvPr>
        </p:nvSpPr>
        <p:spPr bwMode="auto">
          <a:xfrm>
            <a:off x="3514725" y="6245225"/>
            <a:ext cx="32575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sk-SK"/>
          </a:p>
        </p:txBody>
      </p:sp>
      <p:sp>
        <p:nvSpPr>
          <p:cNvPr id="1030" name="Rectangle 6"/>
          <p:cNvSpPr>
            <a:spLocks noGrp="1" noChangeArrowheads="1"/>
          </p:cNvSpPr>
          <p:nvPr>
            <p:ph type="sldNum" sz="quarter" idx="4"/>
          </p:nvPr>
        </p:nvSpPr>
        <p:spPr bwMode="auto">
          <a:xfrm>
            <a:off x="7372350" y="6245225"/>
            <a:ext cx="24003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A0382C9-695C-41EA-BC26-A85FF4CCFAB6}" type="slidenum">
              <a:rPr lang="sk-SK" altLang="sk-SK"/>
              <a:pPr>
                <a:defRPr/>
              </a:pPr>
              <a:t>‹#›</a:t>
            </a:fld>
            <a:endParaRPr lang="sk-SK" altLang="sk-SK"/>
          </a:p>
        </p:txBody>
      </p:sp>
    </p:spTree>
  </p:cSld>
  <p:clrMap bg1="lt1" tx1="dk1" bg2="lt2" tx2="dk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 id="2147484260" r:id="rId12"/>
  </p:sldLayoutIdLst>
  <p:transition/>
  <p:txStyles>
    <p:titleStyle>
      <a:lvl1pPr algn="ctr" rtl="0" eaLnBrk="0" fontAlgn="base" hangingPunct="0">
        <a:spcBef>
          <a:spcPct val="0"/>
        </a:spcBef>
        <a:spcAft>
          <a:spcPct val="0"/>
        </a:spcAft>
        <a:defRPr sz="3600">
          <a:solidFill>
            <a:srgbClr val="0099CC"/>
          </a:solidFill>
          <a:latin typeface="+mj-lt"/>
          <a:ea typeface="+mj-ea"/>
          <a:cs typeface="+mj-cs"/>
        </a:defRPr>
      </a:lvl1pPr>
      <a:lvl2pPr algn="ctr" rtl="0" eaLnBrk="0" fontAlgn="base" hangingPunct="0">
        <a:spcBef>
          <a:spcPct val="0"/>
        </a:spcBef>
        <a:spcAft>
          <a:spcPct val="0"/>
        </a:spcAft>
        <a:defRPr sz="3600">
          <a:solidFill>
            <a:srgbClr val="0099CC"/>
          </a:solidFill>
          <a:latin typeface="Verdana" pitchFamily="34" charset="0"/>
        </a:defRPr>
      </a:lvl2pPr>
      <a:lvl3pPr algn="ctr" rtl="0" eaLnBrk="0" fontAlgn="base" hangingPunct="0">
        <a:spcBef>
          <a:spcPct val="0"/>
        </a:spcBef>
        <a:spcAft>
          <a:spcPct val="0"/>
        </a:spcAft>
        <a:defRPr sz="3600">
          <a:solidFill>
            <a:srgbClr val="0099CC"/>
          </a:solidFill>
          <a:latin typeface="Verdana" pitchFamily="34" charset="0"/>
        </a:defRPr>
      </a:lvl3pPr>
      <a:lvl4pPr algn="ctr" rtl="0" eaLnBrk="0" fontAlgn="base" hangingPunct="0">
        <a:spcBef>
          <a:spcPct val="0"/>
        </a:spcBef>
        <a:spcAft>
          <a:spcPct val="0"/>
        </a:spcAft>
        <a:defRPr sz="3600">
          <a:solidFill>
            <a:srgbClr val="0099CC"/>
          </a:solidFill>
          <a:latin typeface="Verdana" pitchFamily="34" charset="0"/>
        </a:defRPr>
      </a:lvl4pPr>
      <a:lvl5pPr algn="ctr" rtl="0" eaLnBrk="0" fontAlgn="base" hangingPunct="0">
        <a:spcBef>
          <a:spcPct val="0"/>
        </a:spcBef>
        <a:spcAft>
          <a:spcPct val="0"/>
        </a:spcAft>
        <a:defRPr sz="3600">
          <a:solidFill>
            <a:srgbClr val="0099CC"/>
          </a:solidFill>
          <a:latin typeface="Verdana" pitchFamily="34" charset="0"/>
        </a:defRPr>
      </a:lvl5pPr>
      <a:lvl6pPr marL="457200" algn="ctr" rtl="0" fontAlgn="base">
        <a:spcBef>
          <a:spcPct val="0"/>
        </a:spcBef>
        <a:spcAft>
          <a:spcPct val="0"/>
        </a:spcAft>
        <a:defRPr sz="3600">
          <a:solidFill>
            <a:srgbClr val="0099CC"/>
          </a:solidFill>
          <a:latin typeface="Verdana" pitchFamily="34" charset="0"/>
        </a:defRPr>
      </a:lvl6pPr>
      <a:lvl7pPr marL="914400" algn="ctr" rtl="0" fontAlgn="base">
        <a:spcBef>
          <a:spcPct val="0"/>
        </a:spcBef>
        <a:spcAft>
          <a:spcPct val="0"/>
        </a:spcAft>
        <a:defRPr sz="3600">
          <a:solidFill>
            <a:srgbClr val="0099CC"/>
          </a:solidFill>
          <a:latin typeface="Verdana" pitchFamily="34" charset="0"/>
        </a:defRPr>
      </a:lvl7pPr>
      <a:lvl8pPr marL="1371600" algn="ctr" rtl="0" fontAlgn="base">
        <a:spcBef>
          <a:spcPct val="0"/>
        </a:spcBef>
        <a:spcAft>
          <a:spcPct val="0"/>
        </a:spcAft>
        <a:defRPr sz="3600">
          <a:solidFill>
            <a:srgbClr val="0099CC"/>
          </a:solidFill>
          <a:latin typeface="Verdana" pitchFamily="34" charset="0"/>
        </a:defRPr>
      </a:lvl8pPr>
      <a:lvl9pPr marL="1828800" algn="ctr" rtl="0" fontAlgn="base">
        <a:spcBef>
          <a:spcPct val="0"/>
        </a:spcBef>
        <a:spcAft>
          <a:spcPct val="0"/>
        </a:spcAft>
        <a:defRPr sz="3600">
          <a:solidFill>
            <a:srgbClr val="0099CC"/>
          </a:solidFill>
          <a:latin typeface="Verdana" pitchFamily="34" charset="0"/>
        </a:defRPr>
      </a:lvl9pPr>
    </p:titleStyle>
    <p:bodyStyle>
      <a:lvl1pPr marL="342900" indent="-342900" algn="l" rtl="0" eaLnBrk="0" fontAlgn="base" hangingPunct="0">
        <a:spcBef>
          <a:spcPct val="20000"/>
        </a:spcBef>
        <a:spcAft>
          <a:spcPct val="0"/>
        </a:spcAft>
        <a:buChar char="•"/>
        <a:defRPr sz="2000">
          <a:solidFill>
            <a:srgbClr val="003366"/>
          </a:solidFill>
          <a:latin typeface="+mn-lt"/>
          <a:ea typeface="+mn-ea"/>
          <a:cs typeface="+mn-cs"/>
        </a:defRPr>
      </a:lvl1pPr>
      <a:lvl2pPr marL="742950" indent="-285750" algn="l" rtl="0" eaLnBrk="0" fontAlgn="base" hangingPunct="0">
        <a:spcBef>
          <a:spcPct val="20000"/>
        </a:spcBef>
        <a:spcAft>
          <a:spcPct val="0"/>
        </a:spcAft>
        <a:buChar char="–"/>
        <a:defRPr sz="2000">
          <a:solidFill>
            <a:srgbClr val="003366"/>
          </a:solidFill>
          <a:latin typeface="+mn-lt"/>
        </a:defRPr>
      </a:lvl2pPr>
      <a:lvl3pPr marL="1143000" indent="-228600" algn="l" rtl="0" eaLnBrk="0" fontAlgn="base" hangingPunct="0">
        <a:spcBef>
          <a:spcPct val="20000"/>
        </a:spcBef>
        <a:spcAft>
          <a:spcPct val="0"/>
        </a:spcAft>
        <a:buChar char="•"/>
        <a:defRPr sz="2000">
          <a:solidFill>
            <a:srgbClr val="003366"/>
          </a:solidFill>
          <a:latin typeface="+mn-lt"/>
        </a:defRPr>
      </a:lvl3pPr>
      <a:lvl4pPr marL="1600200" indent="-228600" algn="l" rtl="0" eaLnBrk="0" fontAlgn="base" hangingPunct="0">
        <a:spcBef>
          <a:spcPct val="20000"/>
        </a:spcBef>
        <a:spcAft>
          <a:spcPct val="0"/>
        </a:spcAft>
        <a:buChar char="–"/>
        <a:defRPr sz="2000">
          <a:solidFill>
            <a:srgbClr val="003366"/>
          </a:solidFill>
          <a:latin typeface="+mn-lt"/>
        </a:defRPr>
      </a:lvl4pPr>
      <a:lvl5pPr marL="2057400" indent="-228600" algn="l" rtl="0" eaLnBrk="0" fontAlgn="base" hangingPunct="0">
        <a:spcBef>
          <a:spcPct val="20000"/>
        </a:spcBef>
        <a:spcAft>
          <a:spcPct val="0"/>
        </a:spcAft>
        <a:buChar char="»"/>
        <a:defRPr sz="2000">
          <a:solidFill>
            <a:srgbClr val="003366"/>
          </a:solidFill>
          <a:latin typeface="+mn-lt"/>
        </a:defRPr>
      </a:lvl5pPr>
      <a:lvl6pPr marL="2514600" indent="-228600" algn="l" rtl="0" fontAlgn="base">
        <a:spcBef>
          <a:spcPct val="20000"/>
        </a:spcBef>
        <a:spcAft>
          <a:spcPct val="0"/>
        </a:spcAft>
        <a:buChar char="»"/>
        <a:defRPr sz="2000">
          <a:solidFill>
            <a:srgbClr val="003366"/>
          </a:solidFill>
          <a:latin typeface="+mn-lt"/>
        </a:defRPr>
      </a:lvl6pPr>
      <a:lvl7pPr marL="2971800" indent="-228600" algn="l" rtl="0" fontAlgn="base">
        <a:spcBef>
          <a:spcPct val="20000"/>
        </a:spcBef>
        <a:spcAft>
          <a:spcPct val="0"/>
        </a:spcAft>
        <a:buChar char="»"/>
        <a:defRPr sz="2000">
          <a:solidFill>
            <a:srgbClr val="003366"/>
          </a:solidFill>
          <a:latin typeface="+mn-lt"/>
        </a:defRPr>
      </a:lvl7pPr>
      <a:lvl8pPr marL="3429000" indent="-228600" algn="l" rtl="0" fontAlgn="base">
        <a:spcBef>
          <a:spcPct val="20000"/>
        </a:spcBef>
        <a:spcAft>
          <a:spcPct val="0"/>
        </a:spcAft>
        <a:buChar char="»"/>
        <a:defRPr sz="2000">
          <a:solidFill>
            <a:srgbClr val="003366"/>
          </a:solidFill>
          <a:latin typeface="+mn-lt"/>
        </a:defRPr>
      </a:lvl8pPr>
      <a:lvl9pPr marL="3886200" indent="-228600" algn="l" rtl="0" fontAlgn="base">
        <a:spcBef>
          <a:spcPct val="20000"/>
        </a:spcBef>
        <a:spcAft>
          <a:spcPct val="0"/>
        </a:spcAft>
        <a:buChar char="»"/>
        <a:defRPr sz="2000">
          <a:solidFill>
            <a:srgbClr val="003366"/>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6386" name="Obdĺžnik 4"/>
          <p:cNvSpPr>
            <a:spLocks noChangeArrowheads="1"/>
          </p:cNvSpPr>
          <p:nvPr/>
        </p:nvSpPr>
        <p:spPr bwMode="auto">
          <a:xfrm>
            <a:off x="6350" y="3716338"/>
            <a:ext cx="10287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2000">
                <a:solidFill>
                  <a:srgbClr val="003366"/>
                </a:solidFill>
                <a:latin typeface="Verdana" panose="020B0604030504040204" pitchFamily="34" charset="0"/>
              </a:defRPr>
            </a:lvl1pPr>
            <a:lvl2pPr marL="742950" indent="-285750">
              <a:spcBef>
                <a:spcPct val="20000"/>
              </a:spcBef>
              <a:buChar char="–"/>
              <a:defRPr sz="2000">
                <a:solidFill>
                  <a:srgbClr val="003366"/>
                </a:solidFill>
                <a:latin typeface="Verdana" panose="020B0604030504040204" pitchFamily="34" charset="0"/>
              </a:defRPr>
            </a:lvl2pPr>
            <a:lvl3pPr marL="1143000" indent="-228600">
              <a:spcBef>
                <a:spcPct val="20000"/>
              </a:spcBef>
              <a:buChar char="•"/>
              <a:defRPr sz="2000">
                <a:solidFill>
                  <a:srgbClr val="003366"/>
                </a:solidFill>
                <a:latin typeface="Verdana" panose="020B0604030504040204" pitchFamily="34" charset="0"/>
              </a:defRPr>
            </a:lvl3pPr>
            <a:lvl4pPr marL="1600200" indent="-228600">
              <a:spcBef>
                <a:spcPct val="20000"/>
              </a:spcBef>
              <a:buChar char="–"/>
              <a:defRPr sz="2000">
                <a:solidFill>
                  <a:srgbClr val="003366"/>
                </a:solidFill>
                <a:latin typeface="Verdana" panose="020B0604030504040204" pitchFamily="34" charset="0"/>
              </a:defRPr>
            </a:lvl4pPr>
            <a:lvl5pPr marL="2057400" indent="-228600">
              <a:spcBef>
                <a:spcPct val="20000"/>
              </a:spcBef>
              <a:buChar char="»"/>
              <a:defRPr sz="2000">
                <a:solidFill>
                  <a:srgbClr val="003366"/>
                </a:solidFill>
                <a:latin typeface="Verdana" panose="020B0604030504040204" pitchFamily="34" charset="0"/>
              </a:defRPr>
            </a:lvl5pPr>
            <a:lvl6pPr marL="2514600" indent="-228600" eaLnBrk="0" fontAlgn="base" hangingPunct="0">
              <a:spcBef>
                <a:spcPct val="20000"/>
              </a:spcBef>
              <a:spcAft>
                <a:spcPct val="0"/>
              </a:spcAft>
              <a:buChar char="»"/>
              <a:defRPr sz="2000">
                <a:solidFill>
                  <a:srgbClr val="003366"/>
                </a:solidFill>
                <a:latin typeface="Verdana" panose="020B0604030504040204" pitchFamily="34" charset="0"/>
              </a:defRPr>
            </a:lvl6pPr>
            <a:lvl7pPr marL="2971800" indent="-228600" eaLnBrk="0" fontAlgn="base" hangingPunct="0">
              <a:spcBef>
                <a:spcPct val="20000"/>
              </a:spcBef>
              <a:spcAft>
                <a:spcPct val="0"/>
              </a:spcAft>
              <a:buChar char="»"/>
              <a:defRPr sz="2000">
                <a:solidFill>
                  <a:srgbClr val="003366"/>
                </a:solidFill>
                <a:latin typeface="Verdana" panose="020B0604030504040204" pitchFamily="34" charset="0"/>
              </a:defRPr>
            </a:lvl7pPr>
            <a:lvl8pPr marL="3429000" indent="-228600" eaLnBrk="0" fontAlgn="base" hangingPunct="0">
              <a:spcBef>
                <a:spcPct val="20000"/>
              </a:spcBef>
              <a:spcAft>
                <a:spcPct val="0"/>
              </a:spcAft>
              <a:buChar char="»"/>
              <a:defRPr sz="2000">
                <a:solidFill>
                  <a:srgbClr val="003366"/>
                </a:solidFill>
                <a:latin typeface="Verdana" panose="020B0604030504040204" pitchFamily="34" charset="0"/>
              </a:defRPr>
            </a:lvl8pPr>
            <a:lvl9pPr marL="3886200" indent="-228600" eaLnBrk="0" fontAlgn="base" hangingPunct="0">
              <a:spcBef>
                <a:spcPct val="20000"/>
              </a:spcBef>
              <a:spcAft>
                <a:spcPct val="0"/>
              </a:spcAft>
              <a:buChar char="»"/>
              <a:defRPr sz="2000">
                <a:solidFill>
                  <a:srgbClr val="003366"/>
                </a:solidFill>
                <a:latin typeface="Verdana" panose="020B0604030504040204" pitchFamily="34" charset="0"/>
              </a:defRPr>
            </a:lvl9pPr>
          </a:lstStyle>
          <a:p>
            <a:pPr algn="ctr">
              <a:spcBef>
                <a:spcPct val="0"/>
              </a:spcBef>
              <a:buFontTx/>
              <a:buNone/>
            </a:pPr>
            <a:r>
              <a:rPr lang="en-US" altLang="sk-SK" sz="4400" b="1" dirty="0" smtClean="0">
                <a:solidFill>
                  <a:schemeClr val="bg1"/>
                </a:solidFill>
                <a:latin typeface="Ubuntu" pitchFamily="34" charset="0"/>
              </a:rPr>
              <a:t>S.O.L.I.D Principles</a:t>
            </a:r>
            <a:endParaRPr lang="sk-SK" altLang="sk-SK" sz="4400" b="1" dirty="0">
              <a:solidFill>
                <a:schemeClr val="bg1"/>
              </a:solidFill>
              <a:latin typeface="Ubuntu" pitchFamily="34" charset="0"/>
            </a:endParaRPr>
          </a:p>
        </p:txBody>
      </p:sp>
      <p:sp>
        <p:nvSpPr>
          <p:cNvPr id="16387" name="BlokTextu 5"/>
          <p:cNvSpPr txBox="1">
            <a:spLocks noChangeArrowheads="1"/>
          </p:cNvSpPr>
          <p:nvPr/>
        </p:nvSpPr>
        <p:spPr bwMode="auto">
          <a:xfrm>
            <a:off x="3766307" y="5013325"/>
            <a:ext cx="276710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rgbClr val="003366"/>
                </a:solidFill>
                <a:latin typeface="Verdana" panose="020B0604030504040204" pitchFamily="34" charset="0"/>
              </a:defRPr>
            </a:lvl1pPr>
            <a:lvl2pPr marL="742950" indent="-285750">
              <a:spcBef>
                <a:spcPct val="20000"/>
              </a:spcBef>
              <a:buChar char="–"/>
              <a:defRPr sz="2000">
                <a:solidFill>
                  <a:srgbClr val="003366"/>
                </a:solidFill>
                <a:latin typeface="Verdana" panose="020B0604030504040204" pitchFamily="34" charset="0"/>
              </a:defRPr>
            </a:lvl2pPr>
            <a:lvl3pPr marL="1143000" indent="-228600">
              <a:spcBef>
                <a:spcPct val="20000"/>
              </a:spcBef>
              <a:buChar char="•"/>
              <a:defRPr sz="2000">
                <a:solidFill>
                  <a:srgbClr val="003366"/>
                </a:solidFill>
                <a:latin typeface="Verdana" panose="020B0604030504040204" pitchFamily="34" charset="0"/>
              </a:defRPr>
            </a:lvl3pPr>
            <a:lvl4pPr marL="1600200" indent="-228600">
              <a:spcBef>
                <a:spcPct val="20000"/>
              </a:spcBef>
              <a:buChar char="–"/>
              <a:defRPr sz="2000">
                <a:solidFill>
                  <a:srgbClr val="003366"/>
                </a:solidFill>
                <a:latin typeface="Verdana" panose="020B0604030504040204" pitchFamily="34" charset="0"/>
              </a:defRPr>
            </a:lvl4pPr>
            <a:lvl5pPr marL="2057400" indent="-228600">
              <a:spcBef>
                <a:spcPct val="20000"/>
              </a:spcBef>
              <a:buChar char="»"/>
              <a:defRPr sz="2000">
                <a:solidFill>
                  <a:srgbClr val="003366"/>
                </a:solidFill>
                <a:latin typeface="Verdana" panose="020B0604030504040204" pitchFamily="34" charset="0"/>
              </a:defRPr>
            </a:lvl5pPr>
            <a:lvl6pPr marL="2514600" indent="-228600" eaLnBrk="0" fontAlgn="base" hangingPunct="0">
              <a:spcBef>
                <a:spcPct val="20000"/>
              </a:spcBef>
              <a:spcAft>
                <a:spcPct val="0"/>
              </a:spcAft>
              <a:buChar char="»"/>
              <a:defRPr sz="2000">
                <a:solidFill>
                  <a:srgbClr val="003366"/>
                </a:solidFill>
                <a:latin typeface="Verdana" panose="020B0604030504040204" pitchFamily="34" charset="0"/>
              </a:defRPr>
            </a:lvl6pPr>
            <a:lvl7pPr marL="2971800" indent="-228600" eaLnBrk="0" fontAlgn="base" hangingPunct="0">
              <a:spcBef>
                <a:spcPct val="20000"/>
              </a:spcBef>
              <a:spcAft>
                <a:spcPct val="0"/>
              </a:spcAft>
              <a:buChar char="»"/>
              <a:defRPr sz="2000">
                <a:solidFill>
                  <a:srgbClr val="003366"/>
                </a:solidFill>
                <a:latin typeface="Verdana" panose="020B0604030504040204" pitchFamily="34" charset="0"/>
              </a:defRPr>
            </a:lvl7pPr>
            <a:lvl8pPr marL="3429000" indent="-228600" eaLnBrk="0" fontAlgn="base" hangingPunct="0">
              <a:spcBef>
                <a:spcPct val="20000"/>
              </a:spcBef>
              <a:spcAft>
                <a:spcPct val="0"/>
              </a:spcAft>
              <a:buChar char="»"/>
              <a:defRPr sz="2000">
                <a:solidFill>
                  <a:srgbClr val="003366"/>
                </a:solidFill>
                <a:latin typeface="Verdana" panose="020B0604030504040204" pitchFamily="34" charset="0"/>
              </a:defRPr>
            </a:lvl8pPr>
            <a:lvl9pPr marL="3886200" indent="-228600" eaLnBrk="0" fontAlgn="base" hangingPunct="0">
              <a:spcBef>
                <a:spcPct val="20000"/>
              </a:spcBef>
              <a:spcAft>
                <a:spcPct val="0"/>
              </a:spcAft>
              <a:buChar char="»"/>
              <a:defRPr sz="2000">
                <a:solidFill>
                  <a:srgbClr val="003366"/>
                </a:solidFill>
                <a:latin typeface="Verdana" panose="020B0604030504040204" pitchFamily="34" charset="0"/>
              </a:defRPr>
            </a:lvl9pPr>
          </a:lstStyle>
          <a:p>
            <a:pPr algn="ctr">
              <a:spcBef>
                <a:spcPct val="0"/>
              </a:spcBef>
              <a:buFontTx/>
              <a:buNone/>
            </a:pPr>
            <a:r>
              <a:rPr lang="en-US" altLang="sk-SK" sz="3000" dirty="0" smtClean="0">
                <a:solidFill>
                  <a:schemeClr val="bg1"/>
                </a:solidFill>
                <a:latin typeface="Ubuntu" pitchFamily="34" charset="0"/>
              </a:rPr>
              <a:t>Milan </a:t>
            </a:r>
            <a:r>
              <a:rPr lang="en-US" altLang="sk-SK" sz="3000" dirty="0" err="1" smtClean="0">
                <a:solidFill>
                  <a:schemeClr val="bg1"/>
                </a:solidFill>
                <a:latin typeface="Ubuntu" pitchFamily="34" charset="0"/>
              </a:rPr>
              <a:t>Martiniak</a:t>
            </a:r>
            <a:endParaRPr lang="sk-SK" altLang="sk-SK" sz="3000" dirty="0">
              <a:solidFill>
                <a:schemeClr val="bg1"/>
              </a:solidFill>
              <a:latin typeface="Ubuntu" pitchFamily="34" charset="0"/>
            </a:endParaRPr>
          </a:p>
        </p:txBody>
      </p:sp>
      <p:sp>
        <p:nvSpPr>
          <p:cNvPr id="16388" name="BlokTextu 2"/>
          <p:cNvSpPr txBox="1">
            <a:spLocks noChangeArrowheads="1"/>
          </p:cNvSpPr>
          <p:nvPr/>
        </p:nvSpPr>
        <p:spPr bwMode="auto">
          <a:xfrm>
            <a:off x="5081588" y="692150"/>
            <a:ext cx="936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003366"/>
                </a:solidFill>
                <a:latin typeface="Verdana" panose="020B0604030504040204" pitchFamily="34" charset="0"/>
              </a:defRPr>
            </a:lvl1pPr>
            <a:lvl2pPr marL="742950" indent="-285750">
              <a:spcBef>
                <a:spcPct val="20000"/>
              </a:spcBef>
              <a:buChar char="–"/>
              <a:defRPr sz="2000">
                <a:solidFill>
                  <a:srgbClr val="003366"/>
                </a:solidFill>
                <a:latin typeface="Verdana" panose="020B0604030504040204" pitchFamily="34" charset="0"/>
              </a:defRPr>
            </a:lvl2pPr>
            <a:lvl3pPr marL="1143000" indent="-228600">
              <a:spcBef>
                <a:spcPct val="20000"/>
              </a:spcBef>
              <a:buChar char="•"/>
              <a:defRPr sz="2000">
                <a:solidFill>
                  <a:srgbClr val="003366"/>
                </a:solidFill>
                <a:latin typeface="Verdana" panose="020B0604030504040204" pitchFamily="34" charset="0"/>
              </a:defRPr>
            </a:lvl3pPr>
            <a:lvl4pPr marL="1600200" indent="-228600">
              <a:spcBef>
                <a:spcPct val="20000"/>
              </a:spcBef>
              <a:buChar char="–"/>
              <a:defRPr sz="2000">
                <a:solidFill>
                  <a:srgbClr val="003366"/>
                </a:solidFill>
                <a:latin typeface="Verdana" panose="020B0604030504040204" pitchFamily="34" charset="0"/>
              </a:defRPr>
            </a:lvl4pPr>
            <a:lvl5pPr marL="2057400" indent="-228600">
              <a:spcBef>
                <a:spcPct val="20000"/>
              </a:spcBef>
              <a:buChar char="»"/>
              <a:defRPr sz="2000">
                <a:solidFill>
                  <a:srgbClr val="003366"/>
                </a:solidFill>
                <a:latin typeface="Verdana" panose="020B0604030504040204" pitchFamily="34" charset="0"/>
              </a:defRPr>
            </a:lvl5pPr>
            <a:lvl6pPr marL="2514600" indent="-228600" eaLnBrk="0" fontAlgn="base" hangingPunct="0">
              <a:spcBef>
                <a:spcPct val="20000"/>
              </a:spcBef>
              <a:spcAft>
                <a:spcPct val="0"/>
              </a:spcAft>
              <a:buChar char="»"/>
              <a:defRPr sz="2000">
                <a:solidFill>
                  <a:srgbClr val="003366"/>
                </a:solidFill>
                <a:latin typeface="Verdana" panose="020B0604030504040204" pitchFamily="34" charset="0"/>
              </a:defRPr>
            </a:lvl6pPr>
            <a:lvl7pPr marL="2971800" indent="-228600" eaLnBrk="0" fontAlgn="base" hangingPunct="0">
              <a:spcBef>
                <a:spcPct val="20000"/>
              </a:spcBef>
              <a:spcAft>
                <a:spcPct val="0"/>
              </a:spcAft>
              <a:buChar char="»"/>
              <a:defRPr sz="2000">
                <a:solidFill>
                  <a:srgbClr val="003366"/>
                </a:solidFill>
                <a:latin typeface="Verdana" panose="020B0604030504040204" pitchFamily="34" charset="0"/>
              </a:defRPr>
            </a:lvl7pPr>
            <a:lvl8pPr marL="3429000" indent="-228600" eaLnBrk="0" fontAlgn="base" hangingPunct="0">
              <a:spcBef>
                <a:spcPct val="20000"/>
              </a:spcBef>
              <a:spcAft>
                <a:spcPct val="0"/>
              </a:spcAft>
              <a:buChar char="»"/>
              <a:defRPr sz="2000">
                <a:solidFill>
                  <a:srgbClr val="003366"/>
                </a:solidFill>
                <a:latin typeface="Verdana" panose="020B0604030504040204" pitchFamily="34" charset="0"/>
              </a:defRPr>
            </a:lvl8pPr>
            <a:lvl9pPr marL="3886200" indent="-228600" eaLnBrk="0" fontAlgn="base" hangingPunct="0">
              <a:spcBef>
                <a:spcPct val="20000"/>
              </a:spcBef>
              <a:spcAft>
                <a:spcPct val="0"/>
              </a:spcAft>
              <a:buChar char="»"/>
              <a:defRPr sz="2000">
                <a:solidFill>
                  <a:srgbClr val="003366"/>
                </a:solidFill>
                <a:latin typeface="Verdana" panose="020B0604030504040204" pitchFamily="34" charset="0"/>
              </a:defRPr>
            </a:lvl9pPr>
          </a:lstStyle>
          <a:p>
            <a:pPr algn="ctr">
              <a:spcBef>
                <a:spcPct val="0"/>
              </a:spcBef>
              <a:buFontTx/>
              <a:buNone/>
            </a:pPr>
            <a:r>
              <a:rPr lang="en-US" altLang="sk-SK" sz="1800" b="1" dirty="0" smtClean="0">
                <a:solidFill>
                  <a:schemeClr val="bg1"/>
                </a:solidFill>
                <a:latin typeface="Arial" panose="020B0604020202020204" pitchFamily="34" charset="0"/>
              </a:rPr>
              <a:t>SOLID</a:t>
            </a:r>
            <a:endParaRPr lang="sk-SK" altLang="sk-SK" sz="1800" b="1" dirty="0">
              <a:solidFill>
                <a:schemeClr val="bg1"/>
              </a:solidFill>
              <a:latin typeface="Arial" panose="020B0604020202020204"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err="1"/>
              <a:t>Liskov</a:t>
            </a:r>
            <a:r>
              <a:rPr lang="en-US" dirty="0"/>
              <a:t> substitution Principle (LSP</a:t>
            </a:r>
            <a:r>
              <a:rPr lang="en-US" dirty="0" smtClean="0"/>
              <a:t>)</a:t>
            </a:r>
            <a:r>
              <a:rPr lang="sk-SK" dirty="0" smtClean="0"/>
              <a:t> xxx</a:t>
            </a:r>
            <a:endParaRPr lang="sk-SK" dirty="0"/>
          </a:p>
        </p:txBody>
      </p:sp>
      <p:sp>
        <p:nvSpPr>
          <p:cNvPr id="3" name="Zástupný objekt pre obsah 2"/>
          <p:cNvSpPr>
            <a:spLocks noGrp="1"/>
          </p:cNvSpPr>
          <p:nvPr>
            <p:ph idx="1"/>
          </p:nvPr>
        </p:nvSpPr>
        <p:spPr/>
        <p:txBody>
          <a:bodyPr/>
          <a:lstStyle/>
          <a:p>
            <a:r>
              <a:rPr lang="sk-SK" dirty="0" smtClean="0"/>
              <a:t>„</a:t>
            </a:r>
            <a:r>
              <a:rPr lang="en-US" dirty="0"/>
              <a:t>You should be able to use any derived class instead of a parent class and have it behave in the same manner without </a:t>
            </a:r>
            <a:r>
              <a:rPr lang="en-US" dirty="0" smtClean="0"/>
              <a:t>modification</a:t>
            </a:r>
            <a:r>
              <a:rPr lang="sk-SK" dirty="0" smtClean="0"/>
              <a:t>.“</a:t>
            </a:r>
            <a:endParaRPr lang="sk-SK" dirty="0"/>
          </a:p>
        </p:txBody>
      </p:sp>
    </p:spTree>
    <p:extLst>
      <p:ext uri="{BB962C8B-B14F-4D97-AF65-F5344CB8AC3E}">
        <p14:creationId xmlns:p14="http://schemas.microsoft.com/office/powerpoint/2010/main" val="1315475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Interface Segregation Principle (ISP</a:t>
            </a:r>
            <a:r>
              <a:rPr lang="en-US" dirty="0" smtClean="0"/>
              <a:t>)</a:t>
            </a:r>
            <a:r>
              <a:rPr lang="sk-SK" dirty="0" smtClean="0"/>
              <a:t> xxx</a:t>
            </a:r>
            <a:endParaRPr lang="sk-SK" dirty="0"/>
          </a:p>
        </p:txBody>
      </p:sp>
      <p:sp>
        <p:nvSpPr>
          <p:cNvPr id="3" name="Zástupný objekt pre obsah 2"/>
          <p:cNvSpPr>
            <a:spLocks noGrp="1"/>
          </p:cNvSpPr>
          <p:nvPr>
            <p:ph idx="1"/>
          </p:nvPr>
        </p:nvSpPr>
        <p:spPr/>
        <p:txBody>
          <a:bodyPr/>
          <a:lstStyle/>
          <a:p>
            <a:r>
              <a:rPr lang="sk-SK" dirty="0" smtClean="0"/>
              <a:t>„</a:t>
            </a:r>
            <a:r>
              <a:rPr lang="en-US" dirty="0"/>
              <a:t>Clients should not be forced to implement interfaces they don't use. Instead of one fat interface many small interfaces are preferred based on groups of methods, each one serving one sub module</a:t>
            </a:r>
            <a:r>
              <a:rPr lang="en-US" dirty="0" smtClean="0"/>
              <a:t>.</a:t>
            </a:r>
            <a:r>
              <a:rPr lang="sk-SK" dirty="0" smtClean="0"/>
              <a:t>“</a:t>
            </a:r>
            <a:endParaRPr lang="sk-SK" dirty="0"/>
          </a:p>
        </p:txBody>
      </p:sp>
    </p:spTree>
    <p:extLst>
      <p:ext uri="{BB962C8B-B14F-4D97-AF65-F5344CB8AC3E}">
        <p14:creationId xmlns:p14="http://schemas.microsoft.com/office/powerpoint/2010/main" val="3742952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Dependency Inversion </a:t>
            </a:r>
            <a:r>
              <a:rPr lang="en-US" dirty="0" err="1"/>
              <a:t>Princile</a:t>
            </a:r>
            <a:r>
              <a:rPr lang="en-US" dirty="0"/>
              <a:t> (DIP</a:t>
            </a:r>
            <a:r>
              <a:rPr lang="en-US" dirty="0" smtClean="0"/>
              <a:t>)</a:t>
            </a:r>
            <a:r>
              <a:rPr lang="sk-SK" dirty="0" smtClean="0"/>
              <a:t> xxx</a:t>
            </a:r>
            <a:endParaRPr lang="sk-SK" dirty="0"/>
          </a:p>
        </p:txBody>
      </p:sp>
      <p:sp>
        <p:nvSpPr>
          <p:cNvPr id="3" name="Zástupný objekt pre obsah 2"/>
          <p:cNvSpPr>
            <a:spLocks noGrp="1"/>
          </p:cNvSpPr>
          <p:nvPr>
            <p:ph idx="1"/>
          </p:nvPr>
        </p:nvSpPr>
        <p:spPr/>
        <p:txBody>
          <a:bodyPr/>
          <a:lstStyle/>
          <a:p>
            <a:r>
              <a:rPr lang="sk-SK" dirty="0" smtClean="0"/>
              <a:t>„</a:t>
            </a:r>
            <a:r>
              <a:rPr lang="en-US" dirty="0"/>
              <a:t>High-level modules/classes should not depend upon low-level modules/classes. Both should depend upon abstractions. Secondly, abstractions should not depend upon details. Details should depend upon abstractions</a:t>
            </a:r>
            <a:r>
              <a:rPr lang="en-US" dirty="0" smtClean="0"/>
              <a:t>.</a:t>
            </a:r>
            <a:r>
              <a:rPr lang="sk-SK" dirty="0" smtClean="0"/>
              <a:t>“</a:t>
            </a:r>
            <a:endParaRPr lang="sk-SK" dirty="0"/>
          </a:p>
        </p:txBody>
      </p:sp>
    </p:spTree>
    <p:extLst>
      <p:ext uri="{BB962C8B-B14F-4D97-AF65-F5344CB8AC3E}">
        <p14:creationId xmlns:p14="http://schemas.microsoft.com/office/powerpoint/2010/main" val="3193278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rázok 8"/>
          <p:cNvPicPr>
            <a:picLocks noChangeAspect="1"/>
          </p:cNvPicPr>
          <p:nvPr/>
        </p:nvPicPr>
        <p:blipFill>
          <a:blip r:embed="rId3"/>
          <a:stretch>
            <a:fillRect/>
          </a:stretch>
        </p:blipFill>
        <p:spPr>
          <a:xfrm>
            <a:off x="0" y="0"/>
            <a:ext cx="10287000" cy="6858000"/>
          </a:xfrm>
          <a:prstGeom prst="rect">
            <a:avLst/>
          </a:prstGeom>
        </p:spPr>
      </p:pic>
      <p:sp>
        <p:nvSpPr>
          <p:cNvPr id="2" name="Nadpis 1"/>
          <p:cNvSpPr>
            <a:spLocks noGrp="1"/>
          </p:cNvSpPr>
          <p:nvPr>
            <p:ph type="title"/>
          </p:nvPr>
        </p:nvSpPr>
        <p:spPr>
          <a:xfrm>
            <a:off x="3343300" y="1988840"/>
            <a:ext cx="5616624" cy="725487"/>
          </a:xfrm>
        </p:spPr>
        <p:txBody>
          <a:bodyPr/>
          <a:lstStyle/>
          <a:p>
            <a:r>
              <a:rPr lang="sk-SK" dirty="0" smtClean="0">
                <a:solidFill>
                  <a:schemeClr val="bg1"/>
                </a:solidFill>
              </a:rPr>
              <a:t>Ďakujem za pozornosť</a:t>
            </a:r>
            <a:endParaRPr lang="sk-SK" dirty="0">
              <a:solidFill>
                <a:schemeClr val="bg1"/>
              </a:solidFill>
            </a:endParaRPr>
          </a:p>
        </p:txBody>
      </p:sp>
      <p:pic>
        <p:nvPicPr>
          <p:cNvPr id="10" name="Obrázok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996" y="3933056"/>
            <a:ext cx="2520280" cy="2520280"/>
          </a:xfrm>
          <a:prstGeom prst="rect">
            <a:avLst/>
          </a:prstGeom>
        </p:spPr>
      </p:pic>
      <p:sp>
        <p:nvSpPr>
          <p:cNvPr id="13" name="Nadpis 1"/>
          <p:cNvSpPr txBox="1">
            <a:spLocks/>
          </p:cNvSpPr>
          <p:nvPr/>
        </p:nvSpPr>
        <p:spPr bwMode="auto">
          <a:xfrm>
            <a:off x="3487316" y="3933056"/>
            <a:ext cx="5616624"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rgbClr val="0099CC"/>
                </a:solidFill>
                <a:latin typeface="+mj-lt"/>
                <a:ea typeface="+mj-ea"/>
                <a:cs typeface="+mj-cs"/>
              </a:defRPr>
            </a:lvl1pPr>
            <a:lvl2pPr algn="ctr" rtl="0" eaLnBrk="0" fontAlgn="base" hangingPunct="0">
              <a:spcBef>
                <a:spcPct val="0"/>
              </a:spcBef>
              <a:spcAft>
                <a:spcPct val="0"/>
              </a:spcAft>
              <a:defRPr sz="3600">
                <a:solidFill>
                  <a:srgbClr val="0099CC"/>
                </a:solidFill>
                <a:latin typeface="Verdana" pitchFamily="34" charset="0"/>
              </a:defRPr>
            </a:lvl2pPr>
            <a:lvl3pPr algn="ctr" rtl="0" eaLnBrk="0" fontAlgn="base" hangingPunct="0">
              <a:spcBef>
                <a:spcPct val="0"/>
              </a:spcBef>
              <a:spcAft>
                <a:spcPct val="0"/>
              </a:spcAft>
              <a:defRPr sz="3600">
                <a:solidFill>
                  <a:srgbClr val="0099CC"/>
                </a:solidFill>
                <a:latin typeface="Verdana" pitchFamily="34" charset="0"/>
              </a:defRPr>
            </a:lvl3pPr>
            <a:lvl4pPr algn="ctr" rtl="0" eaLnBrk="0" fontAlgn="base" hangingPunct="0">
              <a:spcBef>
                <a:spcPct val="0"/>
              </a:spcBef>
              <a:spcAft>
                <a:spcPct val="0"/>
              </a:spcAft>
              <a:defRPr sz="3600">
                <a:solidFill>
                  <a:srgbClr val="0099CC"/>
                </a:solidFill>
                <a:latin typeface="Verdana" pitchFamily="34" charset="0"/>
              </a:defRPr>
            </a:lvl4pPr>
            <a:lvl5pPr algn="ctr" rtl="0" eaLnBrk="0" fontAlgn="base" hangingPunct="0">
              <a:spcBef>
                <a:spcPct val="0"/>
              </a:spcBef>
              <a:spcAft>
                <a:spcPct val="0"/>
              </a:spcAft>
              <a:defRPr sz="3600">
                <a:solidFill>
                  <a:srgbClr val="0099CC"/>
                </a:solidFill>
                <a:latin typeface="Verdana" pitchFamily="34" charset="0"/>
              </a:defRPr>
            </a:lvl5pPr>
            <a:lvl6pPr marL="457200" algn="ctr" rtl="0" fontAlgn="base">
              <a:spcBef>
                <a:spcPct val="0"/>
              </a:spcBef>
              <a:spcAft>
                <a:spcPct val="0"/>
              </a:spcAft>
              <a:defRPr sz="3600">
                <a:solidFill>
                  <a:srgbClr val="0099CC"/>
                </a:solidFill>
                <a:latin typeface="Verdana" pitchFamily="34" charset="0"/>
              </a:defRPr>
            </a:lvl6pPr>
            <a:lvl7pPr marL="914400" algn="ctr" rtl="0" fontAlgn="base">
              <a:spcBef>
                <a:spcPct val="0"/>
              </a:spcBef>
              <a:spcAft>
                <a:spcPct val="0"/>
              </a:spcAft>
              <a:defRPr sz="3600">
                <a:solidFill>
                  <a:srgbClr val="0099CC"/>
                </a:solidFill>
                <a:latin typeface="Verdana" pitchFamily="34" charset="0"/>
              </a:defRPr>
            </a:lvl7pPr>
            <a:lvl8pPr marL="1371600" algn="ctr" rtl="0" fontAlgn="base">
              <a:spcBef>
                <a:spcPct val="0"/>
              </a:spcBef>
              <a:spcAft>
                <a:spcPct val="0"/>
              </a:spcAft>
              <a:defRPr sz="3600">
                <a:solidFill>
                  <a:srgbClr val="0099CC"/>
                </a:solidFill>
                <a:latin typeface="Verdana" pitchFamily="34" charset="0"/>
              </a:defRPr>
            </a:lvl8pPr>
            <a:lvl9pPr marL="1828800" algn="ctr" rtl="0" fontAlgn="base">
              <a:spcBef>
                <a:spcPct val="0"/>
              </a:spcBef>
              <a:spcAft>
                <a:spcPct val="0"/>
              </a:spcAft>
              <a:defRPr sz="3600">
                <a:solidFill>
                  <a:srgbClr val="0099CC"/>
                </a:solidFill>
                <a:latin typeface="Verdana" pitchFamily="34" charset="0"/>
              </a:defRPr>
            </a:lvl9pPr>
          </a:lstStyle>
          <a:p>
            <a:pPr algn="l">
              <a:lnSpc>
                <a:spcPct val="150000"/>
              </a:lnSpc>
            </a:pPr>
            <a:r>
              <a:rPr lang="en-US" sz="2800" kern="0" dirty="0" smtClean="0">
                <a:solidFill>
                  <a:schemeClr val="bg1"/>
                </a:solidFill>
              </a:rPr>
              <a:t>Milan Martiniak</a:t>
            </a:r>
          </a:p>
          <a:p>
            <a:pPr algn="l">
              <a:lnSpc>
                <a:spcPct val="150000"/>
              </a:lnSpc>
            </a:pPr>
            <a:r>
              <a:rPr lang="en-US" sz="2800" kern="0" dirty="0" smtClean="0">
                <a:solidFill>
                  <a:schemeClr val="bg1"/>
                </a:solidFill>
              </a:rPr>
              <a:t>martiniak@kros.sk</a:t>
            </a:r>
          </a:p>
          <a:p>
            <a:pPr algn="l">
              <a:lnSpc>
                <a:spcPct val="150000"/>
              </a:lnSpc>
            </a:pPr>
            <a:r>
              <a:rPr lang="en-US" sz="2800" kern="0" dirty="0" smtClean="0">
                <a:solidFill>
                  <a:schemeClr val="bg1"/>
                </a:solidFill>
              </a:rPr>
              <a:t>@</a:t>
            </a:r>
            <a:r>
              <a:rPr lang="en-US" sz="2800" kern="0" dirty="0" err="1" smtClean="0">
                <a:solidFill>
                  <a:schemeClr val="bg1"/>
                </a:solidFill>
              </a:rPr>
              <a:t>MinoMartiniak</a:t>
            </a:r>
            <a:endParaRPr lang="en-US" sz="2800" kern="0" dirty="0" smtClean="0">
              <a:solidFill>
                <a:schemeClr val="bg1"/>
              </a:solidFill>
            </a:endParaRPr>
          </a:p>
          <a:p>
            <a:pPr algn="l">
              <a:lnSpc>
                <a:spcPct val="150000"/>
              </a:lnSpc>
            </a:pPr>
            <a:r>
              <a:rPr lang="en-US" sz="2800" kern="0" dirty="0">
                <a:solidFill>
                  <a:schemeClr val="bg1"/>
                </a:solidFill>
              </a:rPr>
              <a:t>https://github.com/Burgyn</a:t>
            </a:r>
            <a:r>
              <a:rPr lang="en-US" sz="2800" kern="0" dirty="0" smtClean="0">
                <a:solidFill>
                  <a:schemeClr val="bg1"/>
                </a:solidFill>
              </a:rPr>
              <a:t>/</a:t>
            </a:r>
          </a:p>
        </p:txBody>
      </p:sp>
    </p:spTree>
    <p:extLst>
      <p:ext uri="{BB962C8B-B14F-4D97-AF65-F5344CB8AC3E}">
        <p14:creationId xmlns:p14="http://schemas.microsoft.com/office/powerpoint/2010/main" val="4055223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Aké typy programátorov rozlišujem</a:t>
            </a:r>
            <a:r>
              <a:rPr lang="sk-SK" dirty="0" smtClean="0"/>
              <a:t>?</a:t>
            </a:r>
            <a:endParaRPr lang="sk-SK" dirty="0"/>
          </a:p>
        </p:txBody>
      </p:sp>
      <p:sp>
        <p:nvSpPr>
          <p:cNvPr id="3" name="Zástupný objekt pre obsah 2"/>
          <p:cNvSpPr>
            <a:spLocks noGrp="1"/>
          </p:cNvSpPr>
          <p:nvPr>
            <p:ph idx="1"/>
          </p:nvPr>
        </p:nvSpPr>
        <p:spPr/>
        <p:txBody>
          <a:bodyPr/>
          <a:lstStyle/>
          <a:p>
            <a:r>
              <a:rPr lang="sk-SK" dirty="0" err="1" smtClean="0"/>
              <a:t>Kóder</a:t>
            </a:r>
            <a:endParaRPr lang="en-US" dirty="0" smtClean="0"/>
          </a:p>
          <a:p>
            <a:pPr lvl="1"/>
            <a:r>
              <a:rPr lang="sk-SK" dirty="0"/>
              <a:t>Vie </a:t>
            </a:r>
            <a:r>
              <a:rPr lang="sk-SK" dirty="0" err="1" smtClean="0"/>
              <a:t>algoritmovať</a:t>
            </a:r>
            <a:r>
              <a:rPr lang="en-US" dirty="0" smtClean="0"/>
              <a:t>,</a:t>
            </a:r>
          </a:p>
          <a:p>
            <a:pPr lvl="1"/>
            <a:r>
              <a:rPr lang="sk-SK" dirty="0"/>
              <a:t>dokáže deduktívne myslieť a riešiť </a:t>
            </a:r>
            <a:r>
              <a:rPr lang="sk-SK" dirty="0" smtClean="0"/>
              <a:t>problémy</a:t>
            </a:r>
            <a:r>
              <a:rPr lang="en-US" dirty="0" smtClean="0"/>
              <a:t>,</a:t>
            </a:r>
          </a:p>
          <a:p>
            <a:pPr lvl="1"/>
            <a:r>
              <a:rPr lang="sk-SK" dirty="0"/>
              <a:t>má rád technológie a rád sa v nich </a:t>
            </a:r>
            <a:r>
              <a:rPr lang="sk-SK" dirty="0" smtClean="0"/>
              <a:t>šprtá</a:t>
            </a:r>
            <a:r>
              <a:rPr lang="en-US" dirty="0" smtClean="0"/>
              <a:t>,</a:t>
            </a:r>
          </a:p>
          <a:p>
            <a:pPr lvl="1"/>
            <a:r>
              <a:rPr lang="sk-SK" dirty="0" smtClean="0"/>
              <a:t>naprogramuje takmer čokoľvek.</a:t>
            </a:r>
            <a:endParaRPr lang="en-US" dirty="0" smtClean="0"/>
          </a:p>
          <a:p>
            <a:r>
              <a:rPr lang="sk-SK" dirty="0" smtClean="0"/>
              <a:t>Vývojár</a:t>
            </a:r>
          </a:p>
          <a:p>
            <a:pPr lvl="1"/>
            <a:r>
              <a:rPr lang="sk-SK" dirty="0" smtClean="0"/>
              <a:t>Udržuje čistotu kódu,</a:t>
            </a:r>
          </a:p>
          <a:p>
            <a:pPr lvl="1"/>
            <a:r>
              <a:rPr lang="sk-SK" dirty="0"/>
              <a:t>v</a:t>
            </a:r>
            <a:r>
              <a:rPr lang="sk-SK" dirty="0" smtClean="0"/>
              <a:t>ie </a:t>
            </a:r>
            <a:r>
              <a:rPr lang="sk-SK" dirty="0"/>
              <a:t>navrhnúť vnútornú štruktúru projektu tak aby sa na tom dalo stavať dlhodobé </a:t>
            </a:r>
            <a:r>
              <a:rPr lang="sk-SK" dirty="0" smtClean="0"/>
              <a:t>riešenie</a:t>
            </a:r>
            <a:r>
              <a:rPr lang="sk-SK" dirty="0"/>
              <a:t>.</a:t>
            </a:r>
          </a:p>
          <a:p>
            <a:pPr lvl="1"/>
            <a:r>
              <a:rPr lang="sk-SK" dirty="0" smtClean="0"/>
              <a:t>Niekto to má prirodzene v sebe</a:t>
            </a:r>
            <a:r>
              <a:rPr lang="en-US" dirty="0" smtClean="0"/>
              <a:t>.</a:t>
            </a:r>
            <a:r>
              <a:rPr lang="sk-SK" dirty="0" smtClean="0"/>
              <a:t> </a:t>
            </a:r>
            <a:endParaRPr lang="en-US" dirty="0" smtClean="0"/>
          </a:p>
          <a:p>
            <a:pPr lvl="1"/>
            <a:r>
              <a:rPr lang="en-US" dirty="0" smtClean="0"/>
              <a:t>M</a:t>
            </a:r>
            <a:r>
              <a:rPr lang="sk-SK" dirty="0" smtClean="0"/>
              <a:t>y ostatní to musíme získať praxou</a:t>
            </a:r>
            <a:r>
              <a:rPr lang="en-US" dirty="0" smtClean="0"/>
              <a:t>.</a:t>
            </a:r>
            <a:r>
              <a:rPr lang="sk-SK" dirty="0" smtClean="0"/>
              <a:t> </a:t>
            </a:r>
            <a:r>
              <a:rPr lang="en-US" dirty="0" smtClean="0">
                <a:sym typeface="Wingdings" panose="05000000000000000000" pitchFamily="2" charset="2"/>
              </a:rPr>
              <a:t></a:t>
            </a:r>
            <a:endParaRPr lang="sk-SK" dirty="0"/>
          </a:p>
        </p:txBody>
      </p:sp>
    </p:spTree>
    <p:extLst>
      <p:ext uri="{BB962C8B-B14F-4D97-AF65-F5344CB8AC3E}">
        <p14:creationId xmlns:p14="http://schemas.microsoft.com/office/powerpoint/2010/main" val="3922391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Kedy </a:t>
            </a:r>
            <a:r>
              <a:rPr lang="sk-SK" dirty="0"/>
              <a:t>je dôležité zamýšľať sa nad </a:t>
            </a:r>
            <a:r>
              <a:rPr lang="sk-SK" dirty="0" err="1" smtClean="0"/>
              <a:t>architek</a:t>
            </a:r>
            <a:r>
              <a:rPr lang="en-US" dirty="0" smtClean="0"/>
              <a:t>t</a:t>
            </a:r>
            <a:r>
              <a:rPr lang="sk-SK" dirty="0" err="1" smtClean="0"/>
              <a:t>úrou</a:t>
            </a:r>
            <a:r>
              <a:rPr lang="sk-SK" dirty="0" smtClean="0"/>
              <a:t>? xxx</a:t>
            </a:r>
            <a:endParaRPr lang="sk-SK" dirty="0"/>
          </a:p>
        </p:txBody>
      </p:sp>
      <p:sp>
        <p:nvSpPr>
          <p:cNvPr id="3" name="Zástupný objekt pre obsah 2"/>
          <p:cNvSpPr>
            <a:spLocks noGrp="1"/>
          </p:cNvSpPr>
          <p:nvPr>
            <p:ph idx="1"/>
          </p:nvPr>
        </p:nvSpPr>
        <p:spPr/>
        <p:txBody>
          <a:bodyPr/>
          <a:lstStyle/>
          <a:p>
            <a:r>
              <a:rPr lang="sk-SK" dirty="0" smtClean="0"/>
              <a:t>vždy</a:t>
            </a:r>
          </a:p>
          <a:p>
            <a:r>
              <a:rPr lang="sk-SK" dirty="0" smtClean="0"/>
              <a:t>p</a:t>
            </a:r>
            <a:r>
              <a:rPr lang="en-US" dirty="0" err="1" smtClean="0"/>
              <a:t>rojekt</a:t>
            </a:r>
            <a:r>
              <a:rPr lang="en-US" dirty="0" smtClean="0"/>
              <a:t>, </a:t>
            </a:r>
            <a:r>
              <a:rPr lang="en-US" dirty="0" err="1" smtClean="0"/>
              <a:t>na</a:t>
            </a:r>
            <a:r>
              <a:rPr lang="en-US" dirty="0" smtClean="0"/>
              <a:t> </a:t>
            </a:r>
            <a:r>
              <a:rPr lang="en-US" dirty="0" err="1" smtClean="0"/>
              <a:t>ktorom</a:t>
            </a:r>
            <a:r>
              <a:rPr lang="en-US" dirty="0" smtClean="0"/>
              <a:t> </a:t>
            </a:r>
            <a:r>
              <a:rPr lang="en-US" dirty="0" err="1" smtClean="0"/>
              <a:t>pracuje</a:t>
            </a:r>
            <a:r>
              <a:rPr lang="en-US" dirty="0" smtClean="0"/>
              <a:t> </a:t>
            </a:r>
            <a:r>
              <a:rPr lang="en-US" dirty="0" err="1" smtClean="0"/>
              <a:t>viac</a:t>
            </a:r>
            <a:r>
              <a:rPr lang="en-US" dirty="0" smtClean="0"/>
              <a:t> </a:t>
            </a:r>
            <a:r>
              <a:rPr lang="sk-SK" dirty="0" smtClean="0"/>
              <a:t>ľudí,</a:t>
            </a:r>
          </a:p>
          <a:p>
            <a:r>
              <a:rPr lang="sk-SK" dirty="0"/>
              <a:t>p</a:t>
            </a:r>
            <a:r>
              <a:rPr lang="sk-SK" dirty="0" smtClean="0"/>
              <a:t>rojekt, ktorý sa má dlhodobo rozvíjať,</a:t>
            </a:r>
          </a:p>
          <a:p>
            <a:endParaRPr lang="sk-SK" dirty="0" smtClean="0"/>
          </a:p>
          <a:p>
            <a:endParaRPr lang="sk-SK" dirty="0"/>
          </a:p>
        </p:txBody>
      </p:sp>
    </p:spTree>
    <p:extLst>
      <p:ext uri="{BB962C8B-B14F-4D97-AF65-F5344CB8AC3E}">
        <p14:creationId xmlns:p14="http://schemas.microsoft.com/office/powerpoint/2010/main" val="637245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Čo je dôsledkom zlej architektúry xxx</a:t>
            </a:r>
            <a:endParaRPr lang="sk-SK" dirty="0"/>
          </a:p>
        </p:txBody>
      </p:sp>
      <p:sp>
        <p:nvSpPr>
          <p:cNvPr id="3" name="Zástupný objekt pre obsah 2"/>
          <p:cNvSpPr>
            <a:spLocks noGrp="1"/>
          </p:cNvSpPr>
          <p:nvPr>
            <p:ph idx="1"/>
          </p:nvPr>
        </p:nvSpPr>
        <p:spPr/>
        <p:txBody>
          <a:bodyPr/>
          <a:lstStyle/>
          <a:p>
            <a:r>
              <a:rPr lang="sk-SK" dirty="0" smtClean="0"/>
              <a:t>Drahšie zapracovanie novej funkčnosti</a:t>
            </a:r>
          </a:p>
          <a:p>
            <a:r>
              <a:rPr lang="sk-SK" dirty="0" smtClean="0"/>
              <a:t>Väčšia chybovosť</a:t>
            </a:r>
          </a:p>
          <a:p>
            <a:r>
              <a:rPr lang="sk-SK" dirty="0" smtClean="0"/>
              <a:t>Nálada v tíme</a:t>
            </a:r>
          </a:p>
          <a:p>
            <a:r>
              <a:rPr lang="sk-SK" dirty="0" smtClean="0"/>
              <a:t>Zastupiteľnosť v tíme</a:t>
            </a:r>
          </a:p>
          <a:p>
            <a:endParaRPr lang="sk-SK" dirty="0"/>
          </a:p>
        </p:txBody>
      </p:sp>
    </p:spTree>
    <p:extLst>
      <p:ext uri="{BB962C8B-B14F-4D97-AF65-F5344CB8AC3E}">
        <p14:creationId xmlns:p14="http://schemas.microsoft.com/office/powerpoint/2010/main" val="1292887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Najčastejšie chyby xxx</a:t>
            </a:r>
            <a:endParaRPr lang="sk-SK" dirty="0"/>
          </a:p>
        </p:txBody>
      </p:sp>
      <p:sp>
        <p:nvSpPr>
          <p:cNvPr id="3" name="Zástupný objekt pre obsah 2"/>
          <p:cNvSpPr>
            <a:spLocks noGrp="1"/>
          </p:cNvSpPr>
          <p:nvPr>
            <p:ph idx="1"/>
          </p:nvPr>
        </p:nvSpPr>
        <p:spPr/>
        <p:txBody>
          <a:bodyPr/>
          <a:lstStyle/>
          <a:p>
            <a:r>
              <a:rPr lang="sk-SK" dirty="0"/>
              <a:t>Postupné nabaľovanie zodpovednosti jednotlivých tried.</a:t>
            </a:r>
          </a:p>
          <a:p>
            <a:r>
              <a:rPr lang="sk-SK" dirty="0"/>
              <a:t>Zavádzanie </a:t>
            </a:r>
            <a:r>
              <a:rPr lang="sk-SK" dirty="0" err="1"/>
              <a:t>závyslostí</a:t>
            </a:r>
            <a:r>
              <a:rPr lang="sk-SK" dirty="0"/>
              <a:t> a väzieb medzi jednotlivými triedami. (Zmena v jednej môže mať za následok narušenie iných)</a:t>
            </a:r>
          </a:p>
          <a:p>
            <a:r>
              <a:rPr lang="sk-SK" dirty="0"/>
              <a:t>Rozširovanie duplicitného kódu.</a:t>
            </a:r>
          </a:p>
          <a:p>
            <a:endParaRPr lang="sk-SK" dirty="0"/>
          </a:p>
        </p:txBody>
      </p:sp>
    </p:spTree>
    <p:extLst>
      <p:ext uri="{BB962C8B-B14F-4D97-AF65-F5344CB8AC3E}">
        <p14:creationId xmlns:p14="http://schemas.microsoft.com/office/powerpoint/2010/main" val="1457309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Ako sa to dá riešiť</a:t>
            </a:r>
            <a:r>
              <a:rPr lang="sk-SK" dirty="0" smtClean="0"/>
              <a:t>? xxx</a:t>
            </a:r>
            <a:endParaRPr lang="sk-SK" dirty="0"/>
          </a:p>
        </p:txBody>
      </p:sp>
      <p:sp>
        <p:nvSpPr>
          <p:cNvPr id="3" name="Zástupný objekt pre obsah 2"/>
          <p:cNvSpPr>
            <a:spLocks noGrp="1"/>
          </p:cNvSpPr>
          <p:nvPr>
            <p:ph idx="1"/>
          </p:nvPr>
        </p:nvSpPr>
        <p:spPr/>
        <p:txBody>
          <a:bodyPr/>
          <a:lstStyle/>
          <a:p>
            <a:r>
              <a:rPr lang="sk-SK" dirty="0"/>
              <a:t>Výber správnej architektúry. (MVC, MVVM, MVP, </a:t>
            </a:r>
            <a:r>
              <a:rPr lang="sk-SK" dirty="0" err="1"/>
              <a:t>Microservices</a:t>
            </a:r>
            <a:r>
              <a:rPr lang="sk-SK" dirty="0"/>
              <a:t>, </a:t>
            </a:r>
            <a:r>
              <a:rPr lang="sk-SK" dirty="0" smtClean="0"/>
              <a:t>...)</a:t>
            </a:r>
          </a:p>
          <a:p>
            <a:r>
              <a:rPr lang="sk-SK" b="1" dirty="0"/>
              <a:t>Nasledovanie Design </a:t>
            </a:r>
            <a:r>
              <a:rPr lang="sk-SK" b="1" dirty="0" err="1"/>
              <a:t>Principles</a:t>
            </a:r>
            <a:r>
              <a:rPr lang="sk-SK" b="1" dirty="0"/>
              <a:t>.</a:t>
            </a:r>
          </a:p>
          <a:p>
            <a:r>
              <a:rPr lang="sk-SK" dirty="0"/>
              <a:t>Používanie správnych návrhových vzorov na riešenie jednotlivých problémov.</a:t>
            </a:r>
            <a:endParaRPr lang="sk-SK" dirty="0" smtClean="0"/>
          </a:p>
        </p:txBody>
      </p:sp>
    </p:spTree>
    <p:extLst>
      <p:ext uri="{BB962C8B-B14F-4D97-AF65-F5344CB8AC3E}">
        <p14:creationId xmlns:p14="http://schemas.microsoft.com/office/powerpoint/2010/main" val="97836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S.O.L.I.D </a:t>
            </a:r>
            <a:r>
              <a:rPr lang="sk-SK" dirty="0" err="1" smtClean="0"/>
              <a:t>Principles</a:t>
            </a:r>
            <a:r>
              <a:rPr lang="sk-SK" dirty="0" smtClean="0"/>
              <a:t> xxx</a:t>
            </a:r>
            <a:endParaRPr lang="sk-SK" dirty="0"/>
          </a:p>
        </p:txBody>
      </p:sp>
      <p:sp>
        <p:nvSpPr>
          <p:cNvPr id="3" name="Zástupný objekt pre obsah 2"/>
          <p:cNvSpPr>
            <a:spLocks noGrp="1"/>
          </p:cNvSpPr>
          <p:nvPr>
            <p:ph idx="1"/>
          </p:nvPr>
        </p:nvSpPr>
        <p:spPr/>
        <p:txBody>
          <a:bodyPr/>
          <a:lstStyle/>
          <a:p>
            <a:r>
              <a:rPr lang="sk-SK" dirty="0" err="1" smtClean="0"/>
              <a:t>Sada</a:t>
            </a:r>
            <a:r>
              <a:rPr lang="sk-SK" dirty="0"/>
              <a:t> </a:t>
            </a:r>
            <a:r>
              <a:rPr lang="sk-SK" dirty="0" smtClean="0"/>
              <a:t>princípov, ktorých dodržiavanie nám pomôže vyhnúť sa veľkému množstvu chýb už počas fázy návrhu.</a:t>
            </a:r>
          </a:p>
          <a:p>
            <a:r>
              <a:rPr lang="sk-SK" dirty="0" smtClean="0"/>
              <a:t>Pomáhajú nám vytvárať „nezávislé“ triedy, ktoré majú medzi sebou voľné väzby.</a:t>
            </a:r>
          </a:p>
          <a:p>
            <a:r>
              <a:rPr lang="sk-SK" dirty="0" smtClean="0"/>
              <a:t>Sformuloval ich </a:t>
            </a:r>
            <a:r>
              <a:rPr lang="sk-SK" dirty="0"/>
              <a:t>Robert C</a:t>
            </a:r>
            <a:r>
              <a:rPr lang="sk-SK" dirty="0" smtClean="0"/>
              <a:t>. Martin (</a:t>
            </a:r>
            <a:r>
              <a:rPr lang="sk-SK" dirty="0" err="1" smtClean="0"/>
              <a:t>Uncle</a:t>
            </a:r>
            <a:r>
              <a:rPr lang="sk-SK" dirty="0" smtClean="0"/>
              <a:t> Bob) v 1996</a:t>
            </a:r>
          </a:p>
          <a:p>
            <a:r>
              <a:rPr lang="sk-SK" dirty="0" smtClean="0"/>
              <a:t>Je to akronym:</a:t>
            </a:r>
          </a:p>
          <a:p>
            <a:endParaRPr lang="sk-SK" dirty="0" smtClean="0"/>
          </a:p>
          <a:p>
            <a:r>
              <a:rPr lang="en-US" b="1" dirty="0"/>
              <a:t>S</a:t>
            </a:r>
            <a:r>
              <a:rPr lang="en-US" dirty="0"/>
              <a:t> - Single Responsibility Principle (SRP)</a:t>
            </a:r>
          </a:p>
          <a:p>
            <a:r>
              <a:rPr lang="en-US" b="1" dirty="0"/>
              <a:t>O</a:t>
            </a:r>
            <a:r>
              <a:rPr lang="en-US" dirty="0"/>
              <a:t> - Open closed Principle (OCP)</a:t>
            </a:r>
          </a:p>
          <a:p>
            <a:r>
              <a:rPr lang="en-US" b="1" dirty="0"/>
              <a:t>L</a:t>
            </a:r>
            <a:r>
              <a:rPr lang="en-US" dirty="0"/>
              <a:t> - </a:t>
            </a:r>
            <a:r>
              <a:rPr lang="en-US" dirty="0" err="1"/>
              <a:t>Liskov</a:t>
            </a:r>
            <a:r>
              <a:rPr lang="en-US" dirty="0"/>
              <a:t> substitution Principle (LSP)</a:t>
            </a:r>
          </a:p>
          <a:p>
            <a:r>
              <a:rPr lang="en-US" b="1" dirty="0"/>
              <a:t>I</a:t>
            </a:r>
            <a:r>
              <a:rPr lang="en-US" dirty="0"/>
              <a:t> - Interface Segregation Principle (ISP)</a:t>
            </a:r>
          </a:p>
          <a:p>
            <a:r>
              <a:rPr lang="en-US" b="1" dirty="0"/>
              <a:t>D</a:t>
            </a:r>
            <a:r>
              <a:rPr lang="en-US" dirty="0"/>
              <a:t> - Dependency Inversion </a:t>
            </a:r>
            <a:r>
              <a:rPr lang="en-US" dirty="0" err="1"/>
              <a:t>Princile</a:t>
            </a:r>
            <a:r>
              <a:rPr lang="en-US" dirty="0"/>
              <a:t> (DIP)</a:t>
            </a:r>
          </a:p>
          <a:p>
            <a:endParaRPr lang="sk-SK" dirty="0" smtClean="0"/>
          </a:p>
          <a:p>
            <a:endParaRPr lang="sk-SK" dirty="0"/>
          </a:p>
        </p:txBody>
      </p:sp>
    </p:spTree>
    <p:extLst>
      <p:ext uri="{BB962C8B-B14F-4D97-AF65-F5344CB8AC3E}">
        <p14:creationId xmlns:p14="http://schemas.microsoft.com/office/powerpoint/2010/main" val="2049331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Single Responsibility Principle (SRP</a:t>
            </a:r>
            <a:r>
              <a:rPr lang="en-US" dirty="0" smtClean="0"/>
              <a:t>)</a:t>
            </a:r>
            <a:r>
              <a:rPr lang="sk-SK" dirty="0" smtClean="0"/>
              <a:t> xxx</a:t>
            </a:r>
            <a:endParaRPr lang="en-US" dirty="0"/>
          </a:p>
        </p:txBody>
      </p:sp>
      <p:sp>
        <p:nvSpPr>
          <p:cNvPr id="3" name="Zástupný objekt pre obsah 2"/>
          <p:cNvSpPr>
            <a:spLocks noGrp="1"/>
          </p:cNvSpPr>
          <p:nvPr>
            <p:ph idx="1"/>
          </p:nvPr>
        </p:nvSpPr>
        <p:spPr/>
        <p:txBody>
          <a:bodyPr/>
          <a:lstStyle/>
          <a:p>
            <a:r>
              <a:rPr lang="sk-SK" dirty="0" smtClean="0"/>
              <a:t>„</a:t>
            </a:r>
            <a:r>
              <a:rPr lang="en-US" dirty="0"/>
              <a:t>Every software module should have one, and only one reason to change</a:t>
            </a:r>
            <a:r>
              <a:rPr lang="en-US" dirty="0" smtClean="0"/>
              <a:t>.</a:t>
            </a:r>
            <a:r>
              <a:rPr lang="sk-SK" dirty="0" smtClean="0"/>
              <a:t>“</a:t>
            </a:r>
            <a:endParaRPr lang="sk-SK" dirty="0"/>
          </a:p>
        </p:txBody>
      </p:sp>
    </p:spTree>
    <p:extLst>
      <p:ext uri="{BB962C8B-B14F-4D97-AF65-F5344CB8AC3E}">
        <p14:creationId xmlns:p14="http://schemas.microsoft.com/office/powerpoint/2010/main" val="3695212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Open closed Principle (OCP</a:t>
            </a:r>
            <a:r>
              <a:rPr lang="en-US" dirty="0" smtClean="0"/>
              <a:t>)</a:t>
            </a:r>
            <a:r>
              <a:rPr lang="sk-SK" dirty="0" smtClean="0"/>
              <a:t> xxx</a:t>
            </a:r>
            <a:r>
              <a:rPr lang="en-US" dirty="0"/>
              <a:t/>
            </a:r>
            <a:br>
              <a:rPr lang="en-US" dirty="0"/>
            </a:br>
            <a:endParaRPr lang="sk-SK" dirty="0"/>
          </a:p>
        </p:txBody>
      </p:sp>
      <p:sp>
        <p:nvSpPr>
          <p:cNvPr id="3" name="Zástupný objekt pre obsah 2"/>
          <p:cNvSpPr>
            <a:spLocks noGrp="1"/>
          </p:cNvSpPr>
          <p:nvPr>
            <p:ph idx="1"/>
          </p:nvPr>
        </p:nvSpPr>
        <p:spPr/>
        <p:txBody>
          <a:bodyPr/>
          <a:lstStyle/>
          <a:p>
            <a:r>
              <a:rPr lang="sk-SK" dirty="0" smtClean="0"/>
              <a:t>„</a:t>
            </a:r>
            <a:r>
              <a:rPr lang="en-US" dirty="0"/>
              <a:t>A software module/class is open for extension and closed for modification</a:t>
            </a:r>
            <a:r>
              <a:rPr lang="en-US" dirty="0" smtClean="0"/>
              <a:t>.</a:t>
            </a:r>
            <a:r>
              <a:rPr lang="sk-SK" dirty="0" smtClean="0"/>
              <a:t>“</a:t>
            </a:r>
            <a:endParaRPr lang="sk-SK" dirty="0"/>
          </a:p>
        </p:txBody>
      </p:sp>
    </p:spTree>
    <p:extLst>
      <p:ext uri="{BB962C8B-B14F-4D97-AF65-F5344CB8AC3E}">
        <p14:creationId xmlns:p14="http://schemas.microsoft.com/office/powerpoint/2010/main" val="292348546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8"/>
</p:tagLst>
</file>

<file path=ppt/theme/theme1.xml><?xml version="1.0" encoding="utf-8"?>
<a:theme xmlns:a="http://schemas.openxmlformats.org/drawingml/2006/main" name="Predvolený návrh">
  <a:themeElements>
    <a:clrScheme name="Predvolený návrh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edvolený návrh">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dvolený návrh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dvolený návrh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dvolený návrh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dvolený návrh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dvolený návrh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dvolený návrh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dvolený návrh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dvolený návrh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dvolený návrh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dvolený návrh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dvolený návrh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dvolený návrh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ív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ív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24425</TotalTime>
  <Words>803</Words>
  <Application>Microsoft Office PowerPoint</Application>
  <PresentationFormat>Diapozitívy</PresentationFormat>
  <Paragraphs>91</Paragraphs>
  <Slides>13</Slides>
  <Notes>4</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13</vt:i4>
      </vt:variant>
    </vt:vector>
  </HeadingPairs>
  <TitlesOfParts>
    <vt:vector size="18" baseType="lpstr">
      <vt:lpstr>Arial</vt:lpstr>
      <vt:lpstr>Ubuntu</vt:lpstr>
      <vt:lpstr>Verdana</vt:lpstr>
      <vt:lpstr>Wingdings</vt:lpstr>
      <vt:lpstr>Predvolený návrh</vt:lpstr>
      <vt:lpstr>Prezentácia programu PowerPoint</vt:lpstr>
      <vt:lpstr>Aké typy programátorov rozlišujem?</vt:lpstr>
      <vt:lpstr>Kedy je dôležité zamýšľať sa nad architektúrou? xxx</vt:lpstr>
      <vt:lpstr>Čo je dôsledkom zlej architektúry xxx</vt:lpstr>
      <vt:lpstr>Najčastejšie chyby xxx</vt:lpstr>
      <vt:lpstr>Ako sa to dá riešiť? xxx</vt:lpstr>
      <vt:lpstr>S.O.L.I.D Principles xxx</vt:lpstr>
      <vt:lpstr>Single Responsibility Principle (SRP) xxx</vt:lpstr>
      <vt:lpstr>Open closed Principle (OCP) xxx </vt:lpstr>
      <vt:lpstr>Liskov substitution Principle (LSP) xxx</vt:lpstr>
      <vt:lpstr>Interface Segregation Principle (ISP) xxx</vt:lpstr>
      <vt:lpstr>Dependency Inversion Princile (DIP) xxx</vt:lpstr>
      <vt:lpstr>Ďakujem za pozornosť</vt:lpstr>
    </vt:vector>
  </TitlesOfParts>
  <Company>KROS s.r.o.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Mgr. Jiri Galdia</dc:creator>
  <cp:lastModifiedBy>Ing. Milan Martiniak</cp:lastModifiedBy>
  <cp:revision>532</cp:revision>
  <dcterms:created xsi:type="dcterms:W3CDTF">2007-06-28T12:02:13Z</dcterms:created>
  <dcterms:modified xsi:type="dcterms:W3CDTF">2017-12-04T13:26:40Z</dcterms:modified>
</cp:coreProperties>
</file>