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1" r:id="rId10"/>
    <p:sldId id="268" r:id="rId11"/>
    <p:sldId id="269" r:id="rId12"/>
    <p:sldId id="270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800"/>
    <a:srgbClr val="E74C3C"/>
    <a:srgbClr val="7CA900"/>
    <a:srgbClr val="6C2D7C"/>
    <a:srgbClr val="482958"/>
    <a:srgbClr val="41A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2541710"/>
            <a:ext cx="12192000" cy="1641490"/>
          </a:xfrm>
        </p:spPr>
        <p:txBody>
          <a:bodyPr anchor="ctr">
            <a:noAutofit/>
          </a:bodyPr>
          <a:lstStyle/>
          <a:p>
            <a:pPr algn="ctr"/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S.O.L.I.D </a:t>
            </a:r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Principles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Milan Martiniak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2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A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3512128"/>
            <a:ext cx="12192000" cy="3345874"/>
          </a:xfrm>
        </p:spPr>
        <p:txBody>
          <a:bodyPr wrap="square" lIns="360000" rIns="2160000" anchor="t">
            <a:noAutofit/>
          </a:bodyPr>
          <a:lstStyle/>
          <a:p>
            <a:pPr algn="l"/>
            <a:r>
              <a:rPr lang="sk-SK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Single </a:t>
            </a:r>
            <a:r>
              <a:rPr lang="sk-SK" sz="7200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Responsibility</a:t>
            </a:r>
            <a:r>
              <a:rPr lang="sk-SK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sk-SK" sz="7200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</a:t>
            </a:r>
            <a:endParaRPr lang="sk-SK" sz="72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6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„A </a:t>
            </a:r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should have one, and only one reason to 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change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72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4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980000" rIns="2016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„Veď tu je vždy len jeden dôvod na zmenu ... zmena požiadaviek“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8281554" y="4447307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„Brilantný“ </a:t>
            </a:r>
            <a:r>
              <a:rPr lang="sk-SK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kóder</a:t>
            </a:r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č. </a:t>
            </a:r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sk-SK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8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1710437"/>
            <a:ext cx="12192000" cy="1641490"/>
          </a:xfrm>
        </p:spPr>
        <p:txBody>
          <a:bodyPr>
            <a:noAutofit/>
          </a:bodyPr>
          <a:lstStyle/>
          <a:p>
            <a:pPr algn="ctr"/>
            <a:r>
              <a:rPr lang="sk-SK" sz="54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Otázky ???</a:t>
            </a:r>
            <a:endParaRPr lang="sk-SK" sz="54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>
          <a:xfrm>
            <a:off x="3023756" y="3694375"/>
            <a:ext cx="8323118" cy="2447234"/>
          </a:xfrm>
        </p:spPr>
        <p:txBody>
          <a:bodyPr anchor="t"/>
          <a:lstStyle/>
          <a:p>
            <a:pPr algn="l"/>
            <a:r>
              <a:rPr lang="sk-SK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Milan Martiniak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sk-SK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artiniak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@kros.sk</a:t>
            </a:r>
          </a:p>
          <a:p>
            <a:pPr algn="l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MinoMartiniak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https://github.com/Burgyn/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77" y="3621329"/>
            <a:ext cx="2520280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2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2541710"/>
            <a:ext cx="12192000" cy="1641490"/>
          </a:xfrm>
        </p:spPr>
        <p:txBody>
          <a:bodyPr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počulo o S.O.L.I.D?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Koľko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44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2541710"/>
            <a:ext cx="12192000" cy="1641490"/>
          </a:xfrm>
        </p:spPr>
        <p:txBody>
          <a:bodyPr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vie vymenovať všetkých 5?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Koľko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25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vie vysvetliť </a:t>
            </a:r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Liskov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’s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Substitution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Koľko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57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chce pracovať na novom projekte?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Koľko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57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si myslí, že bude stavať projekt na zelenej lúke?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Koľko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52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259773" y="3377045"/>
            <a:ext cx="10723419" cy="2670464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DEMO: Ukážka pôvodnej aplikácie</a:t>
            </a:r>
            <a:endParaRPr lang="sk-SK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26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si myslí, že to je dobre napísaná aplikácia?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Koľko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55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Skupina 14"/>
          <p:cNvGrpSpPr/>
          <p:nvPr/>
        </p:nvGrpSpPr>
        <p:grpSpPr>
          <a:xfrm>
            <a:off x="238989" y="3979810"/>
            <a:ext cx="1908000" cy="2670372"/>
            <a:chOff x="238989" y="3979810"/>
            <a:chExt cx="2098966" cy="2670372"/>
          </a:xfrm>
        </p:grpSpPr>
        <p:sp>
          <p:nvSpPr>
            <p:cNvPr id="6" name="Obdĺžnik 5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6C2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8" name="BlokTextu 7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</a:t>
              </a:r>
              <a:endParaRPr lang="sk-SK" sz="4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9" name="BlokTextu 8"/>
            <p:cNvSpPr txBox="1"/>
            <p:nvPr/>
          </p:nvSpPr>
          <p:spPr>
            <a:xfrm>
              <a:off x="342900" y="4709683"/>
              <a:ext cx="8208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SRP</a:t>
              </a:r>
              <a:endParaRPr lang="sk-SK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BlokTextu 9"/>
            <p:cNvSpPr txBox="1"/>
            <p:nvPr/>
          </p:nvSpPr>
          <p:spPr>
            <a:xfrm>
              <a:off x="342898" y="5320145"/>
              <a:ext cx="182880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Single</a:t>
              </a: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Responsibility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" name="Skupina 15"/>
          <p:cNvGrpSpPr/>
          <p:nvPr/>
        </p:nvGrpSpPr>
        <p:grpSpPr>
          <a:xfrm>
            <a:off x="2223192" y="3979626"/>
            <a:ext cx="1908000" cy="2670372"/>
            <a:chOff x="238989" y="3979810"/>
            <a:chExt cx="2098966" cy="2670372"/>
          </a:xfrm>
        </p:grpSpPr>
        <p:sp>
          <p:nvSpPr>
            <p:cNvPr id="17" name="Obdĺžnik 16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7C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18" name="BlokTextu 17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</a:t>
              </a:r>
              <a:endParaRPr lang="sk-SK" sz="4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9" name="BlokTextu 18"/>
            <p:cNvSpPr txBox="1"/>
            <p:nvPr/>
          </p:nvSpPr>
          <p:spPr>
            <a:xfrm>
              <a:off x="342900" y="4709683"/>
              <a:ext cx="95344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OCP</a:t>
              </a:r>
              <a:endParaRPr lang="sk-SK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" name="BlokTextu 19"/>
            <p:cNvSpPr txBox="1"/>
            <p:nvPr/>
          </p:nvSpPr>
          <p:spPr>
            <a:xfrm>
              <a:off x="342898" y="5320145"/>
              <a:ext cx="182880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Open</a:t>
              </a:r>
              <a:r>
                <a:rPr lang="sk-SK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/</a:t>
              </a:r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</a:t>
              </a:r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losed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1" name="Skupina 20"/>
          <p:cNvGrpSpPr/>
          <p:nvPr/>
        </p:nvGrpSpPr>
        <p:grpSpPr>
          <a:xfrm>
            <a:off x="4207395" y="3979534"/>
            <a:ext cx="1908000" cy="2670372"/>
            <a:chOff x="238989" y="3979810"/>
            <a:chExt cx="2098966" cy="2670372"/>
          </a:xfrm>
        </p:grpSpPr>
        <p:sp>
          <p:nvSpPr>
            <p:cNvPr id="22" name="Obdĺžnik 21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6C2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23" name="BlokTextu 22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L</a:t>
              </a:r>
              <a:endParaRPr lang="sk-SK" sz="4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4" name="BlokTextu 23"/>
            <p:cNvSpPr txBox="1"/>
            <p:nvPr/>
          </p:nvSpPr>
          <p:spPr>
            <a:xfrm>
              <a:off x="342900" y="4709683"/>
              <a:ext cx="8208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LSP</a:t>
              </a:r>
              <a:endParaRPr lang="sk-SK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BlokTextu 24"/>
            <p:cNvSpPr txBox="1"/>
            <p:nvPr/>
          </p:nvSpPr>
          <p:spPr>
            <a:xfrm>
              <a:off x="342898" y="5320145"/>
              <a:ext cx="182880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Liskovs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Substitution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6" name="Skupina 25"/>
          <p:cNvGrpSpPr/>
          <p:nvPr/>
        </p:nvGrpSpPr>
        <p:grpSpPr>
          <a:xfrm>
            <a:off x="6191598" y="3979534"/>
            <a:ext cx="1908000" cy="2670372"/>
            <a:chOff x="238989" y="3979810"/>
            <a:chExt cx="2098966" cy="2670372"/>
          </a:xfrm>
        </p:grpSpPr>
        <p:sp>
          <p:nvSpPr>
            <p:cNvPr id="27" name="Obdĺžnik 26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7C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28" name="BlokTextu 27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</a:t>
              </a:r>
              <a:endParaRPr lang="sk-SK" sz="4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9" name="BlokTextu 28"/>
            <p:cNvSpPr txBox="1"/>
            <p:nvPr/>
          </p:nvSpPr>
          <p:spPr>
            <a:xfrm>
              <a:off x="342900" y="4709683"/>
              <a:ext cx="8208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ISP</a:t>
              </a:r>
              <a:endParaRPr lang="sk-SK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0" name="BlokTextu 29"/>
            <p:cNvSpPr txBox="1"/>
            <p:nvPr/>
          </p:nvSpPr>
          <p:spPr>
            <a:xfrm>
              <a:off x="342898" y="5320145"/>
              <a:ext cx="182880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Interface</a:t>
              </a: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Segregation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1" name="Skupina 30"/>
          <p:cNvGrpSpPr/>
          <p:nvPr/>
        </p:nvGrpSpPr>
        <p:grpSpPr>
          <a:xfrm>
            <a:off x="8175801" y="3979534"/>
            <a:ext cx="1908000" cy="2670372"/>
            <a:chOff x="238989" y="3979810"/>
            <a:chExt cx="2098966" cy="2670372"/>
          </a:xfrm>
        </p:grpSpPr>
        <p:sp>
          <p:nvSpPr>
            <p:cNvPr id="32" name="Obdĺžnik 31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6C2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33" name="BlokTextu 32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</a:t>
              </a:r>
              <a:endParaRPr lang="sk-SK" sz="4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4" name="BlokTextu 33"/>
            <p:cNvSpPr txBox="1"/>
            <p:nvPr/>
          </p:nvSpPr>
          <p:spPr>
            <a:xfrm>
              <a:off x="342900" y="4709683"/>
              <a:ext cx="8208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DIP</a:t>
              </a:r>
              <a:endParaRPr lang="sk-SK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5" name="BlokTextu 34"/>
            <p:cNvSpPr txBox="1"/>
            <p:nvPr/>
          </p:nvSpPr>
          <p:spPr>
            <a:xfrm>
              <a:off x="342898" y="5320145"/>
              <a:ext cx="182880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Dependency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Inversion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720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ĺbka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TM04033923[[fn=Hĺbka]]</Template>
  <TotalTime>126</TotalTime>
  <Words>159</Words>
  <Application>Microsoft Office PowerPoint</Application>
  <PresentationFormat>Širokouhlá</PresentationFormat>
  <Paragraphs>48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9" baseType="lpstr">
      <vt:lpstr>Arial</vt:lpstr>
      <vt:lpstr>Corbel</vt:lpstr>
      <vt:lpstr>Segoe UI Light</vt:lpstr>
      <vt:lpstr>Segoe UI Semibold</vt:lpstr>
      <vt:lpstr>Segoe UI Semilight</vt:lpstr>
      <vt:lpstr>Hĺbka</vt:lpstr>
      <vt:lpstr>The S.O.L.I.D Principles?</vt:lpstr>
      <vt:lpstr>... počulo o S.O.L.I.D?</vt:lpstr>
      <vt:lpstr>... vie vymenovať všetkých 5?</vt:lpstr>
      <vt:lpstr>... vie vysvetliť Liskov’s Substitution Principle?</vt:lpstr>
      <vt:lpstr>... chce pracovať na novom projekte?</vt:lpstr>
      <vt:lpstr>... si myslí, že bude stavať projekt na zelenej lúke?</vt:lpstr>
      <vt:lpstr>Prezentácia programu PowerPoint</vt:lpstr>
      <vt:lpstr>... si myslí, že to je dobre napísaná aplikácia?</vt:lpstr>
      <vt:lpstr>Prezentácia programu PowerPoint</vt:lpstr>
      <vt:lpstr>Single Responsibility Principle</vt:lpstr>
      <vt:lpstr>„A class should have one, and only one reason to change“</vt:lpstr>
      <vt:lpstr>„Veď tu je vždy len jeden dôvod na zmenu ... zmena požiadaviek“</vt:lpstr>
      <vt:lpstr>Otázky ???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Milan Martiniak senior</dc:title>
  <dc:creator>Ing. Milan Martiniak</dc:creator>
  <cp:lastModifiedBy>Ing. Milan Martiniak</cp:lastModifiedBy>
  <cp:revision>35</cp:revision>
  <dcterms:created xsi:type="dcterms:W3CDTF">2017-12-04T11:18:58Z</dcterms:created>
  <dcterms:modified xsi:type="dcterms:W3CDTF">2017-12-04T13:26:35Z</dcterms:modified>
</cp:coreProperties>
</file>