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7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261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5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2D7C"/>
    <a:srgbClr val="EB4800"/>
    <a:srgbClr val="E74C3C"/>
    <a:srgbClr val="7CA900"/>
    <a:srgbClr val="482958"/>
    <a:srgbClr val="41AE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8" autoAdjust="0"/>
    <p:restoredTop sz="67964" autoAdjust="0"/>
  </p:normalViewPr>
  <p:slideViewPr>
    <p:cSldViewPr snapToGrid="0">
      <p:cViewPr varScale="1">
        <p:scale>
          <a:sx n="82" d="100"/>
          <a:sy n="8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97C0A-B3BF-45C1-AF59-5C8973714672}" type="datetimeFigureOut">
              <a:rPr lang="sk-SK" smtClean="0"/>
              <a:t>5. 12. 2017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83B77B-E50F-4F41-84C3-C1D230689A8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3475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Mám radšej túto definíciu.</a:t>
            </a:r>
          </a:p>
          <a:p>
            <a:endParaRPr lang="sk-SK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 smtClean="0"/>
              <a:t>Neznamená to, že trieda</a:t>
            </a:r>
            <a:r>
              <a:rPr lang="sk-SK" baseline="0" dirty="0" smtClean="0"/>
              <a:t> má mať len jednu metódu, respektíve vlastnosť.</a:t>
            </a:r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To znamená, že trieda má spracovávať len jednu používateľskú požiadavku / potrebu. Keď sa táto zmení, tak môžem zmeniť aj danú triedu.</a:t>
            </a:r>
          </a:p>
          <a:p>
            <a:r>
              <a:rPr lang="sk-SK" dirty="0" smtClean="0"/>
              <a:t>Trieda má mať jedinú zodpovednosť pre jednu požiadavku. </a:t>
            </a:r>
          </a:p>
          <a:p>
            <a:endParaRPr lang="sk-SK" dirty="0" smtClean="0"/>
          </a:p>
          <a:p>
            <a:r>
              <a:rPr lang="sk-SK" dirty="0" smtClean="0"/>
              <a:t>Tak sa pozrime na našu aplikáciu ešte raz.</a:t>
            </a:r>
          </a:p>
          <a:p>
            <a:endParaRPr lang="sk-SK" dirty="0" smtClean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13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54743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14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44372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Lepšia čitateľnosť.</a:t>
            </a:r>
          </a:p>
          <a:p>
            <a:r>
              <a:rPr lang="sk-SK" dirty="0" smtClean="0"/>
              <a:t>Lepšia</a:t>
            </a:r>
            <a:r>
              <a:rPr lang="sk-SK" baseline="0" dirty="0" smtClean="0"/>
              <a:t> udržateľnosť kódu.</a:t>
            </a:r>
          </a:p>
          <a:p>
            <a:r>
              <a:rPr lang="sk-SK" baseline="0" dirty="0" smtClean="0"/>
              <a:t>Ak príde požiadavka na zmenu načítavania dát viem kam ísť.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baseline="0" dirty="0" smtClean="0"/>
              <a:t>Ak príde požiadavka na zmenu </a:t>
            </a:r>
            <a:r>
              <a:rPr lang="sk-SK" baseline="0" dirty="0" err="1" smtClean="0"/>
              <a:t>formatovania</a:t>
            </a:r>
            <a:r>
              <a:rPr lang="sk-SK" baseline="0" dirty="0" smtClean="0"/>
              <a:t> dát viem kam ísť.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baseline="0" dirty="0" smtClean="0"/>
              <a:t>čo je v mnohých prípadoch naozaj potrebné.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baseline="0" dirty="0" smtClean="0"/>
              <a:t>Nejaké nevýhody?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baseline="0" dirty="0" smtClean="0"/>
              <a:t>Veľa malých tried, môže byť odstrašujúci a v niektorých prípadoch takzvaný </a:t>
            </a:r>
            <a:r>
              <a:rPr lang="sk-SK" baseline="0" dirty="0" err="1" smtClean="0"/>
              <a:t>overkill</a:t>
            </a:r>
            <a:r>
              <a:rPr lang="sk-SK" baseline="0" dirty="0" smtClean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baseline="0" dirty="0" smtClean="0"/>
              <a:t>Napríklad ako v našom jednoduchom príklade.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baseline="0" dirty="0" smtClean="0"/>
              <a:t>Mohol som ešte vyriešiť to, že report </a:t>
            </a:r>
            <a:r>
              <a:rPr lang="sk-SK" baseline="0" dirty="0" err="1" smtClean="0"/>
              <a:t>service</a:t>
            </a:r>
            <a:r>
              <a:rPr lang="sk-SK" baseline="0" dirty="0" smtClean="0"/>
              <a:t> teraz odosiela mail, ale čo keď chcem neodoslať mail, ale uložiť report na úložisko.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baseline="0" dirty="0" smtClean="0"/>
              <a:t>Dennodenne sa budete potykať s tým, že budete </a:t>
            </a:r>
            <a:r>
              <a:rPr lang="sk-SK" baseline="0" dirty="0" err="1" smtClean="0"/>
              <a:t>balancovať</a:t>
            </a:r>
            <a:r>
              <a:rPr lang="sk-SK" baseline="0" dirty="0" smtClean="0"/>
              <a:t> do akej hĺbky riešiť jednotlivé pravidlá v danej chvíli. Je možné to riešiť až keď to bude potrebné.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baseline="0" dirty="0" smtClean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15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57515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 smtClean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17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40388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18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38447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 smtClean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19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97357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20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75442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Upraviť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Upraviť štýly predlohy textu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2541710"/>
            <a:ext cx="12192000" cy="1641490"/>
          </a:xfrm>
        </p:spPr>
        <p:txBody>
          <a:bodyPr anchor="ctr">
            <a:noAutofit/>
          </a:bodyPr>
          <a:lstStyle/>
          <a:p>
            <a:pPr algn="ctr"/>
            <a:r>
              <a:rPr lang="sk-SK" sz="5400" i="1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The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S.O.L.I.D </a:t>
            </a:r>
            <a:r>
              <a:rPr lang="sk-SK" sz="5400" i="1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Principles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Milan Martiniak</a:t>
            </a:r>
            <a:endParaRPr lang="sk-SK" sz="5400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033" y="4804629"/>
            <a:ext cx="23907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24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A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3512128"/>
            <a:ext cx="12192000" cy="3345874"/>
          </a:xfrm>
        </p:spPr>
        <p:txBody>
          <a:bodyPr wrap="square" lIns="360000" rIns="2160000" anchor="t">
            <a:noAutofit/>
          </a:bodyPr>
          <a:lstStyle/>
          <a:p>
            <a:pPr algn="l"/>
            <a:r>
              <a:rPr lang="sk-SK" sz="7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Single </a:t>
            </a:r>
            <a:r>
              <a:rPr lang="sk-SK" sz="7200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Responsibility</a:t>
            </a:r>
            <a:r>
              <a:rPr lang="sk-SK" sz="7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sk-SK" sz="7200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Principle</a:t>
            </a:r>
            <a:endParaRPr lang="sk-SK" sz="720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69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2160000" rIns="2160000"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„A </a:t>
            </a:r>
            <a:r>
              <a:rPr lang="sk-SK" sz="5400" i="1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class</a:t>
            </a:r>
            <a:r>
              <a:rPr lang="en-US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should have one, and only one reason to </a:t>
            </a:r>
            <a:r>
              <a:rPr lang="en-US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change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“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72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4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1980000" rIns="2016000"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„Veď tu je vždy len jeden dôvod na zmenu ... zmena požiadaviek“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8281554" y="4447307"/>
            <a:ext cx="2803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„Brilantný“ </a:t>
            </a:r>
            <a:r>
              <a:rPr lang="sk-SK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kóder</a:t>
            </a:r>
            <a:r>
              <a:rPr lang="sk-SK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č. 1</a:t>
            </a:r>
            <a:endParaRPr lang="sk-SK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38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1440000" rIns="1440000"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„</a:t>
            </a:r>
            <a:r>
              <a:rPr lang="en-US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M</a:t>
            </a:r>
            <a:r>
              <a:rPr lang="sk-SK" sz="5400" i="1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ôže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byť len jedna požiadavka, ktorá keď sa zmení, tak sa má zmeniť aj trieda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“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86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/>
          <p:cNvSpPr/>
          <p:nvPr/>
        </p:nvSpPr>
        <p:spPr>
          <a:xfrm>
            <a:off x="259773" y="3377045"/>
            <a:ext cx="10723419" cy="2670464"/>
          </a:xfrm>
          <a:prstGeom prst="rect">
            <a:avLst/>
          </a:prstGeom>
          <a:solidFill>
            <a:srgbClr val="7C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k-SK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DEMO: </a:t>
            </a:r>
            <a:r>
              <a:rPr lang="sk-SK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Úprava podľa SRP</a:t>
            </a:r>
            <a:endParaRPr lang="sk-SK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80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720000" rIns="1440000" anchor="ctr"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Aké sú výhody?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37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2D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3512128"/>
            <a:ext cx="12192000" cy="3345874"/>
          </a:xfrm>
        </p:spPr>
        <p:txBody>
          <a:bodyPr wrap="square" lIns="360000" rIns="2160000" anchor="t">
            <a:noAutofit/>
          </a:bodyPr>
          <a:lstStyle/>
          <a:p>
            <a:pPr algn="l"/>
            <a:r>
              <a:rPr lang="sk-SK" sz="7200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Open</a:t>
            </a:r>
            <a:r>
              <a:rPr lang="sk-SK" sz="7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sk-SK" sz="7200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Closed</a:t>
            </a:r>
            <a:r>
              <a:rPr lang="sk-SK" sz="7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sk-SK" sz="7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7200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Principle</a:t>
            </a:r>
            <a:endParaRPr lang="sk-SK" sz="720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13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1440000" rIns="1440000"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„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 software module/class is open for extension and closed for </a:t>
            </a:r>
            <a:r>
              <a:rPr lang="en-US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modification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“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28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4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720000" rIns="720000" anchor="ctr"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„Čože? To mám napísať triedu, ktorá sa má dať rozširovať, ale nemôžem ju meniť.</a:t>
            </a:r>
            <a:b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Na čom fičíš?“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8281554" y="4447307"/>
            <a:ext cx="2853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„Brilantný“ </a:t>
            </a:r>
            <a:r>
              <a:rPr lang="sk-SK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kóder</a:t>
            </a:r>
            <a:r>
              <a:rPr lang="sk-SK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č. </a:t>
            </a:r>
            <a:r>
              <a:rPr lang="sk-SK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sk-SK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04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1440000" rIns="1440000"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Raz ke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ď je trieda dokončená, tak </a:t>
            </a:r>
            <a:r>
              <a:rPr lang="sk-SK" sz="5400" i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je dokončená!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92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2541710"/>
            <a:ext cx="12192000" cy="1641490"/>
          </a:xfrm>
        </p:spPr>
        <p:txBody>
          <a:bodyPr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... 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počuli 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o S.O.L.I.D?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Koľkí </a:t>
            </a:r>
            <a:r>
              <a:rPr lang="sk-SK" sz="5400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z Vás ... </a:t>
            </a:r>
            <a:endParaRPr lang="sk-SK" sz="5400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44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1710437"/>
            <a:ext cx="12192000" cy="1641490"/>
          </a:xfrm>
        </p:spPr>
        <p:txBody>
          <a:bodyPr>
            <a:noAutofit/>
          </a:bodyPr>
          <a:lstStyle/>
          <a:p>
            <a:pPr algn="ctr"/>
            <a:r>
              <a:rPr lang="sk-SK" sz="54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Otázky ???</a:t>
            </a:r>
            <a:endParaRPr lang="sk-SK" sz="540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Podnadpis 3"/>
          <p:cNvSpPr>
            <a:spLocks noGrp="1"/>
          </p:cNvSpPr>
          <p:nvPr>
            <p:ph type="subTitle" idx="1"/>
          </p:nvPr>
        </p:nvSpPr>
        <p:spPr>
          <a:xfrm>
            <a:off x="3023756" y="3694375"/>
            <a:ext cx="8323118" cy="2447234"/>
          </a:xfrm>
        </p:spPr>
        <p:txBody>
          <a:bodyPr anchor="t">
            <a:normAutofit fontScale="92500" lnSpcReduction="10000"/>
          </a:bodyPr>
          <a:lstStyle/>
          <a:p>
            <a:pPr algn="l"/>
            <a:r>
              <a:rPr lang="sk-SK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Milan Martiniak</a:t>
            </a: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</a:t>
            </a:r>
            <a:r>
              <a:rPr lang="sk-SK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artiniak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@kros.sk</a:t>
            </a:r>
          </a:p>
          <a:p>
            <a:pPr algn="l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MinoMartiniak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https://github.com/Burgyn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endParaRPr lang="sk-SK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http://kariera.kros.sk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77" y="3621329"/>
            <a:ext cx="2520280" cy="2520280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480" y="4781183"/>
            <a:ext cx="23907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2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2541710"/>
            <a:ext cx="12192000" cy="1641490"/>
          </a:xfrm>
        </p:spPr>
        <p:txBody>
          <a:bodyPr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... 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vedia 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vymenovať všetkých 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5?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Koľkí </a:t>
            </a:r>
            <a:r>
              <a:rPr lang="sk-SK" sz="5400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z Vás ... </a:t>
            </a:r>
            <a:endParaRPr lang="sk-SK" sz="5400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25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2160000" rIns="2160000"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... vie vysvetliť </a:t>
            </a:r>
            <a:r>
              <a:rPr lang="sk-SK" sz="5400" i="1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Liskov</a:t>
            </a:r>
            <a:r>
              <a:rPr lang="en-US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’s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sk-SK" sz="5400" i="1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Substitution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sk-SK" sz="5400" i="1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Principle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Kto </a:t>
            </a:r>
            <a:r>
              <a:rPr lang="sk-SK" sz="5400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z Vás ... </a:t>
            </a:r>
            <a:endParaRPr lang="sk-SK" sz="5400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57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2160000" rIns="2160000"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... chce pracovať na novom projekte?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Kto </a:t>
            </a:r>
            <a:r>
              <a:rPr lang="sk-SK" sz="5400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z Vás ... </a:t>
            </a:r>
            <a:endParaRPr lang="sk-SK" sz="5400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57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2160000" rIns="2160000"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... si 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myslia, 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že 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budú 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stavať projekt na zelenej lúke?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Koľkí </a:t>
            </a:r>
            <a:r>
              <a:rPr lang="sk-SK" sz="5400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z Vás ... </a:t>
            </a:r>
            <a:endParaRPr lang="sk-SK" sz="5400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52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/>
          <p:cNvSpPr/>
          <p:nvPr/>
        </p:nvSpPr>
        <p:spPr>
          <a:xfrm>
            <a:off x="259773" y="3377045"/>
            <a:ext cx="10723419" cy="2670464"/>
          </a:xfrm>
          <a:prstGeom prst="rect">
            <a:avLst/>
          </a:prstGeom>
          <a:solidFill>
            <a:srgbClr val="7C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k-SK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DEMO: Ukážka pôvodnej aplikácie</a:t>
            </a:r>
            <a:endParaRPr lang="sk-SK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26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2160000" rIns="2160000"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... si myslí, že to je dobre napísaná aplikácia?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Kto </a:t>
            </a:r>
            <a:r>
              <a:rPr lang="sk-SK" sz="5400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z Vás ... </a:t>
            </a:r>
            <a:endParaRPr lang="sk-SK" sz="5400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55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Skupina 14"/>
          <p:cNvGrpSpPr/>
          <p:nvPr/>
        </p:nvGrpSpPr>
        <p:grpSpPr>
          <a:xfrm>
            <a:off x="238989" y="3979810"/>
            <a:ext cx="1908000" cy="2670372"/>
            <a:chOff x="238989" y="3979810"/>
            <a:chExt cx="2098966" cy="2670372"/>
          </a:xfrm>
        </p:grpSpPr>
        <p:sp>
          <p:nvSpPr>
            <p:cNvPr id="6" name="Obdĺžnik 5"/>
            <p:cNvSpPr/>
            <p:nvPr/>
          </p:nvSpPr>
          <p:spPr>
            <a:xfrm>
              <a:off x="238989" y="3990109"/>
              <a:ext cx="2098966" cy="2660073"/>
            </a:xfrm>
            <a:prstGeom prst="rect">
              <a:avLst/>
            </a:prstGeom>
            <a:solidFill>
              <a:srgbClr val="6C2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/>
            </a:p>
          </p:txBody>
        </p:sp>
        <p:sp>
          <p:nvSpPr>
            <p:cNvPr id="8" name="BlokTextu 7"/>
            <p:cNvSpPr txBox="1"/>
            <p:nvPr/>
          </p:nvSpPr>
          <p:spPr>
            <a:xfrm>
              <a:off x="342898" y="3979810"/>
              <a:ext cx="82088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4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</a:t>
              </a:r>
              <a:endParaRPr lang="sk-SK" sz="48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9" name="BlokTextu 8"/>
            <p:cNvSpPr txBox="1"/>
            <p:nvPr/>
          </p:nvSpPr>
          <p:spPr>
            <a:xfrm>
              <a:off x="342900" y="4709683"/>
              <a:ext cx="82088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4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SRP</a:t>
              </a:r>
              <a:endParaRPr lang="sk-SK" sz="2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BlokTextu 9"/>
            <p:cNvSpPr txBox="1"/>
            <p:nvPr/>
          </p:nvSpPr>
          <p:spPr>
            <a:xfrm>
              <a:off x="342898" y="5320145"/>
              <a:ext cx="182880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Single</a:t>
              </a:r>
            </a:p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Responsibility</a:t>
              </a:r>
              <a:endParaRPr lang="sk-SK" sz="2000" dirty="0" smtClean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Principle</a:t>
              </a:r>
              <a:endParaRPr lang="sk-SK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6" name="Skupina 15"/>
          <p:cNvGrpSpPr/>
          <p:nvPr/>
        </p:nvGrpSpPr>
        <p:grpSpPr>
          <a:xfrm>
            <a:off x="2223192" y="3979626"/>
            <a:ext cx="1908000" cy="2670372"/>
            <a:chOff x="238989" y="3979810"/>
            <a:chExt cx="2098966" cy="2670372"/>
          </a:xfrm>
        </p:grpSpPr>
        <p:sp>
          <p:nvSpPr>
            <p:cNvPr id="17" name="Obdĺžnik 16"/>
            <p:cNvSpPr/>
            <p:nvPr/>
          </p:nvSpPr>
          <p:spPr>
            <a:xfrm>
              <a:off x="238989" y="3990109"/>
              <a:ext cx="2098966" cy="2660073"/>
            </a:xfrm>
            <a:prstGeom prst="rect">
              <a:avLst/>
            </a:prstGeom>
            <a:solidFill>
              <a:srgbClr val="7CA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/>
            </a:p>
          </p:txBody>
        </p:sp>
        <p:sp>
          <p:nvSpPr>
            <p:cNvPr id="18" name="BlokTextu 17"/>
            <p:cNvSpPr txBox="1"/>
            <p:nvPr/>
          </p:nvSpPr>
          <p:spPr>
            <a:xfrm>
              <a:off x="342898" y="3979810"/>
              <a:ext cx="82088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4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O</a:t>
              </a:r>
              <a:endParaRPr lang="sk-SK" sz="48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9" name="BlokTextu 18"/>
            <p:cNvSpPr txBox="1"/>
            <p:nvPr/>
          </p:nvSpPr>
          <p:spPr>
            <a:xfrm>
              <a:off x="342900" y="4709683"/>
              <a:ext cx="95344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4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OCP</a:t>
              </a:r>
              <a:endParaRPr lang="sk-SK" sz="2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0" name="BlokTextu 19"/>
            <p:cNvSpPr txBox="1"/>
            <p:nvPr/>
          </p:nvSpPr>
          <p:spPr>
            <a:xfrm>
              <a:off x="342898" y="5320145"/>
              <a:ext cx="1828801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Open</a:t>
              </a:r>
              <a:r>
                <a:rPr lang="sk-SK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/</a:t>
              </a:r>
              <a:r>
                <a:rPr lang="sk-SK" sz="20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C</a:t>
              </a:r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losed</a:t>
              </a:r>
              <a:endParaRPr lang="sk-SK" sz="2000" dirty="0" smtClean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Principle</a:t>
              </a:r>
              <a:endParaRPr lang="sk-SK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21" name="Skupina 20"/>
          <p:cNvGrpSpPr/>
          <p:nvPr/>
        </p:nvGrpSpPr>
        <p:grpSpPr>
          <a:xfrm>
            <a:off x="4207395" y="3979534"/>
            <a:ext cx="1908000" cy="2670372"/>
            <a:chOff x="238989" y="3979810"/>
            <a:chExt cx="2098966" cy="2670372"/>
          </a:xfrm>
        </p:grpSpPr>
        <p:sp>
          <p:nvSpPr>
            <p:cNvPr id="22" name="Obdĺžnik 21"/>
            <p:cNvSpPr/>
            <p:nvPr/>
          </p:nvSpPr>
          <p:spPr>
            <a:xfrm>
              <a:off x="238989" y="3990109"/>
              <a:ext cx="2098966" cy="2660073"/>
            </a:xfrm>
            <a:prstGeom prst="rect">
              <a:avLst/>
            </a:prstGeom>
            <a:solidFill>
              <a:srgbClr val="6C2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/>
            </a:p>
          </p:txBody>
        </p:sp>
        <p:sp>
          <p:nvSpPr>
            <p:cNvPr id="23" name="BlokTextu 22"/>
            <p:cNvSpPr txBox="1"/>
            <p:nvPr/>
          </p:nvSpPr>
          <p:spPr>
            <a:xfrm>
              <a:off x="342898" y="3979810"/>
              <a:ext cx="82088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4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L</a:t>
              </a:r>
              <a:endParaRPr lang="sk-SK" sz="48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24" name="BlokTextu 23"/>
            <p:cNvSpPr txBox="1"/>
            <p:nvPr/>
          </p:nvSpPr>
          <p:spPr>
            <a:xfrm>
              <a:off x="342900" y="4709683"/>
              <a:ext cx="82088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4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LSP</a:t>
              </a:r>
              <a:endParaRPr lang="sk-SK" sz="2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5" name="BlokTextu 24"/>
            <p:cNvSpPr txBox="1"/>
            <p:nvPr/>
          </p:nvSpPr>
          <p:spPr>
            <a:xfrm>
              <a:off x="342898" y="5320145"/>
              <a:ext cx="182880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Liskovs</a:t>
              </a:r>
              <a:endParaRPr lang="sk-SK" sz="2000" dirty="0" smtClean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Substitution</a:t>
              </a:r>
              <a:endParaRPr lang="sk-SK" sz="2000" dirty="0" smtClean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Principle</a:t>
              </a:r>
              <a:endParaRPr lang="sk-SK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26" name="Skupina 25"/>
          <p:cNvGrpSpPr/>
          <p:nvPr/>
        </p:nvGrpSpPr>
        <p:grpSpPr>
          <a:xfrm>
            <a:off x="6191598" y="3979534"/>
            <a:ext cx="1908000" cy="2670372"/>
            <a:chOff x="238989" y="3979810"/>
            <a:chExt cx="2098966" cy="2670372"/>
          </a:xfrm>
        </p:grpSpPr>
        <p:sp>
          <p:nvSpPr>
            <p:cNvPr id="27" name="Obdĺžnik 26"/>
            <p:cNvSpPr/>
            <p:nvPr/>
          </p:nvSpPr>
          <p:spPr>
            <a:xfrm>
              <a:off x="238989" y="3990109"/>
              <a:ext cx="2098966" cy="2660073"/>
            </a:xfrm>
            <a:prstGeom prst="rect">
              <a:avLst/>
            </a:prstGeom>
            <a:solidFill>
              <a:srgbClr val="7CA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/>
            </a:p>
          </p:txBody>
        </p:sp>
        <p:sp>
          <p:nvSpPr>
            <p:cNvPr id="28" name="BlokTextu 27"/>
            <p:cNvSpPr txBox="1"/>
            <p:nvPr/>
          </p:nvSpPr>
          <p:spPr>
            <a:xfrm>
              <a:off x="342898" y="3979810"/>
              <a:ext cx="82088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4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I</a:t>
              </a:r>
              <a:endParaRPr lang="sk-SK" sz="48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29" name="BlokTextu 28"/>
            <p:cNvSpPr txBox="1"/>
            <p:nvPr/>
          </p:nvSpPr>
          <p:spPr>
            <a:xfrm>
              <a:off x="342900" y="4709683"/>
              <a:ext cx="82088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4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ISP</a:t>
              </a:r>
              <a:endParaRPr lang="sk-SK" sz="2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0" name="BlokTextu 29"/>
            <p:cNvSpPr txBox="1"/>
            <p:nvPr/>
          </p:nvSpPr>
          <p:spPr>
            <a:xfrm>
              <a:off x="342898" y="5320145"/>
              <a:ext cx="182880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Interface</a:t>
              </a:r>
            </a:p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Segregation</a:t>
              </a:r>
              <a:endParaRPr lang="sk-SK" sz="2000" dirty="0" smtClean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Principle</a:t>
              </a:r>
              <a:endParaRPr lang="sk-SK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1" name="Skupina 30"/>
          <p:cNvGrpSpPr/>
          <p:nvPr/>
        </p:nvGrpSpPr>
        <p:grpSpPr>
          <a:xfrm>
            <a:off x="8175801" y="3979534"/>
            <a:ext cx="1908000" cy="2670372"/>
            <a:chOff x="238989" y="3979810"/>
            <a:chExt cx="2098966" cy="2670372"/>
          </a:xfrm>
        </p:grpSpPr>
        <p:sp>
          <p:nvSpPr>
            <p:cNvPr id="32" name="Obdĺžnik 31"/>
            <p:cNvSpPr/>
            <p:nvPr/>
          </p:nvSpPr>
          <p:spPr>
            <a:xfrm>
              <a:off x="238989" y="3990109"/>
              <a:ext cx="2098966" cy="2660073"/>
            </a:xfrm>
            <a:prstGeom prst="rect">
              <a:avLst/>
            </a:prstGeom>
            <a:solidFill>
              <a:srgbClr val="6C2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/>
            </a:p>
          </p:txBody>
        </p:sp>
        <p:sp>
          <p:nvSpPr>
            <p:cNvPr id="33" name="BlokTextu 32"/>
            <p:cNvSpPr txBox="1"/>
            <p:nvPr/>
          </p:nvSpPr>
          <p:spPr>
            <a:xfrm>
              <a:off x="342898" y="3979810"/>
              <a:ext cx="82088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4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</a:t>
              </a:r>
              <a:endParaRPr lang="sk-SK" sz="48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34" name="BlokTextu 33"/>
            <p:cNvSpPr txBox="1"/>
            <p:nvPr/>
          </p:nvSpPr>
          <p:spPr>
            <a:xfrm>
              <a:off x="342900" y="4709683"/>
              <a:ext cx="82088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4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DIP</a:t>
              </a:r>
              <a:endParaRPr lang="sk-SK" sz="2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5" name="BlokTextu 34"/>
            <p:cNvSpPr txBox="1"/>
            <p:nvPr/>
          </p:nvSpPr>
          <p:spPr>
            <a:xfrm>
              <a:off x="342898" y="5320145"/>
              <a:ext cx="182880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Dependency</a:t>
              </a:r>
              <a:endParaRPr lang="sk-SK" sz="2000" dirty="0" smtClean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Inversion</a:t>
              </a:r>
              <a:endParaRPr lang="sk-SK" sz="2000" dirty="0" smtClean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Principle</a:t>
              </a:r>
              <a:endParaRPr lang="sk-SK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720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ĺbka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TM04033923[[fn=Hĺbka]]</Template>
  <TotalTime>507</TotalTime>
  <Words>428</Words>
  <Application>Microsoft Office PowerPoint</Application>
  <PresentationFormat>Širokouhlá</PresentationFormat>
  <Paragraphs>85</Paragraphs>
  <Slides>20</Slides>
  <Notes>7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20</vt:i4>
      </vt:variant>
    </vt:vector>
  </HeadingPairs>
  <TitlesOfParts>
    <vt:vector size="27" baseType="lpstr">
      <vt:lpstr>Arial</vt:lpstr>
      <vt:lpstr>Calibri</vt:lpstr>
      <vt:lpstr>Corbel</vt:lpstr>
      <vt:lpstr>Segoe UI Light</vt:lpstr>
      <vt:lpstr>Segoe UI Semibold</vt:lpstr>
      <vt:lpstr>Segoe UI Semilight</vt:lpstr>
      <vt:lpstr>Hĺbka</vt:lpstr>
      <vt:lpstr>The S.O.L.I.D Principles?</vt:lpstr>
      <vt:lpstr>... počuli o S.O.L.I.D?</vt:lpstr>
      <vt:lpstr>... vedia vymenovať všetkých 5?</vt:lpstr>
      <vt:lpstr>... vie vysvetliť Liskov’s Substitution Principle?</vt:lpstr>
      <vt:lpstr>... chce pracovať na novom projekte?</vt:lpstr>
      <vt:lpstr>... si myslia, že budú stavať projekt na zelenej lúke?</vt:lpstr>
      <vt:lpstr>Prezentácia programu PowerPoint</vt:lpstr>
      <vt:lpstr>... si myslí, že to je dobre napísaná aplikácia?</vt:lpstr>
      <vt:lpstr>Prezentácia programu PowerPoint</vt:lpstr>
      <vt:lpstr>Single Responsibility Principle</vt:lpstr>
      <vt:lpstr>„A class should have one, and only one reason to change“</vt:lpstr>
      <vt:lpstr>„Veď tu je vždy len jeden dôvod na zmenu ... zmena požiadaviek“</vt:lpstr>
      <vt:lpstr>„Môže byť len jedna požiadavka, ktorá keď sa zmení, tak sa má zmeniť aj trieda“</vt:lpstr>
      <vt:lpstr>Prezentácia programu PowerPoint</vt:lpstr>
      <vt:lpstr>Aké sú výhody?</vt:lpstr>
      <vt:lpstr>Open/Closed  Principle</vt:lpstr>
      <vt:lpstr>„A software module/class is open for extension and closed for modification“</vt:lpstr>
      <vt:lpstr>„Čože? To mám napísať triedu, ktorá sa má dať rozširovať, ale nemôžem ju meniť. Na čom fičíš?“</vt:lpstr>
      <vt:lpstr>Raz keď je trieda dokončená, tak je dokončená!</vt:lpstr>
      <vt:lpstr>Otázky ???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Milan Martiniak senior</dc:title>
  <dc:creator>Ing. Milan Martiniak</dc:creator>
  <cp:lastModifiedBy>Ing. Milan Martiniak</cp:lastModifiedBy>
  <cp:revision>64</cp:revision>
  <dcterms:created xsi:type="dcterms:W3CDTF">2017-12-04T11:18:58Z</dcterms:created>
  <dcterms:modified xsi:type="dcterms:W3CDTF">2017-12-05T13:00:53Z</dcterms:modified>
</cp:coreProperties>
</file>