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81" r:id="rId3"/>
    <p:sldId id="278" r:id="rId4"/>
    <p:sldId id="282" r:id="rId5"/>
    <p:sldId id="283" r:id="rId6"/>
    <p:sldId id="280" r:id="rId7"/>
    <p:sldId id="284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CCBE0-C267-470A-83B1-9FBBF3AB3E41}" v="422" dt="2023-11-23T19:08:48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80" d="100"/>
          <a:sy n="80" d="100"/>
        </p:scale>
        <p:origin x="2277" y="16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1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4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4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67" r:id="rId6"/>
    <p:sldLayoutId id="2147483872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" name="Rectangle 108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72558-C049-07A5-D67D-599A5FB9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" r="2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087" name="Rectangle 108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57E40-46E6-3D40-E758-C001CAAA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6070728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err="1">
                <a:solidFill>
                  <a:srgbClr val="FFFFFF"/>
                </a:solidFill>
                <a:effectLst/>
              </a:rPr>
              <a:t>Čo</a:t>
            </a:r>
            <a:r>
              <a:rPr lang="en-US" sz="8000" dirty="0">
                <a:solidFill>
                  <a:srgbClr val="FFFFFF"/>
                </a:solidFill>
                <a:effectLst/>
              </a:rPr>
              <a:t> </a:t>
            </a:r>
            <a:r>
              <a:rPr lang="en-US" sz="8000" dirty="0" err="1">
                <a:solidFill>
                  <a:srgbClr val="FFFFFF"/>
                </a:solidFill>
                <a:effectLst/>
              </a:rPr>
              <a:t>nové</a:t>
            </a:r>
            <a:r>
              <a:rPr lang="en-US" sz="8000" dirty="0">
                <a:solidFill>
                  <a:srgbClr val="FFFFFF"/>
                </a:solidFill>
                <a:effectLst/>
              </a:rPr>
              <a:t> </a:t>
            </a:r>
            <a:r>
              <a:rPr lang="en-US" sz="8000" dirty="0" err="1">
                <a:solidFill>
                  <a:srgbClr val="FFFFFF"/>
                </a:solidFill>
                <a:effectLst/>
              </a:rPr>
              <a:t>prináša</a:t>
            </a:r>
            <a:r>
              <a:rPr lang="en-US" sz="8000" dirty="0">
                <a:solidFill>
                  <a:srgbClr val="FFFFFF"/>
                </a:solidFill>
                <a:effectLst/>
              </a:rPr>
              <a:t> .NET 8 LTS?</a:t>
            </a:r>
            <a:endParaRPr lang="sk-SK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D3136-6D98-BFBE-E146-EF2E0DDC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645" y="5334001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sk-SK" dirty="0">
                <a:solidFill>
                  <a:srgbClr val="FFFFFF"/>
                </a:solidFill>
              </a:rPr>
              <a:t>Milan Martiniak</a:t>
            </a:r>
          </a:p>
          <a:p>
            <a:pPr algn="l"/>
            <a:endParaRPr lang="sk-SK" dirty="0">
              <a:solidFill>
                <a:srgbClr val="FFFFFF"/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973E02E-20B7-6963-B73B-7B8F263C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065" y="5217595"/>
            <a:ext cx="604238" cy="6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1A87A-D43B-9E0A-1D68-7046052D384A}"/>
              </a:ext>
            </a:extLst>
          </p:cNvPr>
          <p:cNvGrpSpPr/>
          <p:nvPr/>
        </p:nvGrpSpPr>
        <p:grpSpPr>
          <a:xfrm>
            <a:off x="11122475" y="5909359"/>
            <a:ext cx="792000" cy="792000"/>
            <a:chOff x="11122475" y="5909359"/>
            <a:chExt cx="792000" cy="792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01B143-199D-6C94-A845-6CAB69F35B27}"/>
                </a:ext>
              </a:extLst>
            </p:cNvPr>
            <p:cNvSpPr/>
            <p:nvPr/>
          </p:nvSpPr>
          <p:spPr>
            <a:xfrm>
              <a:off x="11122475" y="5909359"/>
              <a:ext cx="792000" cy="79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4" name="Picture 2" descr="Softvérové riešenia pre malých aj veľkých podnikateľov | KROS">
              <a:extLst>
                <a:ext uri="{FF2B5EF4-FFF2-40B4-BE49-F238E27FC236}">
                  <a16:creationId xmlns:a16="http://schemas.microsoft.com/office/drawing/2014/main" id="{CF7F71B7-02D7-3679-A22A-0A207F4D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8945" y="6080992"/>
              <a:ext cx="499060" cy="448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38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8E50D21E-B7A5-1A09-81D6-3DD1F65EA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C4DCB35-EF8D-1D7C-838E-7BB89EB79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5409"/>
            <a:ext cx="12192000" cy="48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D710-A05E-33D0-BCFE-7DD70230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Ahead-of-time compilation</a:t>
            </a:r>
            <a:r>
              <a:rPr lang="en-US" dirty="0"/>
              <a:t> (AOT)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CE139-F117-4F57-4357-97B01F60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99163"/>
            <a:ext cx="9144000" cy="681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258B6-A384-F010-0C12-B095404D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651" y="3196288"/>
            <a:ext cx="7955941" cy="4654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16C514-FBBE-3ECF-B472-6EDB953707A0}"/>
              </a:ext>
            </a:extLst>
          </p:cNvPr>
          <p:cNvSpPr/>
          <p:nvPr/>
        </p:nvSpPr>
        <p:spPr>
          <a:xfrm>
            <a:off x="2950233" y="4527302"/>
            <a:ext cx="879894" cy="1224950"/>
          </a:xfrm>
          <a:prstGeom prst="rect">
            <a:avLst/>
          </a:prstGeom>
          <a:noFill/>
          <a:ln>
            <a:solidFill>
              <a:srgbClr val="23B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108AD-C41E-F618-B101-BF59F4D075B8}"/>
              </a:ext>
            </a:extLst>
          </p:cNvPr>
          <p:cNvSpPr/>
          <p:nvPr/>
        </p:nvSpPr>
        <p:spPr>
          <a:xfrm>
            <a:off x="3111259" y="2836403"/>
            <a:ext cx="879894" cy="122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423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DB9B-EE79-EFE8-DFB9-BC9381E0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Silver bullet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1FBD-69D0-799D-601E-BD132D7FA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4560498" cy="3048001"/>
          </a:xfrm>
        </p:spPr>
        <p:txBody>
          <a:bodyPr/>
          <a:lstStyle/>
          <a:p>
            <a:r>
              <a:rPr lang="en-US" dirty="0" err="1">
                <a:solidFill>
                  <a:srgbClr val="23B14D"/>
                </a:solidFill>
              </a:rPr>
              <a:t>Výrazne</a:t>
            </a:r>
            <a:r>
              <a:rPr lang="en-US" dirty="0">
                <a:solidFill>
                  <a:srgbClr val="23B14D"/>
                </a:solidFill>
              </a:rPr>
              <a:t> </a:t>
            </a:r>
            <a:r>
              <a:rPr lang="en-US" dirty="0" err="1">
                <a:solidFill>
                  <a:srgbClr val="23B14D"/>
                </a:solidFill>
              </a:rPr>
              <a:t>rýchlejší</a:t>
            </a:r>
            <a:r>
              <a:rPr lang="en-US" dirty="0">
                <a:solidFill>
                  <a:srgbClr val="23B14D"/>
                </a:solidFill>
              </a:rPr>
              <a:t> </a:t>
            </a:r>
            <a:r>
              <a:rPr lang="en-US" dirty="0" err="1">
                <a:solidFill>
                  <a:srgbClr val="23B14D"/>
                </a:solidFill>
              </a:rPr>
              <a:t>štart</a:t>
            </a:r>
            <a:endParaRPr lang="en-US" dirty="0">
              <a:solidFill>
                <a:srgbClr val="23B14D"/>
              </a:solidFill>
            </a:endParaRPr>
          </a:p>
          <a:p>
            <a:pPr lvl="1"/>
            <a:r>
              <a:rPr lang="en-US" dirty="0">
                <a:solidFill>
                  <a:srgbClr val="23B14D"/>
                </a:solidFill>
              </a:rPr>
              <a:t>AZURE Functions</a:t>
            </a:r>
          </a:p>
          <a:p>
            <a:pPr lvl="1"/>
            <a:r>
              <a:rPr lang="en-US" dirty="0">
                <a:solidFill>
                  <a:srgbClr val="23B14D"/>
                </a:solidFill>
              </a:rPr>
              <a:t>AWS Lambda</a:t>
            </a:r>
          </a:p>
          <a:p>
            <a:pPr lvl="1"/>
            <a:r>
              <a:rPr lang="en-US" dirty="0" err="1">
                <a:solidFill>
                  <a:srgbClr val="23B14D"/>
                </a:solidFill>
              </a:rPr>
              <a:t>Kontajnerizácia</a:t>
            </a:r>
            <a:endParaRPr lang="en-US" dirty="0">
              <a:solidFill>
                <a:srgbClr val="23B14D"/>
              </a:solidFill>
            </a:endParaRPr>
          </a:p>
          <a:p>
            <a:pPr lvl="1"/>
            <a:r>
              <a:rPr lang="en-US" dirty="0">
                <a:solidFill>
                  <a:srgbClr val="23B14D"/>
                </a:solidFill>
              </a:rPr>
              <a:t>…</a:t>
            </a:r>
          </a:p>
          <a:p>
            <a:r>
              <a:rPr lang="en-US" dirty="0" err="1">
                <a:solidFill>
                  <a:srgbClr val="23B14D"/>
                </a:solidFill>
              </a:rPr>
              <a:t>Menší</a:t>
            </a:r>
            <a:r>
              <a:rPr lang="en-US" dirty="0">
                <a:solidFill>
                  <a:srgbClr val="23B14D"/>
                </a:solidFill>
              </a:rPr>
              <a:t> disk footprint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0AB85B-291C-D579-A62A-73EBAE05FA2E}"/>
              </a:ext>
            </a:extLst>
          </p:cNvPr>
          <p:cNvSpPr txBox="1">
            <a:spLocks/>
          </p:cNvSpPr>
          <p:nvPr/>
        </p:nvSpPr>
        <p:spPr>
          <a:xfrm>
            <a:off x="5334000" y="3047998"/>
            <a:ext cx="628003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Nie</a:t>
            </a:r>
            <a:r>
              <a:rPr lang="en-US" dirty="0">
                <a:solidFill>
                  <a:srgbClr val="FF0000"/>
                </a:solidFill>
              </a:rPr>
              <a:t> je to </a:t>
            </a:r>
            <a:r>
              <a:rPr lang="en-US" dirty="0" err="1">
                <a:solidFill>
                  <a:srgbClr val="FF0000"/>
                </a:solidFill>
              </a:rPr>
              <a:t>ľahké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zapracovať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miestami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nemožné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Trimming is prerequisite</a:t>
            </a:r>
          </a:p>
          <a:p>
            <a:r>
              <a:rPr lang="en-US" dirty="0" err="1">
                <a:solidFill>
                  <a:srgbClr val="FF0000"/>
                </a:solidFill>
              </a:rPr>
              <a:t>Kód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generovaný</a:t>
            </a:r>
            <a:r>
              <a:rPr lang="en-US" dirty="0">
                <a:solidFill>
                  <a:srgbClr val="FF0000"/>
                </a:solidFill>
              </a:rPr>
              <a:t> pre </a:t>
            </a:r>
            <a:r>
              <a:rPr lang="en-US" dirty="0" err="1">
                <a:solidFill>
                  <a:srgbClr val="FF0000"/>
                </a:solidFill>
              </a:rPr>
              <a:t>špecifickú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platformu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JIT </a:t>
            </a:r>
            <a:r>
              <a:rPr lang="en-US" dirty="0" err="1">
                <a:solidFill>
                  <a:srgbClr val="FF0000"/>
                </a:solidFill>
              </a:rPr>
              <a:t>vykonáva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rôzne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optimalizácie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môže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novšie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lepšie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inštrukcie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PGO </a:t>
            </a:r>
            <a:r>
              <a:rPr lang="en-US" dirty="0" err="1">
                <a:solidFill>
                  <a:srgbClr val="FF0000"/>
                </a:solidFill>
              </a:rPr>
              <a:t>optimalizácie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iveFire Labs: Online UNIX Training with Hands-on Internet Lab - Demo Course">
            <a:extLst>
              <a:ext uri="{FF2B5EF4-FFF2-40B4-BE49-F238E27FC236}">
                <a16:creationId xmlns:a16="http://schemas.microsoft.com/office/drawing/2014/main" id="{7E39C9FF-A9AA-F962-3105-BEC3EA21C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r="3581"/>
          <a:stretch/>
        </p:blipFill>
        <p:spPr bwMode="auto">
          <a:xfrm>
            <a:off x="762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7" name="Freeform: Shape 4126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8" name="Freeform: Shape 4127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 descr="Re-use Controllers, Views and Tag-helpers in ASP.NET Core">
            <a:extLst>
              <a:ext uri="{FF2B5EF4-FFF2-40B4-BE49-F238E27FC236}">
                <a16:creationId xmlns:a16="http://schemas.microsoft.com/office/drawing/2014/main" id="{1474D76B-BC55-4136-7DB5-2D96BD53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524" y="3535555"/>
            <a:ext cx="3292524" cy="16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B2B0576-CE90-F0CD-BF55-6B5B057F7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9524" y="762000"/>
            <a:ext cx="2560446" cy="2560446"/>
          </a:xfrm>
          <a:prstGeom prst="rect">
            <a:avLst/>
          </a:prstGeom>
        </p:spPr>
      </p:pic>
      <p:pic>
        <p:nvPicPr>
          <p:cNvPr id="6" name="Picture 8" descr="Online kurz C# pre začiatočníkov | Skillmea">
            <a:extLst>
              <a:ext uri="{FF2B5EF4-FFF2-40B4-BE49-F238E27FC236}">
                <a16:creationId xmlns:a16="http://schemas.microsoft.com/office/drawing/2014/main" id="{48688A4E-8F9C-B04F-D1DD-CAD95B30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6380" y="2042223"/>
            <a:ext cx="1797668" cy="17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75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45B3A69-CBD2-CCEF-AF00-7910333E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78" y="0"/>
            <a:ext cx="12637827" cy="71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with a person's face&#10;&#10;Description automatically generated">
            <a:extLst>
              <a:ext uri="{FF2B5EF4-FFF2-40B4-BE49-F238E27FC236}">
                <a16:creationId xmlns:a16="http://schemas.microsoft.com/office/drawing/2014/main" id="{8109D590-2128-D9BF-CDB2-A6B5FC44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65" y="1338165"/>
            <a:ext cx="4181669" cy="4181669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79C29D5-D603-EF8B-705B-36AF9FC9B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484" r="3484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pic>
        <p:nvPicPr>
          <p:cNvPr id="3" name="Picture 2" descr="A qr code with a person's face&#10;&#10;Description automatically generated">
            <a:extLst>
              <a:ext uri="{FF2B5EF4-FFF2-40B4-BE49-F238E27FC236}">
                <a16:creationId xmlns:a16="http://schemas.microsoft.com/office/drawing/2014/main" id="{036E7A2F-8654-B227-3B71-017FB871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420" y="1255651"/>
            <a:ext cx="4346696" cy="434669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62341664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Minimal API (KROS Dev Meetup)</Template>
  <TotalTime>247</TotalTime>
  <Words>57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Nova Cond</vt:lpstr>
      <vt:lpstr>Impact</vt:lpstr>
      <vt:lpstr>TornVTI</vt:lpstr>
      <vt:lpstr>Čo nové prináša .NET 8 LTS?</vt:lpstr>
      <vt:lpstr>PowerPoint Presentation</vt:lpstr>
      <vt:lpstr>PowerPoint Presentation</vt:lpstr>
      <vt:lpstr>Ahead-of-time compilation (AOT)</vt:lpstr>
      <vt:lpstr>Silver bullet?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- Minimal API</dc:title>
  <dc:creator>Ing. Milan Martiniak</dc:creator>
  <cp:lastModifiedBy>Ing. Milan Martiniak</cp:lastModifiedBy>
  <cp:revision>2</cp:revision>
  <dcterms:created xsi:type="dcterms:W3CDTF">2023-11-10T18:26:06Z</dcterms:created>
  <dcterms:modified xsi:type="dcterms:W3CDTF">2023-11-23T19:11:20Z</dcterms:modified>
</cp:coreProperties>
</file>