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0" r:id="rId8"/>
    <p:sldId id="261" r:id="rId9"/>
    <p:sldId id="263" r:id="rId10"/>
    <p:sldId id="266" r:id="rId11"/>
    <p:sldId id="267" r:id="rId12"/>
    <p:sldId id="264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A36DE-188E-4B8D-89C8-832AE8B2395C}" v="1" dt="2022-04-28T11:29:3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. Milan Martiniak" userId="48da87a0-bd9e-42aa-99da-24b52823a0f1" providerId="ADAL" clId="{3D8A36DE-188E-4B8D-89C8-832AE8B2395C}"/>
    <pc:docChg chg="modSld">
      <pc:chgData name="Ing. Milan Martiniak" userId="48da87a0-bd9e-42aa-99da-24b52823a0f1" providerId="ADAL" clId="{3D8A36DE-188E-4B8D-89C8-832AE8B2395C}" dt="2022-04-28T11:29:58.071" v="18" actId="207"/>
      <pc:docMkLst>
        <pc:docMk/>
      </pc:docMkLst>
      <pc:sldChg chg="addSp modSp mod">
        <pc:chgData name="Ing. Milan Martiniak" userId="48da87a0-bd9e-42aa-99da-24b52823a0f1" providerId="ADAL" clId="{3D8A36DE-188E-4B8D-89C8-832AE8B2395C}" dt="2022-04-28T11:29:58.071" v="18" actId="207"/>
        <pc:sldMkLst>
          <pc:docMk/>
          <pc:sldMk cId="479204670" sldId="259"/>
        </pc:sldMkLst>
        <pc:spChg chg="add mod">
          <ac:chgData name="Ing. Milan Martiniak" userId="48da87a0-bd9e-42aa-99da-24b52823a0f1" providerId="ADAL" clId="{3D8A36DE-188E-4B8D-89C8-832AE8B2395C}" dt="2022-04-28T11:29:58.071" v="18" actId="207"/>
          <ac:spMkLst>
            <pc:docMk/>
            <pc:sldMk cId="479204670" sldId="259"/>
            <ac:spMk id="3" creationId="{74019C64-8EB0-4DCC-9030-1005D340FF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hyperlink" Target="https://blog.burgyn.online/2022/04/12/codecon-source-generato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26056-4565-41A5-A5B6-7B91E09A8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C# SOURCE</a:t>
            </a:r>
            <a:r>
              <a:rPr lang="en-US" dirty="0"/>
              <a:t> </a:t>
            </a:r>
            <a:r>
              <a:rPr lang="sk-SK" dirty="0"/>
              <a:t>GENERATORS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3A9BE63-C0C5-41E6-9503-3AEEA6FC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/>
              <a:t>Čo to je a na čo je to dobré</a:t>
            </a:r>
            <a:endParaRPr lang="sk-SK" dirty="0"/>
          </a:p>
        </p:txBody>
      </p:sp>
      <p:pic>
        <p:nvPicPr>
          <p:cNvPr id="5" name="Obrázok 4" descr="Obrázok, na ktorom je voda, osoba, vonkajšie, obloha&#10;&#10;Automaticky generovaný popis">
            <a:extLst>
              <a:ext uri="{FF2B5EF4-FFF2-40B4-BE49-F238E27FC236}">
                <a16:creationId xmlns:a16="http://schemas.microsoft.com/office/drawing/2014/main" id="{9FE6F475-7487-4057-8F39-07C9BCF46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57" b="99348" l="10000" r="90000">
                        <a14:foregroundMark x1="49348" y1="13696" x2="32826" y2="22609"/>
                        <a14:foregroundMark x1="58913" y1="11087" x2="40870" y2="40000"/>
                        <a14:foregroundMark x1="58913" y1="49783" x2="59565" y2="48043"/>
                        <a14:foregroundMark x1="62826" y1="39565" x2="58261" y2="46522"/>
                        <a14:foregroundMark x1="52174" y1="49348" x2="51087" y2="56087"/>
                        <a14:foregroundMark x1="42391" y1="53696" x2="35217" y2="57609"/>
                        <a14:foregroundMark x1="33913" y1="11739" x2="38696" y2="41304"/>
                        <a14:foregroundMark x1="36304" y1="9130" x2="52174" y2="5000"/>
                        <a14:foregroundMark x1="51304" y1="5870" x2="51304" y2="5870"/>
                        <a14:foregroundMark x1="42391" y1="6304" x2="34348" y2="18696"/>
                        <a14:foregroundMark x1="33478" y1="19348" x2="33478" y2="19348"/>
                        <a14:foregroundMark x1="33043" y1="15870" x2="33696" y2="15870"/>
                        <a14:foregroundMark x1="33913" y1="13696" x2="33913" y2="13696"/>
                        <a14:foregroundMark x1="33043" y1="13696" x2="33043" y2="13696"/>
                        <a14:foregroundMark x1="31957" y1="15870" x2="31957" y2="15870"/>
                        <a14:foregroundMark x1="31957" y1="16304" x2="31957" y2="16957"/>
                        <a14:foregroundMark x1="31957" y1="18261" x2="31957" y2="18261"/>
                        <a14:foregroundMark x1="31957" y1="19565" x2="31957" y2="19565"/>
                        <a14:foregroundMark x1="32391" y1="20870" x2="32391" y2="21522"/>
                        <a14:foregroundMark x1="31522" y1="23478" x2="31522" y2="23478"/>
                        <a14:foregroundMark x1="31522" y1="24348" x2="31522" y2="24348"/>
                        <a14:foregroundMark x1="31522" y1="24348" x2="31522" y2="25652"/>
                        <a14:foregroundMark x1="30870" y1="28043" x2="30870" y2="28043"/>
                        <a14:foregroundMark x1="31087" y1="29130" x2="31087" y2="29130"/>
                        <a14:foregroundMark x1="31522" y1="30435" x2="31522" y2="30435"/>
                        <a14:foregroundMark x1="31739" y1="31087" x2="31739" y2="31087"/>
                        <a14:foregroundMark x1="31957" y1="31522" x2="31957" y2="31522"/>
                        <a14:foregroundMark x1="32391" y1="32826" x2="32609" y2="34130"/>
                        <a14:foregroundMark x1="35652" y1="36739" x2="36739" y2="39565"/>
                        <a14:foregroundMark x1="34565" y1="42174" x2="35217" y2="42391"/>
                        <a14:foregroundMark x1="35217" y1="43696" x2="35870" y2="43913"/>
                        <a14:foregroundMark x1="35652" y1="44348" x2="35652" y2="44348"/>
                        <a14:foregroundMark x1="35435" y1="46304" x2="35435" y2="46304"/>
                        <a14:foregroundMark x1="33913" y1="50217" x2="33913" y2="50217"/>
                        <a14:foregroundMark x1="36087" y1="43696" x2="37174" y2="43696"/>
                        <a14:foregroundMark x1="40652" y1="38478" x2="40652" y2="37174"/>
                        <a14:foregroundMark x1="38478" y1="9130" x2="35870" y2="10435"/>
                        <a14:foregroundMark x1="42609" y1="91087" x2="36739" y2="99348"/>
                        <a14:foregroundMark x1="43261" y1="6304" x2="38478" y2="10000"/>
                        <a14:foregroundMark x1="37609" y1="5435" x2="37609" y2="5435"/>
                        <a14:foregroundMark x1="35000" y1="6522" x2="35000" y2="6522"/>
                        <a14:foregroundMark x1="42826" y1="4130" x2="42826" y2="4130"/>
                        <a14:foregroundMark x1="45435" y1="2826" x2="45435" y2="2826"/>
                        <a14:foregroundMark x1="47609" y1="2826" x2="47609" y2="2826"/>
                        <a14:foregroundMark x1="45217" y1="1957" x2="45217" y2="1957"/>
                        <a14:foregroundMark x1="47174" y1="2826" x2="47174" y2="2826"/>
                        <a14:foregroundMark x1="48043" y1="2826" x2="48043" y2="2826"/>
                        <a14:foregroundMark x1="55000" y1="5217" x2="55217" y2="5870"/>
                        <a14:foregroundMark x1="57826" y1="10000" x2="58043" y2="10652"/>
                        <a14:backgroundMark x1="28478" y1="33696" x2="32391" y2="42826"/>
                        <a14:backgroundMark x1="31304" y1="29783" x2="31304" y2="29783"/>
                        <a14:backgroundMark x1="30435" y1="29565" x2="30435" y2="29565"/>
                        <a14:backgroundMark x1="30000" y1="32609" x2="28478" y2="29130"/>
                        <a14:backgroundMark x1="86522" y1="88913" x2="86522" y2="88913"/>
                        <a14:backgroundMark x1="86522" y1="88913" x2="87826" y2="92391"/>
                        <a14:backgroundMark x1="85652" y1="78261" x2="88913" y2="75652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568" y="5230906"/>
            <a:ext cx="1162050" cy="116205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FA811ABE-35BD-49B4-8CAD-6D49BB247888}"/>
              </a:ext>
            </a:extLst>
          </p:cNvPr>
          <p:cNvSpPr txBox="1"/>
          <p:nvPr/>
        </p:nvSpPr>
        <p:spPr>
          <a:xfrm>
            <a:off x="1810987" y="5367647"/>
            <a:ext cx="184883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Milan Martiniak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sk-SK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@MinoMartiniak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/b</a:t>
            </a:r>
            <a:r>
              <a:rPr lang="sk-SK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urgyn</a:t>
            </a:r>
            <a:endParaRPr lang="sk-SK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sk-SK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blog.burgyn.online</a:t>
            </a:r>
            <a:endParaRPr lang="sk-SK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Obrázok 22">
            <a:extLst>
              <a:ext uri="{FF2B5EF4-FFF2-40B4-BE49-F238E27FC236}">
                <a16:creationId xmlns:a16="http://schemas.microsoft.com/office/drawing/2014/main" id="{9156B21C-AF15-4880-9B45-5D48DDC8A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748" y="5662334"/>
            <a:ext cx="228879" cy="228879"/>
          </a:xfrm>
          <a:prstGeom prst="rect">
            <a:avLst/>
          </a:prstGeom>
        </p:spPr>
      </p:pic>
      <p:pic>
        <p:nvPicPr>
          <p:cNvPr id="27" name="Obrázok 26">
            <a:extLst>
              <a:ext uri="{FF2B5EF4-FFF2-40B4-BE49-F238E27FC236}">
                <a16:creationId xmlns:a16="http://schemas.microsoft.com/office/drawing/2014/main" id="{C229EA13-3903-4A8E-A429-DCC754E0E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378" y="5868240"/>
            <a:ext cx="152401" cy="152401"/>
          </a:xfrm>
          <a:prstGeom prst="rect">
            <a:avLst/>
          </a:prstGeom>
        </p:spPr>
      </p:pic>
      <p:pic>
        <p:nvPicPr>
          <p:cNvPr id="33" name="Obrázok 32">
            <a:extLst>
              <a:ext uri="{FF2B5EF4-FFF2-40B4-BE49-F238E27FC236}">
                <a16:creationId xmlns:a16="http://schemas.microsoft.com/office/drawing/2014/main" id="{8ABA9B31-C5B1-4103-92E0-E22A869AF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191" y="6051457"/>
            <a:ext cx="120743" cy="120743"/>
          </a:xfrm>
          <a:prstGeom prst="rect">
            <a:avLst/>
          </a:prstGeom>
        </p:spPr>
      </p:pic>
      <p:pic>
        <p:nvPicPr>
          <p:cNvPr id="35" name="Obrázok 34">
            <a:extLst>
              <a:ext uri="{FF2B5EF4-FFF2-40B4-BE49-F238E27FC236}">
                <a16:creationId xmlns:a16="http://schemas.microsoft.com/office/drawing/2014/main" id="{6A3BBB4D-2143-4825-86AD-30536F085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4772" y="5857922"/>
            <a:ext cx="761905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C0FAFB-40C3-47E4-8C38-8C255B7D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od nás - </a:t>
            </a:r>
            <a:r>
              <a:rPr lang="sk-SK" dirty="0" err="1"/>
              <a:t>MediatR</a:t>
            </a:r>
            <a:endParaRPr lang="sk-SK" dirty="0"/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AE58999E-8FC6-494A-86A0-4026EB92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97" y="1590306"/>
            <a:ext cx="6960003" cy="5334369"/>
          </a:xfrm>
          <a:prstGeom prst="rect">
            <a:avLst/>
          </a:prstGeom>
        </p:spPr>
      </p:pic>
      <p:pic>
        <p:nvPicPr>
          <p:cNvPr id="8" name="Zástupný objekt pre obsah 4">
            <a:extLst>
              <a:ext uri="{FF2B5EF4-FFF2-40B4-BE49-F238E27FC236}">
                <a16:creationId xmlns:a16="http://schemas.microsoft.com/office/drawing/2014/main" id="{385CD256-5E44-4D5E-BDE5-B5AD2220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1620878"/>
            <a:ext cx="4940300" cy="993322"/>
          </a:xfrm>
          <a:prstGeom prst="rect">
            <a:avLst/>
          </a:prstGeom>
        </p:spPr>
      </p:pic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F3FDC82-060F-4707-AA85-A12926B3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296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5641FDA-668F-4DD9-B987-7124E6FF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 err="1">
                <a:solidFill>
                  <a:schemeClr val="tx1"/>
                </a:solidFill>
              </a:rPr>
              <a:t>Odkazy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A42089-5869-486A-A711-8166537E7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100" y="4687316"/>
            <a:ext cx="4972512" cy="15170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blog.burgyn.online</a:t>
            </a:r>
            <a:endParaRPr lang="en-US" sz="2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18014D1-0B7F-413E-B594-115A131EF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3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598C84-0B28-4AD6-9E8E-B8268935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to je?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89CB0A-3D76-4DC6-A8DA-2225CBCD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Metaprogramovanie</a:t>
            </a:r>
            <a:endParaRPr lang="sk-SK" dirty="0"/>
          </a:p>
          <a:p>
            <a:r>
              <a:rPr lang="sk-SK" dirty="0"/>
              <a:t>Generovanie zdrojového kódu na základe metadát</a:t>
            </a:r>
          </a:p>
          <a:p>
            <a:r>
              <a:rPr lang="sk-SK" dirty="0"/>
              <a:t>„Nová“ súčasť </a:t>
            </a:r>
            <a:r>
              <a:rPr lang="sk-SK" dirty="0" err="1"/>
              <a:t>Roslyn</a:t>
            </a:r>
            <a:r>
              <a:rPr lang="sk-SK" dirty="0"/>
              <a:t> kompilátora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14645E4-B79B-4FC3-9818-31C5525F6160}"/>
              </a:ext>
            </a:extLst>
          </p:cNvPr>
          <p:cNvSpPr txBox="1"/>
          <p:nvPr/>
        </p:nvSpPr>
        <p:spPr>
          <a:xfrm>
            <a:off x="5314208" y="6103916"/>
            <a:ext cx="606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accent5">
                    <a:lumMod val="75000"/>
                  </a:schemeClr>
                </a:solidFill>
              </a:rPr>
              <a:t>„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If you're familiar with Roslyn Analyzers, you can think of Source Generators as analyzers that can emit C# source code.”</a:t>
            </a:r>
            <a:endParaRPr lang="sk-SK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1976-DECE-459D-85F6-7D5F109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to funguje</a:t>
            </a:r>
            <a:r>
              <a:rPr lang="en-US" dirty="0"/>
              <a:t>?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DE9C4EC-7334-46AB-9480-19E0526D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82" y="2145388"/>
            <a:ext cx="11903618" cy="4712612"/>
          </a:xfr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74019C64-8EB0-4DCC-9030-1005D340FF50}"/>
              </a:ext>
            </a:extLst>
          </p:cNvPr>
          <p:cNvSpPr txBox="1"/>
          <p:nvPr/>
        </p:nvSpPr>
        <p:spPr>
          <a:xfrm>
            <a:off x="10253134" y="6426200"/>
            <a:ext cx="22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F0"/>
                </a:solidFill>
              </a:rPr>
              <a:t>Microsoft  </a:t>
            </a:r>
            <a:r>
              <a:rPr lang="sk-SK" dirty="0" err="1">
                <a:solidFill>
                  <a:srgbClr val="00B0F0"/>
                </a:solidFill>
              </a:rPr>
              <a:t>docs</a:t>
            </a:r>
            <a:endParaRPr lang="sk-SK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3EAD3F-F672-4239-B604-4D85BE6C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sk-SK" dirty="0"/>
              <a:t>čo je to dobré?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A6BE29-8849-484E-8C70-39C988DE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Zbavenie sa </a:t>
            </a:r>
            <a:r>
              <a:rPr lang="sk-SK" dirty="0" err="1"/>
              <a:t>runtime</a:t>
            </a:r>
            <a:r>
              <a:rPr lang="sk-SK" dirty="0"/>
              <a:t> reflexie</a:t>
            </a:r>
          </a:p>
          <a:p>
            <a:pPr lvl="1"/>
            <a:r>
              <a:rPr lang="sk-SK" dirty="0"/>
              <a:t>Zvýšenie výkonu</a:t>
            </a:r>
          </a:p>
          <a:p>
            <a:pPr lvl="1"/>
            <a:r>
              <a:rPr lang="sk-SK" dirty="0" err="1"/>
              <a:t>Parser</a:t>
            </a:r>
            <a:r>
              <a:rPr lang="sk-SK" dirty="0"/>
              <a:t>-y</a:t>
            </a:r>
          </a:p>
          <a:p>
            <a:pPr lvl="1"/>
            <a:r>
              <a:rPr lang="sk-SK" dirty="0" err="1"/>
              <a:t>Mapper</a:t>
            </a:r>
            <a:r>
              <a:rPr lang="sk-SK" dirty="0"/>
              <a:t>-y</a:t>
            </a:r>
          </a:p>
          <a:p>
            <a:pPr lvl="1"/>
            <a:r>
              <a:rPr lang="sk-SK" dirty="0"/>
              <a:t>...</a:t>
            </a:r>
          </a:p>
          <a:p>
            <a:r>
              <a:rPr lang="sk-SK" dirty="0"/>
              <a:t>Generovanie proxy tried</a:t>
            </a:r>
          </a:p>
          <a:p>
            <a:r>
              <a:rPr lang="sk-SK" dirty="0"/>
              <a:t>Generovanie DTO tried pre API</a:t>
            </a:r>
          </a:p>
          <a:p>
            <a:r>
              <a:rPr lang="sk-SK" dirty="0"/>
              <a:t>Zbavenie sa opakujúceho kódu</a:t>
            </a:r>
          </a:p>
          <a:p>
            <a:r>
              <a:rPr lang="sk-SK" dirty="0"/>
              <a:t>Vytváranie vlastného DSL</a:t>
            </a:r>
          </a:p>
          <a:p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845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8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7D56974-AB2C-4E27-B961-8496962C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sk-SK" sz="3200" dirty="0"/>
              <a:t>Demo</a:t>
            </a:r>
          </a:p>
        </p:txBody>
      </p:sp>
      <p:pic>
        <p:nvPicPr>
          <p:cNvPr id="21" name="Obrázok 20" descr="Obrázok, na ktorom je text, hodiny, zariadenie&#10;&#10;Automaticky generovaný popis">
            <a:extLst>
              <a:ext uri="{FF2B5EF4-FFF2-40B4-BE49-F238E27FC236}">
                <a16:creationId xmlns:a16="http://schemas.microsoft.com/office/drawing/2014/main" id="{A5E0AE8B-0931-4212-A0B6-76E115AB6A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0" r="4584" b="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E8D2BAF-3EC8-151D-0E87-3A645A0E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sk-SK" sz="1600" dirty="0" err="1"/>
              <a:t>Hello</a:t>
            </a:r>
            <a:r>
              <a:rPr lang="sk-SK" sz="1600" dirty="0"/>
              <a:t> </a:t>
            </a:r>
            <a:r>
              <a:rPr lang="sk-SK" sz="1600" dirty="0" err="1"/>
              <a:t>world</a:t>
            </a:r>
            <a:endParaRPr lang="sk-SK" sz="1600" dirty="0"/>
          </a:p>
          <a:p>
            <a:r>
              <a:rPr lang="sk-SK" sz="1600" dirty="0" err="1"/>
              <a:t>ToString</a:t>
            </a:r>
            <a:r>
              <a:rPr lang="en-US" sz="1600" dirty="0"/>
              <a:t>()</a:t>
            </a:r>
          </a:p>
        </p:txBody>
      </p:sp>
      <p:grpSp>
        <p:nvGrpSpPr>
          <p:cNvPr id="74" name="Group 70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2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59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EE0A9-E0A9-4CB2-9318-C24EAC4B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od nás - </a:t>
            </a:r>
            <a:r>
              <a:rPr lang="sk-SK" dirty="0" err="1"/>
              <a:t>Flattening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AFBCE65C-D4E4-4D8B-AD97-C3A365173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66800" y="2225888"/>
            <a:ext cx="4373415" cy="4010338"/>
          </a:xfrm>
        </p:spPr>
      </p:pic>
    </p:spTree>
    <p:extLst>
      <p:ext uri="{BB962C8B-B14F-4D97-AF65-F5344CB8AC3E}">
        <p14:creationId xmlns:p14="http://schemas.microsoft.com/office/powerpoint/2010/main" val="124226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EE0A9-E0A9-4CB2-9318-C24EAC4B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od nás - </a:t>
            </a:r>
            <a:r>
              <a:rPr lang="sk-SK" dirty="0" err="1"/>
              <a:t>Flattening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AFBCE65C-D4E4-4D8B-AD97-C3A365173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66800" y="2225888"/>
            <a:ext cx="4373415" cy="4010338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BDBDC83-A3C5-4F56-BA07-13F05A49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67475" y="2199980"/>
            <a:ext cx="5356094" cy="4076582"/>
          </a:xfrm>
          <a:prstGeom prst="rect">
            <a:avLst/>
          </a:prstGeom>
        </p:spPr>
      </p:pic>
      <p:sp>
        <p:nvSpPr>
          <p:cNvPr id="8" name="Šípka: nadol 7">
            <a:extLst>
              <a:ext uri="{FF2B5EF4-FFF2-40B4-BE49-F238E27FC236}">
                <a16:creationId xmlns:a16="http://schemas.microsoft.com/office/drawing/2014/main" id="{CA74690E-3589-4566-850A-1C1E22EF2B91}"/>
              </a:ext>
            </a:extLst>
          </p:cNvPr>
          <p:cNvSpPr/>
          <p:nvPr/>
        </p:nvSpPr>
        <p:spPr>
          <a:xfrm rot="16200000">
            <a:off x="5686427" y="3876675"/>
            <a:ext cx="566737" cy="82391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862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EE0A9-E0A9-4CB2-9318-C24EAC4B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od nás - </a:t>
            </a:r>
            <a:r>
              <a:rPr lang="sk-SK" dirty="0" err="1"/>
              <a:t>Flattening</a:t>
            </a:r>
            <a:endParaRPr lang="sk-SK" dirty="0"/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CA74690E-3589-4566-850A-1C1E22EF2B91}"/>
              </a:ext>
            </a:extLst>
          </p:cNvPr>
          <p:cNvSpPr/>
          <p:nvPr/>
        </p:nvSpPr>
        <p:spPr>
          <a:xfrm rot="16200000">
            <a:off x="5686427" y="3876675"/>
            <a:ext cx="566737" cy="82391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 descr="Obrázok, na ktorom je text&#10;&#10;Automaticky generovaný popis">
            <a:extLst>
              <a:ext uri="{FF2B5EF4-FFF2-40B4-BE49-F238E27FC236}">
                <a16:creationId xmlns:a16="http://schemas.microsoft.com/office/drawing/2014/main" id="{880F2C4D-DF86-41AE-B72F-B166B2BA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162175"/>
            <a:ext cx="629934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C0FAFB-40C3-47E4-8C38-8C255B7D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od nás - </a:t>
            </a:r>
            <a:r>
              <a:rPr lang="sk-SK" dirty="0" err="1"/>
              <a:t>MediatR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4C65597-EB7B-481C-83B5-23AA4BBE9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3135353"/>
            <a:ext cx="10058400" cy="2022394"/>
          </a:xfrm>
        </p:spPr>
      </p:pic>
    </p:spTree>
    <p:extLst>
      <p:ext uri="{BB962C8B-B14F-4D97-AF65-F5344CB8AC3E}">
        <p14:creationId xmlns:p14="http://schemas.microsoft.com/office/powerpoint/2010/main" val="2174645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8FC2BD4E66054CA25E13608C79B7AC" ma:contentTypeVersion="11" ma:contentTypeDescription="Create a new document." ma:contentTypeScope="" ma:versionID="c1b929be44e0bfd390f4a15a3f760f69">
  <xsd:schema xmlns:xsd="http://www.w3.org/2001/XMLSchema" xmlns:xs="http://www.w3.org/2001/XMLSchema" xmlns:p="http://schemas.microsoft.com/office/2006/metadata/properties" xmlns:ns3="e65852ac-c6d1-4f24-ba40-3b42d2854954" xmlns:ns4="4c91244a-53f1-4338-a222-706ccc808538" targetNamespace="http://schemas.microsoft.com/office/2006/metadata/properties" ma:root="true" ma:fieldsID="74f1b8072aca02c27aa7541cbee59f19" ns3:_="" ns4:_="">
    <xsd:import namespace="e65852ac-c6d1-4f24-ba40-3b42d2854954"/>
    <xsd:import namespace="4c91244a-53f1-4338-a222-706ccc8085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5852ac-c6d1-4f24-ba40-3b42d28549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1244a-53f1-4338-a222-706ccc80853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7135CF-954D-4066-A5B5-94365F245B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5852ac-c6d1-4f24-ba40-3b42d2854954"/>
    <ds:schemaRef ds:uri="4c91244a-53f1-4338-a222-706ccc8085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300F03-4E19-4ECE-B1EF-2D8616F616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23980B-F06E-41FE-BB1C-D2DBA5853971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c91244a-53f1-4338-a222-706ccc808538"/>
    <ds:schemaRef ds:uri="e65852ac-c6d1-4f24-ba40-3b42d285495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 dreva]]</Template>
  <TotalTime>752</TotalTime>
  <Words>142</Words>
  <Application>Microsoft Office PowerPoint</Application>
  <PresentationFormat>Širokouhlá</PresentationFormat>
  <Paragraphs>34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Typ dreva</vt:lpstr>
      <vt:lpstr>C# SOURCE GENERATORS</vt:lpstr>
      <vt:lpstr>Čo to je?</vt:lpstr>
      <vt:lpstr>Ako to funguje?</vt:lpstr>
      <vt:lpstr>Na čo je to dobré?</vt:lpstr>
      <vt:lpstr>Demo</vt:lpstr>
      <vt:lpstr>Príklady od nás - Flattening</vt:lpstr>
      <vt:lpstr>Príklady od nás - Flattening</vt:lpstr>
      <vt:lpstr>Príklady od nás - Flattening</vt:lpstr>
      <vt:lpstr>Príklady od nás - MediatR</vt:lpstr>
      <vt:lpstr>Príklady od nás - MediatR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SOURCE GENERATORS</dc:title>
  <dc:creator>Ing. Milan Martiniak</dc:creator>
  <cp:lastModifiedBy>Ing. Milan Martiniak</cp:lastModifiedBy>
  <cp:revision>2</cp:revision>
  <dcterms:created xsi:type="dcterms:W3CDTF">2022-04-12T09:37:22Z</dcterms:created>
  <dcterms:modified xsi:type="dcterms:W3CDTF">2022-04-28T11:29:59Z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0x010100968FC2BD4E66054CA25E13608C79B7AC</vt:lpwstr>
  </property>
</Properties>
</file>