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17/06/2023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24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6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4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2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74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5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Data Collection </a:t>
            </a:r>
            <a:r>
              <a:rPr lang="en-US" b="1" dirty="0" smtClean="0"/>
              <a:t>to </a:t>
            </a:r>
            <a:r>
              <a:rPr lang="en-US" b="1" dirty="0"/>
              <a:t>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23278"/>
            <a:ext cx="10058400" cy="1371600"/>
          </a:xfrm>
        </p:spPr>
        <p:txBody>
          <a:bodyPr/>
          <a:lstStyle/>
          <a:p>
            <a:r>
              <a:rPr lang="en-GB" dirty="0" smtClean="0"/>
              <a:t>Analysis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84662"/>
            <a:ext cx="4543825" cy="3931920"/>
          </a:xfrm>
        </p:spPr>
        <p:txBody>
          <a:bodyPr/>
          <a:lstStyle/>
          <a:p>
            <a:r>
              <a:rPr lang="en-GB" dirty="0"/>
              <a:t>We are concerned with not predicting the successful bookings correctly. Imbalance dataset drives higher accuracy but it does not accurately predict the successful bookings. </a:t>
            </a:r>
            <a:endParaRPr lang="en-GB" dirty="0" smtClean="0"/>
          </a:p>
          <a:p>
            <a:r>
              <a:rPr lang="en-GB" dirty="0" smtClean="0"/>
              <a:t>Dataset </a:t>
            </a:r>
            <a:r>
              <a:rPr lang="en-GB" dirty="0"/>
              <a:t>was balanced with 8k labelled as incomplete bookings and 7k as complete bookings. 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0"/>
            <a:ext cx="4635685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90" y="4191000"/>
            <a:ext cx="5118134" cy="2676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24" y="0"/>
            <a:ext cx="6553306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70" y="3200400"/>
            <a:ext cx="4792664" cy="3215417"/>
          </a:xfrm>
          <a:prstGeom prst="rect">
            <a:avLst/>
          </a:prstGeom>
        </p:spPr>
      </p:pic>
      <p:sp>
        <p:nvSpPr>
          <p:cNvPr id="14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9504037" y="323278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272000" y="4481627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249</TotalTime>
  <Words>57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</vt:lpstr>
      <vt:lpstr>British Airways</vt:lpstr>
      <vt:lpstr>Analysis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Home</cp:lastModifiedBy>
  <cp:revision>19</cp:revision>
  <dcterms:created xsi:type="dcterms:W3CDTF">2022-12-06T11:13:27Z</dcterms:created>
  <dcterms:modified xsi:type="dcterms:W3CDTF">2023-06-16T21:54:14Z</dcterms:modified>
</cp:coreProperties>
</file>