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1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9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611DC-9051-4F8F-BA7D-419E1647C3C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5507-EF18-479B-AE2F-FD3759FA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024" y="161365"/>
            <a:ext cx="6804212" cy="739589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Tensor:  </a:t>
            </a:r>
            <a:r>
              <a:rPr lang="en-US" dirty="0"/>
              <a:t>Tensors are simply mathematical objects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81682" y="282388"/>
            <a:ext cx="2810436" cy="497541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1D,2D,3D…. </a:t>
            </a:r>
            <a:r>
              <a:rPr lang="en-US" dirty="0" err="1" smtClean="0"/>
              <a:t>nD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8551646">
            <a:off x="580571" y="2120946"/>
            <a:ext cx="2960915" cy="953103"/>
          </a:xfrm>
          <a:prstGeom prst="ellipse">
            <a:avLst/>
          </a:prstGeom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Tensor Basics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6925236" y="531159"/>
            <a:ext cx="115644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18" y="1401376"/>
            <a:ext cx="6349206" cy="5079365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25856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024" y="161365"/>
            <a:ext cx="6804212" cy="739589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Gradient: </a:t>
            </a:r>
            <a:r>
              <a:rPr lang="en-US" dirty="0" smtClean="0"/>
              <a:t>Central concept for model optimization, So this is the must needed for Machine learning task.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81682" y="282388"/>
            <a:ext cx="2810436" cy="497541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gradient?</a:t>
            </a:r>
            <a:endParaRPr lang="en-US" dirty="0"/>
          </a:p>
        </p:txBody>
      </p:sp>
      <p:pic>
        <p:nvPicPr>
          <p:cNvPr id="1026" name="Picture 2" descr="https://d138zd1ktt9iqe.cloudfront.net/media/seo_landing_files/gradient-of-a-line-16299353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73" y="1082206"/>
            <a:ext cx="3180255" cy="2316627"/>
          </a:xfrm>
          <a:prstGeom prst="rect">
            <a:avLst/>
          </a:prstGeom>
          <a:noFill/>
          <a:ln w="2222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vitalflux.com/wp-content/uploads/2020/09/Screenshot-2020-09-18-at-9.35.13-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288" y="1119945"/>
            <a:ext cx="3273896" cy="224986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534676"/>
            <a:ext cx="5558971" cy="1437555"/>
          </a:xfrm>
          <a:prstGeom prst="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Pytorch provides autograde package  which can do all computation for us.  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 we just to know how to use 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637" y="3927533"/>
            <a:ext cx="5317671" cy="2651839"/>
          </a:xfrm>
          <a:prstGeom prst="rect">
            <a:avLst/>
          </a:prstGeom>
          <a:ln w="25400">
            <a:solidFill>
              <a:srgbClr val="00B050"/>
            </a:solidFill>
          </a:ln>
        </p:spPr>
      </p:pic>
      <p:sp>
        <p:nvSpPr>
          <p:cNvPr id="7" name="Oval 6"/>
          <p:cNvSpPr/>
          <p:nvPr/>
        </p:nvSpPr>
        <p:spPr>
          <a:xfrm rot="18551646">
            <a:off x="580571" y="2120946"/>
            <a:ext cx="2960915" cy="953103"/>
          </a:xfrm>
          <a:prstGeom prst="ellipse">
            <a:avLst/>
          </a:prstGeom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Gradient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 flipV="1">
            <a:off x="6925236" y="531159"/>
            <a:ext cx="115644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26" idx="0"/>
          </p:cNvCxnSpPr>
          <p:nvPr/>
        </p:nvCxnSpPr>
        <p:spPr>
          <a:xfrm>
            <a:off x="10389600" y="779929"/>
            <a:ext cx="1" cy="3022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6" idx="1"/>
            <a:endCxn id="1028" idx="3"/>
          </p:cNvCxnSpPr>
          <p:nvPr/>
        </p:nvCxnSpPr>
        <p:spPr>
          <a:xfrm flipH="1">
            <a:off x="8562184" y="2240520"/>
            <a:ext cx="237289" cy="4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6" idx="1"/>
          </p:cNvCxnSpPr>
          <p:nvPr/>
        </p:nvCxnSpPr>
        <p:spPr>
          <a:xfrm flipV="1">
            <a:off x="5558971" y="5253453"/>
            <a:ext cx="581666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</dc:creator>
  <cp:lastModifiedBy>Rakib</cp:lastModifiedBy>
  <cp:revision>4</cp:revision>
  <dcterms:created xsi:type="dcterms:W3CDTF">2024-05-14T05:19:40Z</dcterms:created>
  <dcterms:modified xsi:type="dcterms:W3CDTF">2024-05-14T05:39:00Z</dcterms:modified>
</cp:coreProperties>
</file>