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487F6-CFDF-457A-A8B5-CE9485886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3B985F-CBF6-43D8-B4E8-5E89F55FF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8F018-89B6-4DAB-8B79-775C254B0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1858D-74D6-4C26-A08A-4FDFCA96C155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7D95D-E31D-4901-91D8-42A325010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E4028-7091-4569-B30B-08868CECB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FB430-4817-42F4-8012-D18C0107B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0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F08BA-0027-4BE9-A0A6-1AAEE0620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4A9842-DA52-428F-A03C-6EABA4E19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B03ED-2EB3-4F9F-8BC9-98647EDF0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1858D-74D6-4C26-A08A-4FDFCA96C155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CE587-99FC-46D9-B7ED-D8DCD2620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214B3-1DDD-41CC-B89F-6D2064838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FB430-4817-42F4-8012-D18C0107B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39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DF3B92-37FA-4208-81B8-9A8A527BB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CBBD4-2CC4-4354-965E-01AC6D561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39EB1-32DC-4C62-8524-53AEC93F1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1858D-74D6-4C26-A08A-4FDFCA96C155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2DE1B-82BA-4F3C-B6EA-BBCD11440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E2E42-B2D2-4BBC-A5A6-AEA4CE58D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FB430-4817-42F4-8012-D18C0107B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3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405F1-1FFA-4B3D-8D16-1E0B54126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C5BC2-F361-4BAB-BA2E-1D9672D99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8CFE1-2297-4DDC-9333-E29ACEB96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1858D-74D6-4C26-A08A-4FDFCA96C155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A924C-5717-4132-A417-ABB7D94DB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17200-C7FD-49B7-9695-B1E6D518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FB430-4817-42F4-8012-D18C0107B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96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10AC4-7EF7-4A2B-9F81-CCFD0DF3C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0E7AE-2625-4B23-9607-CB5EF8F3B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04E43-0445-4766-870A-D2E96B704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1858D-74D6-4C26-A08A-4FDFCA96C155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8CBE4-AF79-428B-AFF0-BCBCD49C5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4AAD0-F177-42A8-A9C4-F337B62CA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FB430-4817-42F4-8012-D18C0107B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20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87B54-C17B-4785-9736-350640901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379D6-58DC-420F-BE75-D907FA4D2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F89176-37A6-4827-92A5-B76CF6129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695B6-B361-4093-9722-B58698D7B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1858D-74D6-4C26-A08A-4FDFCA96C155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586066-37E3-4C10-86FD-212AB8A5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A69A3-DF2B-4B52-AFF9-9B1A57FAF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FB430-4817-42F4-8012-D18C0107B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98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5B1F4-28BA-4784-B71B-185B47377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6ABD5-BB75-4BC5-8474-C61F6B8EE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EB130-5DC7-424F-A405-75F0B7EC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EBAF0B-FFB8-4FA5-9AC0-9174F95CF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9B6C31-E6FC-4D59-A5ED-E43D140774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6D1BF7-02D0-4851-863B-86526A98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1858D-74D6-4C26-A08A-4FDFCA96C155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3C5A31-AAA1-4ABB-B243-F7CA8EFE0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342F6B-7F96-4884-8855-665A8AE5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FB430-4817-42F4-8012-D18C0107B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63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1A5FD-ADA2-4E97-B4A2-B103ABF64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7DD1C4-6213-426B-848C-0341A60AB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1858D-74D6-4C26-A08A-4FDFCA96C155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31E35-FB99-4CFD-8543-0AD8290FC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3E17D-F2F2-4931-9558-68E65229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FB430-4817-42F4-8012-D18C0107B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C20514-721F-4710-B41A-D7F0939D7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1858D-74D6-4C26-A08A-4FDFCA96C155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6BC814-D029-444B-865C-C56293CA0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5FE8B1-13C3-4562-A689-6388DC564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FB430-4817-42F4-8012-D18C0107B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2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CD6C6-C2BA-4419-9857-F3ADF5B93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B4EE3-31B6-4CC2-983C-F4A4344FB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B7C574-4F9F-4B1D-BC76-8DDCD98DD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8B452-2256-47DF-BB54-44B2537CD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1858D-74D6-4C26-A08A-4FDFCA96C155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E328B-C2EA-4B41-A571-FB3883396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9F0156-39E6-464C-A47C-3A7110AAC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FB430-4817-42F4-8012-D18C0107B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27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24114-CE74-4853-94EE-B8D8289C1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D1C4E9-8941-4186-8F25-6395F0F9BD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C0DF0-2745-443D-9C92-D58A739F4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B3C50-E001-473C-A68C-92013DC96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1858D-74D6-4C26-A08A-4FDFCA96C155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5EFE23-B7EE-486C-BC11-8615D6081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B2244-0D34-442A-9D38-7C0A19109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FB430-4817-42F4-8012-D18C0107B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57EB80-5510-4D75-AE1E-1A964B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8B7F5-C124-4ABF-98FD-AA4BCE0B1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F704B-50C5-4FFC-915D-EAA3737B3B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1858D-74D6-4C26-A08A-4FDFCA96C155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1848C-2AC5-456F-8921-2186951EC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B31FB-7788-4A70-9691-50FDA7A6F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FB430-4817-42F4-8012-D18C0107B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61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25BFC-B327-4FE9-96F3-85D7250F88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Integrity Break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C86E5C-C1B8-4271-814C-090276844A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BabyHackers Team</a:t>
            </a:r>
          </a:p>
        </p:txBody>
      </p:sp>
    </p:spTree>
    <p:extLst>
      <p:ext uri="{BB962C8B-B14F-4D97-AF65-F5344CB8AC3E}">
        <p14:creationId xmlns:p14="http://schemas.microsoft.com/office/powerpoint/2010/main" val="246847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01FA4-8669-497C-9FF4-D0AAAD83C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1613"/>
          </a:xfrm>
        </p:spPr>
        <p:txBody>
          <a:bodyPr/>
          <a:lstStyle/>
          <a:p>
            <a:r>
              <a:rPr lang="en-US" dirty="0"/>
              <a:t>Normal Transaction Communication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811B11-5C95-4627-A8FA-D3FBD9EA5ED6}"/>
              </a:ext>
            </a:extLst>
          </p:cNvPr>
          <p:cNvSpPr/>
          <p:nvPr/>
        </p:nvSpPr>
        <p:spPr>
          <a:xfrm>
            <a:off x="620786" y="1686187"/>
            <a:ext cx="914400" cy="45300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ATM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001C54-A10D-406A-8DAB-C57EEF629FA2}"/>
              </a:ext>
            </a:extLst>
          </p:cNvPr>
          <p:cNvSpPr/>
          <p:nvPr/>
        </p:nvSpPr>
        <p:spPr>
          <a:xfrm>
            <a:off x="4347666" y="1686187"/>
            <a:ext cx="914400" cy="45300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BANK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077A2E2-C4AF-490C-A4C4-AA4C17C5FF5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077986" y="2139193"/>
            <a:ext cx="0" cy="41776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692E819-4A1A-4888-830C-E16089CB672F}"/>
              </a:ext>
            </a:extLst>
          </p:cNvPr>
          <p:cNvCxnSpPr>
            <a:stCxn id="5" idx="2"/>
          </p:cNvCxnSpPr>
          <p:nvPr/>
        </p:nvCxnSpPr>
        <p:spPr>
          <a:xfrm>
            <a:off x="4804866" y="2139193"/>
            <a:ext cx="0" cy="40470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DF5FA22-0026-45EA-99F6-11C4E3E78E0C}"/>
              </a:ext>
            </a:extLst>
          </p:cNvPr>
          <p:cNvSpPr txBox="1"/>
          <p:nvPr/>
        </p:nvSpPr>
        <p:spPr>
          <a:xfrm>
            <a:off x="1805773" y="1283174"/>
            <a:ext cx="2271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-a ted -n 10.00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D47520-2ED3-4CCD-BBF1-24F79187D82E}"/>
              </a:ext>
            </a:extLst>
          </p:cNvPr>
          <p:cNvCxnSpPr/>
          <p:nvPr/>
        </p:nvCxnSpPr>
        <p:spPr>
          <a:xfrm>
            <a:off x="1077986" y="2323322"/>
            <a:ext cx="3726880" cy="8117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3DAC760-72FA-4F09-A7AC-ACAA83F3E9AD}"/>
              </a:ext>
            </a:extLst>
          </p:cNvPr>
          <p:cNvCxnSpPr/>
          <p:nvPr/>
        </p:nvCxnSpPr>
        <p:spPr>
          <a:xfrm flipH="1">
            <a:off x="1077986" y="3303037"/>
            <a:ext cx="3726880" cy="9249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A4CF16-1F30-4969-A5E6-2EF964382DCB}"/>
              </a:ext>
            </a:extLst>
          </p:cNvPr>
          <p:cNvCxnSpPr/>
          <p:nvPr/>
        </p:nvCxnSpPr>
        <p:spPr>
          <a:xfrm>
            <a:off x="1077986" y="4460033"/>
            <a:ext cx="3726880" cy="9797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735E3DC-B2FA-450D-B47B-BAAC11321074}"/>
              </a:ext>
            </a:extLst>
          </p:cNvPr>
          <p:cNvSpPr txBox="1"/>
          <p:nvPr/>
        </p:nvSpPr>
        <p:spPr>
          <a:xfrm>
            <a:off x="7387135" y="1882751"/>
            <a:ext cx="353173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account: ”ted”,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hash: ”ADSU&amp;@$\QWE12#3eqw1243\n”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initial_balance: 1000, 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mode: “new”,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sender: ”atm”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13B047E-6E53-43EF-81C6-DA5B9FC87521}"/>
              </a:ext>
            </a:extLst>
          </p:cNvPr>
          <p:cNvCxnSpPr/>
          <p:nvPr/>
        </p:nvCxnSpPr>
        <p:spPr>
          <a:xfrm>
            <a:off x="5262066" y="2575249"/>
            <a:ext cx="1782546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27F0072-DF7D-49DC-B1E2-0C21870BE24C}"/>
              </a:ext>
            </a:extLst>
          </p:cNvPr>
          <p:cNvSpPr txBox="1"/>
          <p:nvPr/>
        </p:nvSpPr>
        <p:spPr>
          <a:xfrm>
            <a:off x="7387135" y="3390785"/>
            <a:ext cx="324319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code: true,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hash: ”ARTU&amp;@$LSKE12RT2AwYz43#B”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mode: “res”,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sender: ”bank”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CF33602-9EE0-431A-9816-89860B4DFF37}"/>
              </a:ext>
            </a:extLst>
          </p:cNvPr>
          <p:cNvCxnSpPr/>
          <p:nvPr/>
        </p:nvCxnSpPr>
        <p:spPr>
          <a:xfrm>
            <a:off x="5349152" y="3944783"/>
            <a:ext cx="1782546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6AC8C1-8189-41A7-873E-7898CB7AF6AD}"/>
              </a:ext>
            </a:extLst>
          </p:cNvPr>
          <p:cNvCxnSpPr/>
          <p:nvPr/>
        </p:nvCxnSpPr>
        <p:spPr>
          <a:xfrm>
            <a:off x="5349152" y="5394138"/>
            <a:ext cx="1782546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B5B5544-1DD8-4D18-915D-009C1DC1F2DC}"/>
              </a:ext>
            </a:extLst>
          </p:cNvPr>
          <p:cNvSpPr txBox="1"/>
          <p:nvPr/>
        </p:nvSpPr>
        <p:spPr>
          <a:xfrm>
            <a:off x="7387135" y="4924778"/>
            <a:ext cx="3243196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hash: ”ARYUUIMCVKQEPR\LIQRz4JKB”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mode: “ack”,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sender: ”atm”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203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/>
      <p:bldP spid="23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01FA4-8669-497C-9FF4-D0AAAD83C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1613"/>
          </a:xfrm>
        </p:spPr>
        <p:txBody>
          <a:bodyPr/>
          <a:lstStyle/>
          <a:p>
            <a:r>
              <a:rPr lang="en-US" dirty="0"/>
              <a:t>Normal Transaction Communication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811B11-5C95-4627-A8FA-D3FBD9EA5ED6}"/>
              </a:ext>
            </a:extLst>
          </p:cNvPr>
          <p:cNvSpPr/>
          <p:nvPr/>
        </p:nvSpPr>
        <p:spPr>
          <a:xfrm>
            <a:off x="620786" y="1686187"/>
            <a:ext cx="914400" cy="45300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ATM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001C54-A10D-406A-8DAB-C57EEF629FA2}"/>
              </a:ext>
            </a:extLst>
          </p:cNvPr>
          <p:cNvSpPr/>
          <p:nvPr/>
        </p:nvSpPr>
        <p:spPr>
          <a:xfrm>
            <a:off x="4347666" y="1686187"/>
            <a:ext cx="914400" cy="45300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BANK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077A2E2-C4AF-490C-A4C4-AA4C17C5FF5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077986" y="2139193"/>
            <a:ext cx="0" cy="41776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692E819-4A1A-4888-830C-E16089CB672F}"/>
              </a:ext>
            </a:extLst>
          </p:cNvPr>
          <p:cNvCxnSpPr>
            <a:stCxn id="5" idx="2"/>
          </p:cNvCxnSpPr>
          <p:nvPr/>
        </p:nvCxnSpPr>
        <p:spPr>
          <a:xfrm>
            <a:off x="4804866" y="2139193"/>
            <a:ext cx="0" cy="40470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DF5FA22-0026-45EA-99F6-11C4E3E78E0C}"/>
              </a:ext>
            </a:extLst>
          </p:cNvPr>
          <p:cNvSpPr txBox="1"/>
          <p:nvPr/>
        </p:nvSpPr>
        <p:spPr>
          <a:xfrm>
            <a:off x="1805773" y="1283174"/>
            <a:ext cx="2271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-a ted -d 20.00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D47520-2ED3-4CCD-BBF1-24F79187D82E}"/>
              </a:ext>
            </a:extLst>
          </p:cNvPr>
          <p:cNvCxnSpPr/>
          <p:nvPr/>
        </p:nvCxnSpPr>
        <p:spPr>
          <a:xfrm>
            <a:off x="1077986" y="2323322"/>
            <a:ext cx="3726880" cy="8117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3DAC760-72FA-4F09-A7AC-ACAA83F3E9AD}"/>
              </a:ext>
            </a:extLst>
          </p:cNvPr>
          <p:cNvCxnSpPr/>
          <p:nvPr/>
        </p:nvCxnSpPr>
        <p:spPr>
          <a:xfrm flipH="1">
            <a:off x="1077986" y="3303037"/>
            <a:ext cx="3726880" cy="9249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A4CF16-1F30-4969-A5E6-2EF964382DCB}"/>
              </a:ext>
            </a:extLst>
          </p:cNvPr>
          <p:cNvCxnSpPr/>
          <p:nvPr/>
        </p:nvCxnSpPr>
        <p:spPr>
          <a:xfrm>
            <a:off x="1077986" y="4460033"/>
            <a:ext cx="3726880" cy="9797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735E3DC-B2FA-450D-B47B-BAAC11321074}"/>
              </a:ext>
            </a:extLst>
          </p:cNvPr>
          <p:cNvSpPr txBox="1"/>
          <p:nvPr/>
        </p:nvSpPr>
        <p:spPr>
          <a:xfrm>
            <a:off x="7387135" y="1882751"/>
            <a:ext cx="353173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account: ”ted”,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hash: ”ADSU&amp;@$\QWE12#3eqw1243\n”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balance: 2000, 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mode: “deposit”,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sender: ”atm”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13B047E-6E53-43EF-81C6-DA5B9FC87521}"/>
              </a:ext>
            </a:extLst>
          </p:cNvPr>
          <p:cNvCxnSpPr/>
          <p:nvPr/>
        </p:nvCxnSpPr>
        <p:spPr>
          <a:xfrm>
            <a:off x="5262066" y="2575249"/>
            <a:ext cx="1782546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27F0072-DF7D-49DC-B1E2-0C21870BE24C}"/>
              </a:ext>
            </a:extLst>
          </p:cNvPr>
          <p:cNvSpPr txBox="1"/>
          <p:nvPr/>
        </p:nvSpPr>
        <p:spPr>
          <a:xfrm>
            <a:off x="7387135" y="3390785"/>
            <a:ext cx="324319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code: true,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hash: ”ARTU&amp;@$LSKE12RT2AwYz43#B”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mode: “res”,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sender: ”bank”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CF33602-9EE0-431A-9816-89860B4DFF37}"/>
              </a:ext>
            </a:extLst>
          </p:cNvPr>
          <p:cNvCxnSpPr/>
          <p:nvPr/>
        </p:nvCxnSpPr>
        <p:spPr>
          <a:xfrm>
            <a:off x="5349152" y="3944783"/>
            <a:ext cx="1782546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6AC8C1-8189-41A7-873E-7898CB7AF6AD}"/>
              </a:ext>
            </a:extLst>
          </p:cNvPr>
          <p:cNvCxnSpPr/>
          <p:nvPr/>
        </p:nvCxnSpPr>
        <p:spPr>
          <a:xfrm>
            <a:off x="5349152" y="5394138"/>
            <a:ext cx="1782546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B5B5544-1DD8-4D18-915D-009C1DC1F2DC}"/>
              </a:ext>
            </a:extLst>
          </p:cNvPr>
          <p:cNvSpPr txBox="1"/>
          <p:nvPr/>
        </p:nvSpPr>
        <p:spPr>
          <a:xfrm>
            <a:off x="7387135" y="4924778"/>
            <a:ext cx="3243196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hash: ”ARYUUIMCVKQEPR\LIQRz4JKB”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mode: “ack”,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sender: ”atm”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FE2D3D-F9B2-4AB3-8FAF-48E1CFCB451F}"/>
              </a:ext>
            </a:extLst>
          </p:cNvPr>
          <p:cNvSpPr/>
          <p:nvPr/>
        </p:nvSpPr>
        <p:spPr>
          <a:xfrm>
            <a:off x="7387134" y="3390785"/>
            <a:ext cx="3772278" cy="254348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D12B46-AE27-4434-AF63-AD6EC4B949C9}"/>
              </a:ext>
            </a:extLst>
          </p:cNvPr>
          <p:cNvSpPr txBox="1"/>
          <p:nvPr/>
        </p:nvSpPr>
        <p:spPr>
          <a:xfrm>
            <a:off x="7044612" y="5977886"/>
            <a:ext cx="4873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Response and Ack Messages are always the same!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89AFB7-1494-423D-8233-4B1693C70115}"/>
              </a:ext>
            </a:extLst>
          </p:cNvPr>
          <p:cNvSpPr/>
          <p:nvPr/>
        </p:nvSpPr>
        <p:spPr>
          <a:xfrm>
            <a:off x="1955063" y="5477069"/>
            <a:ext cx="1795843" cy="9144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 Copy Success Message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1B51459-64CD-4DA4-A074-016EE7E7C245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852985" y="3836680"/>
            <a:ext cx="0" cy="16403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A5F2DB-7B76-4AEF-B62F-21ECEBCEE6BD}"/>
              </a:ext>
            </a:extLst>
          </p:cNvPr>
          <p:cNvSpPr txBox="1"/>
          <p:nvPr/>
        </p:nvSpPr>
        <p:spPr>
          <a:xfrm>
            <a:off x="4030948" y="1241032"/>
            <a:ext cx="2065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Another transaction</a:t>
            </a:r>
          </a:p>
        </p:txBody>
      </p:sp>
    </p:spTree>
    <p:extLst>
      <p:ext uri="{BB962C8B-B14F-4D97-AF65-F5344CB8AC3E}">
        <p14:creationId xmlns:p14="http://schemas.microsoft.com/office/powerpoint/2010/main" val="2838609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731A922-7247-4D90-A645-8DF6C078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1613"/>
          </a:xfrm>
        </p:spPr>
        <p:txBody>
          <a:bodyPr/>
          <a:lstStyle/>
          <a:p>
            <a:r>
              <a:rPr lang="en-US" dirty="0"/>
              <a:t>Integrity Break – </a:t>
            </a:r>
            <a:r>
              <a:rPr lang="en-US" sz="2800" dirty="0"/>
              <a:t>performing invalid withdraw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1BBA19-CDC4-4CE8-B7C7-B73AC79B9C49}"/>
              </a:ext>
            </a:extLst>
          </p:cNvPr>
          <p:cNvSpPr/>
          <p:nvPr/>
        </p:nvSpPr>
        <p:spPr>
          <a:xfrm>
            <a:off x="620786" y="1686187"/>
            <a:ext cx="914400" cy="45300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ATM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F2F97A-4097-435F-B645-B61E5FAC88A1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077986" y="2139193"/>
            <a:ext cx="0" cy="4047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3AEC960-F6D5-4D79-B1BC-C669C53D1DD4}"/>
              </a:ext>
            </a:extLst>
          </p:cNvPr>
          <p:cNvCxnSpPr/>
          <p:nvPr/>
        </p:nvCxnSpPr>
        <p:spPr>
          <a:xfrm>
            <a:off x="4804866" y="2139193"/>
            <a:ext cx="0" cy="40470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1A3ED55-9863-4D4E-AE50-7D9538E9C9FF}"/>
              </a:ext>
            </a:extLst>
          </p:cNvPr>
          <p:cNvCxnSpPr>
            <a:cxnSpLocks/>
          </p:cNvCxnSpPr>
          <p:nvPr/>
        </p:nvCxnSpPr>
        <p:spPr>
          <a:xfrm>
            <a:off x="1077986" y="2276070"/>
            <a:ext cx="3726880" cy="4726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E5ED72C-8481-4CAD-8D68-27C489E9C2CF}"/>
              </a:ext>
            </a:extLst>
          </p:cNvPr>
          <p:cNvCxnSpPr>
            <a:cxnSpLocks/>
          </p:cNvCxnSpPr>
          <p:nvPr/>
        </p:nvCxnSpPr>
        <p:spPr>
          <a:xfrm flipH="1">
            <a:off x="4804865" y="3746905"/>
            <a:ext cx="4184081" cy="10396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72C0316-E481-49AD-8DA1-44D9F68BAB1A}"/>
              </a:ext>
            </a:extLst>
          </p:cNvPr>
          <p:cNvCxnSpPr>
            <a:cxnSpLocks/>
          </p:cNvCxnSpPr>
          <p:nvPr/>
        </p:nvCxnSpPr>
        <p:spPr>
          <a:xfrm flipH="1">
            <a:off x="1077986" y="5032565"/>
            <a:ext cx="3700364" cy="9797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04C061-0EC4-4D50-A7EE-6A56BCFDD3C6}"/>
              </a:ext>
            </a:extLst>
          </p:cNvPr>
          <p:cNvSpPr/>
          <p:nvPr/>
        </p:nvSpPr>
        <p:spPr>
          <a:xfrm>
            <a:off x="4347666" y="1686187"/>
            <a:ext cx="914400" cy="45300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5345779-48CF-4616-9DC4-253A157996B1}"/>
              </a:ext>
            </a:extLst>
          </p:cNvPr>
          <p:cNvCxnSpPr/>
          <p:nvPr/>
        </p:nvCxnSpPr>
        <p:spPr>
          <a:xfrm>
            <a:off x="8988945" y="2139193"/>
            <a:ext cx="0" cy="40470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535E140-485C-48C2-B397-56C02ACFB32F}"/>
              </a:ext>
            </a:extLst>
          </p:cNvPr>
          <p:cNvSpPr/>
          <p:nvPr/>
        </p:nvSpPr>
        <p:spPr>
          <a:xfrm>
            <a:off x="8531745" y="1686187"/>
            <a:ext cx="914400" cy="45300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7F12A7-95D4-434F-8A2B-BCF8E9CC0956}"/>
              </a:ext>
            </a:extLst>
          </p:cNvPr>
          <p:cNvSpPr txBox="1"/>
          <p:nvPr/>
        </p:nvSpPr>
        <p:spPr>
          <a:xfrm>
            <a:off x="2315134" y="2106793"/>
            <a:ext cx="1471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  <a:cs typeface="Courier New" panose="02070309020205020404" pitchFamily="49" charset="0"/>
              </a:rPr>
              <a:t>withdraw 60.00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93B3CF-47BB-45F3-804D-3D47719CAFFD}"/>
              </a:ext>
            </a:extLst>
          </p:cNvPr>
          <p:cNvSpPr txBox="1"/>
          <p:nvPr/>
        </p:nvSpPr>
        <p:spPr>
          <a:xfrm>
            <a:off x="9837573" y="1743413"/>
            <a:ext cx="2013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  <a:cs typeface="Courier New" panose="02070309020205020404" pitchFamily="49" charset="0"/>
              </a:rPr>
              <a:t>Current balance 59.00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FB93217-CFF2-4E96-950F-C7E9340D176E}"/>
              </a:ext>
            </a:extLst>
          </p:cNvPr>
          <p:cNvCxnSpPr>
            <a:cxnSpLocks/>
          </p:cNvCxnSpPr>
          <p:nvPr/>
        </p:nvCxnSpPr>
        <p:spPr>
          <a:xfrm>
            <a:off x="4804865" y="2874450"/>
            <a:ext cx="4184079" cy="7085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7C89AB5-83FB-4B74-B195-6F0E74587FF6}"/>
              </a:ext>
            </a:extLst>
          </p:cNvPr>
          <p:cNvSpPr txBox="1"/>
          <p:nvPr/>
        </p:nvSpPr>
        <p:spPr>
          <a:xfrm>
            <a:off x="6246432" y="2776758"/>
            <a:ext cx="1471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  <a:cs typeface="Courier New" panose="02070309020205020404" pitchFamily="49" charset="0"/>
              </a:rPr>
              <a:t>withdraw 60.00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4E32D8-CEA1-4D65-8A0D-1153F237CAEB}"/>
              </a:ext>
            </a:extLst>
          </p:cNvPr>
          <p:cNvSpPr txBox="1"/>
          <p:nvPr/>
        </p:nvSpPr>
        <p:spPr>
          <a:xfrm>
            <a:off x="1535186" y="4830657"/>
            <a:ext cx="2053767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code: true,</a:t>
            </a:r>
          </a:p>
          <a:p>
            <a:r>
              <a:rPr lang="en-US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hash: ”ARTU&amp;@$....</a:t>
            </a:r>
          </a:p>
          <a:p>
            <a:r>
              <a:rPr lang="en-US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,,,</a:t>
            </a:r>
          </a:p>
          <a:p>
            <a:r>
              <a:rPr lang="en-US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8155CE-D0A4-4AD3-AECA-786E21559B15}"/>
              </a:ext>
            </a:extLst>
          </p:cNvPr>
          <p:cNvSpPr txBox="1"/>
          <p:nvPr/>
        </p:nvSpPr>
        <p:spPr>
          <a:xfrm>
            <a:off x="5448488" y="4617815"/>
            <a:ext cx="1968809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code: false,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hash: ”YUZTY#....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,,,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545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/>
      <p:bldP spid="24" grpId="0"/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262</Words>
  <Application>Microsoft Office PowerPoint</Application>
  <PresentationFormat>Widescreen</PresentationFormat>
  <Paragraphs>66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Integrity Break Demo</vt:lpstr>
      <vt:lpstr>Normal Transaction Communication</vt:lpstr>
      <vt:lpstr>Normal Transaction Communication</vt:lpstr>
      <vt:lpstr>Integrity Break – performing invalid withdraw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Integrity Break Demo</dc:title>
  <dc:creator>Burhan Otour</dc:creator>
  <cp:lastModifiedBy>Burhan Otour</cp:lastModifiedBy>
  <cp:revision>11</cp:revision>
  <dcterms:created xsi:type="dcterms:W3CDTF">2018-08-12T10:27:55Z</dcterms:created>
  <dcterms:modified xsi:type="dcterms:W3CDTF">2018-08-12T11:23:39Z</dcterms:modified>
</cp:coreProperties>
</file>