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8E50FAF-7749-4BCA-96DE-4CD8F109BDB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8/13/18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A72589-A6AA-4DD0-BF86-CF447103B59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C918670-174B-4D97-A6C2-415EC30AB5A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8/13/18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4052CE-FD78-4896-98A9-9FFA454B507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Break Presentation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BabyHackers Team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90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Normal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Transac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0640" y="1686240"/>
            <a:ext cx="914040" cy="45252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347720" y="1686240"/>
            <a:ext cx="914040" cy="45252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4"/>
          <p:cNvSpPr/>
          <p:nvPr/>
        </p:nvSpPr>
        <p:spPr>
          <a:xfrm>
            <a:off x="1077840" y="2139120"/>
            <a:ext cx="360" cy="417744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4804560" y="2139120"/>
            <a:ext cx="360" cy="4046760"/>
          </a:xfrm>
          <a:prstGeom prst="line">
            <a:avLst/>
          </a:prstGeom>
          <a:ln w="1908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1805760" y="1283040"/>
            <a:ext cx="2271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-a ted -n 10.00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1077840" y="2323440"/>
            <a:ext cx="372636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CustomShape 8"/>
          <p:cNvSpPr/>
          <p:nvPr/>
        </p:nvSpPr>
        <p:spPr>
          <a:xfrm flipH="1">
            <a:off x="1077120" y="3303000"/>
            <a:ext cx="3726360" cy="9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1077840" y="4460040"/>
            <a:ext cx="372636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7416360" y="1882800"/>
            <a:ext cx="347292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account: ”ted”,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”ADSU&amp;@$\QWE12#3eqw1243\n”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initial_balance: 1000,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“new”,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”atm”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5262120" y="257508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7409160" y="3390840"/>
            <a:ext cx="319860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code: true,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”ARTU&amp;@$LSKE12RT2AwYz43#B”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“res”,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”bank”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5349240" y="394488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5349240" y="539424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7409160" y="4924800"/>
            <a:ext cx="319860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”ARYUUIMCVKQEPR\LIQRz4JKB”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“ack”,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”atm”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90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Normal Transaction Communication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20640" y="1686240"/>
            <a:ext cx="914040" cy="45252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347720" y="1686240"/>
            <a:ext cx="914040" cy="45252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4"/>
          <p:cNvSpPr/>
          <p:nvPr/>
        </p:nvSpPr>
        <p:spPr>
          <a:xfrm>
            <a:off x="1077840" y="2139120"/>
            <a:ext cx="360" cy="417744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5"/>
          <p:cNvSpPr/>
          <p:nvPr/>
        </p:nvSpPr>
        <p:spPr>
          <a:xfrm>
            <a:off x="4804560" y="2139120"/>
            <a:ext cx="360" cy="4046760"/>
          </a:xfrm>
          <a:prstGeom prst="line">
            <a:avLst/>
          </a:prstGeom>
          <a:ln w="1908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1805760" y="1283040"/>
            <a:ext cx="2271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-a ted -d 20.00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077840" y="2323440"/>
            <a:ext cx="372636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8"/>
          <p:cNvSpPr/>
          <p:nvPr/>
        </p:nvSpPr>
        <p:spPr>
          <a:xfrm flipH="1">
            <a:off x="1077120" y="3303000"/>
            <a:ext cx="3726360" cy="9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1077840" y="4460040"/>
            <a:ext cx="372636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10"/>
          <p:cNvSpPr/>
          <p:nvPr/>
        </p:nvSpPr>
        <p:spPr>
          <a:xfrm>
            <a:off x="7416360" y="1882800"/>
            <a:ext cx="347292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account: ”ted”,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”ADSU&amp;@$\QWE12#3eqw1243\n”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balance: 2000,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“deposit”,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”atm”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5262120" y="257508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7409160" y="3390840"/>
            <a:ext cx="319860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code: true,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”ARTU&amp;@$LSKE12RT2AwYz43#B”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“res”,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”bank”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5349240" y="394488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5349240" y="5394240"/>
            <a:ext cx="178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7409160" y="4924800"/>
            <a:ext cx="319860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”ARYUUIMCVKQEPR\LIQRz4JKB”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“ack”,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sender: ”atm”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7387200" y="3390840"/>
            <a:ext cx="3772080" cy="2543040"/>
          </a:xfrm>
          <a:prstGeom prst="rect">
            <a:avLst/>
          </a:pr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>
            <a:off x="7066800" y="5977800"/>
            <a:ext cx="482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and Ack Messages are always the same!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1955160" y="5477040"/>
            <a:ext cx="1795320" cy="914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Copy Success Message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>
            <a:off x="2853000" y="3836520"/>
            <a:ext cx="360" cy="16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0"/>
          <p:cNvSpPr/>
          <p:nvPr/>
        </p:nvSpPr>
        <p:spPr>
          <a:xfrm>
            <a:off x="4042080" y="1240920"/>
            <a:ext cx="204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transaction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90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Integrity Break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performing invalid withdraw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0640" y="1686240"/>
            <a:ext cx="914040" cy="45252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1077840" y="2139120"/>
            <a:ext cx="360" cy="40467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4"/>
          <p:cNvSpPr/>
          <p:nvPr/>
        </p:nvSpPr>
        <p:spPr>
          <a:xfrm>
            <a:off x="4804560" y="2139120"/>
            <a:ext cx="360" cy="4046760"/>
          </a:xfrm>
          <a:prstGeom prst="line">
            <a:avLst/>
          </a:prstGeom>
          <a:ln w="1908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077840" y="2275920"/>
            <a:ext cx="3726360" cy="4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6"/>
          <p:cNvSpPr/>
          <p:nvPr/>
        </p:nvSpPr>
        <p:spPr>
          <a:xfrm flipH="1">
            <a:off x="4804200" y="3746880"/>
            <a:ext cx="4183560" cy="103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7"/>
          <p:cNvSpPr/>
          <p:nvPr/>
        </p:nvSpPr>
        <p:spPr>
          <a:xfrm flipH="1">
            <a:off x="1077840" y="5032440"/>
            <a:ext cx="370008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4347720" y="1686240"/>
            <a:ext cx="914040" cy="45252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9"/>
          <p:cNvSpPr/>
          <p:nvPr/>
        </p:nvSpPr>
        <p:spPr>
          <a:xfrm>
            <a:off x="8988840" y="2139120"/>
            <a:ext cx="360" cy="4046760"/>
          </a:xfrm>
          <a:prstGeom prst="line">
            <a:avLst/>
          </a:prstGeom>
          <a:ln w="1908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8531640" y="1686240"/>
            <a:ext cx="914040" cy="45252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2171520" y="2106720"/>
            <a:ext cx="175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withdraw 60.00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9619920" y="1743480"/>
            <a:ext cx="2448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Current balance 59.00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4804920" y="2874600"/>
            <a:ext cx="418356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14"/>
          <p:cNvSpPr/>
          <p:nvPr/>
        </p:nvSpPr>
        <p:spPr>
          <a:xfrm>
            <a:off x="6102720" y="2776680"/>
            <a:ext cx="175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withdraw 60.00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549080" y="4830480"/>
            <a:ext cx="202500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code: true,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”ARTU&amp;@$....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,,,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462280" y="4617720"/>
            <a:ext cx="194112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code: false,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hash: ”YUZTY#....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,,,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LibreOffice/5.3.7.2.0$Linux_X86_64 LibreOffice_project/30$Build-2</Application>
  <Words>262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2018-08-12T10:27:55Z</dcterms:created>
  <dc:creator>Burhan Otour</dc:creator>
  <dc:description/>
  <dc:language>en-US</dc:language>
  <cp:lastModifiedBy/>
  <dcterms:modified xsi:type="dcterms:W3CDTF">2018-08-13T16:01:28Z</dcterms:modified>
  <cp:revision>15</cp:revision>
  <dc:subject/>
  <dc:title>Integrity Break Demo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