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3" r:id="rId9"/>
    <p:sldId id="264" r:id="rId10"/>
    <p:sldId id="265" r:id="rId11"/>
    <p:sldId id="266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234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Extreme Programming (XP)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Presented By: </a:t>
            </a:r>
            <a:r>
              <a:rPr lang="en-US" dirty="0" err="1" smtClean="0"/>
              <a:t>Md</a:t>
            </a:r>
            <a:r>
              <a:rPr lang="en-US" dirty="0" smtClean="0"/>
              <a:t> </a:t>
            </a:r>
            <a:r>
              <a:rPr lang="en-US" dirty="0" err="1" smtClean="0"/>
              <a:t>Burhan</a:t>
            </a:r>
            <a:r>
              <a:rPr lang="en-US" dirty="0" smtClean="0"/>
              <a:t> </a:t>
            </a:r>
            <a:r>
              <a:rPr lang="en-US" dirty="0" err="1" smtClean="0"/>
              <a:t>Uddin</a:t>
            </a:r>
            <a:r>
              <a:rPr dirty="0" smtClean="0"/>
              <a:t> </a:t>
            </a:r>
            <a:r>
              <a:rPr dirty="0"/>
              <a:t>(</a:t>
            </a:r>
            <a:r>
              <a:rPr dirty="0" smtClean="0"/>
              <a:t>IT-210</a:t>
            </a:r>
            <a:r>
              <a:rPr lang="en-US" dirty="0" smtClean="0"/>
              <a:t>02</a:t>
            </a:r>
            <a:r>
              <a:rPr dirty="0" smtClean="0"/>
              <a:t>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Advantages of XP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Improves </a:t>
            </a:r>
            <a:r>
              <a:rPr lang="en-US" b="1" dirty="0"/>
              <a:t>Software Quality</a:t>
            </a:r>
            <a:r>
              <a:rPr lang="en-US" dirty="0"/>
              <a:t>: By incorporating continuous testing and customer feedback, XP produces high-quality software.</a:t>
            </a:r>
          </a:p>
          <a:p>
            <a:r>
              <a:rPr lang="en-US" b="1" dirty="0"/>
              <a:t>Reduces Project Risks</a:t>
            </a:r>
            <a:r>
              <a:rPr lang="en-US" dirty="0"/>
              <a:t>: Frequent releases and iterative development reduce the risk of project failure.</a:t>
            </a:r>
          </a:p>
          <a:p>
            <a:r>
              <a:rPr lang="en-US" b="1" dirty="0"/>
              <a:t>Enhances Team Collaboration</a:t>
            </a:r>
            <a:r>
              <a:rPr lang="en-US" dirty="0"/>
              <a:t>: Practices like pair programming and collective code ownership foster teamwork.</a:t>
            </a:r>
          </a:p>
          <a:p>
            <a:r>
              <a:rPr lang="en-US" b="1" dirty="0"/>
              <a:t>Increases Flexibility</a:t>
            </a:r>
            <a:r>
              <a:rPr lang="en-US" dirty="0"/>
              <a:t>: The methodology’s adaptability to changing requirements helps ensure the final product meets the customer's needs.</a:t>
            </a:r>
          </a:p>
          <a:p>
            <a:r>
              <a:rPr lang="en-US" b="1" dirty="0"/>
              <a:t>Boosts Productivity</a:t>
            </a:r>
            <a:r>
              <a:rPr lang="en-US" dirty="0"/>
              <a:t>: The focus on efficiency and simplicity accelerates development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16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Challenges of XP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Requires </a:t>
            </a:r>
            <a:r>
              <a:rPr lang="en-US" b="1" dirty="0"/>
              <a:t>a Highly Disciplined Team</a:t>
            </a:r>
            <a:r>
              <a:rPr lang="en-US" dirty="0"/>
              <a:t>: XP relies on the dedication and discipline of the team members.</a:t>
            </a:r>
          </a:p>
          <a:p>
            <a:r>
              <a:rPr lang="en-US" b="1" dirty="0"/>
              <a:t>Time-intensive Practices</a:t>
            </a:r>
            <a:r>
              <a:rPr lang="en-US" dirty="0"/>
              <a:t>: Techniques like pair programming and continuous testing can be time-consuming.</a:t>
            </a:r>
          </a:p>
          <a:p>
            <a:r>
              <a:rPr lang="en-US" b="1" dirty="0"/>
              <a:t>Best for Small to Medium-sized Teams</a:t>
            </a:r>
            <a:r>
              <a:rPr lang="en-US" dirty="0"/>
              <a:t>: XP is most effective in smaller teams where communication is easy.</a:t>
            </a:r>
          </a:p>
          <a:p>
            <a:r>
              <a:rPr lang="en-US" b="1" dirty="0"/>
              <a:t>Not Suitable for All Projects</a:t>
            </a:r>
            <a:r>
              <a:rPr lang="en-US" dirty="0"/>
              <a:t>: Projects with rigid requirements or large teams may struggle with XP's flexibility.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82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Extreme Programming (XP) is a Software Development Methodology, using techniques like continuous testing, frequent releases, and pair programming. It supports user involvement throughout the development process while prioritizing simplicity and communication.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dirty="0"/>
          </a:p>
          <a:p>
            <a:r>
              <a:rPr dirty="0"/>
              <a:t>What is Extreme Programming (XP)</a:t>
            </a:r>
          </a:p>
          <a:p>
            <a:r>
              <a:rPr dirty="0"/>
              <a:t>Objectives</a:t>
            </a:r>
          </a:p>
          <a:p>
            <a:r>
              <a:rPr dirty="0"/>
              <a:t>Core Principles of XP</a:t>
            </a:r>
          </a:p>
          <a:p>
            <a:r>
              <a:rPr dirty="0"/>
              <a:t>Practices in XP</a:t>
            </a:r>
          </a:p>
          <a:p>
            <a:r>
              <a:rPr dirty="0"/>
              <a:t>Application of XP</a:t>
            </a:r>
          </a:p>
          <a:p>
            <a:r>
              <a:rPr dirty="0"/>
              <a:t>Life Cycle of XP</a:t>
            </a:r>
          </a:p>
          <a:p>
            <a:r>
              <a:rPr dirty="0"/>
              <a:t>Values of XP</a:t>
            </a:r>
          </a:p>
          <a:p>
            <a:r>
              <a:rPr dirty="0"/>
              <a:t>Advantages of XP</a:t>
            </a:r>
          </a:p>
          <a:p>
            <a:r>
              <a:rPr dirty="0"/>
              <a:t>Challenges of XP</a:t>
            </a:r>
          </a:p>
          <a:p>
            <a:r>
              <a:rPr dirty="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dirty="0"/>
              <a:t>What is Extreme Programming (XP)?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Extreme Programming (XP) is a software development methodology that emphasizes flexibility, adaptability, and high-quality software. It was developed by Kent Beck in the 1990s to improve software quality and responsiveness to changing customer requirements.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Improve Software Quality</a:t>
            </a:r>
          </a:p>
          <a:p>
            <a:r>
              <a:t>Increase Developer Productivity</a:t>
            </a:r>
          </a:p>
          <a:p>
            <a:r>
              <a:t>Adapt to Changing Requirements</a:t>
            </a:r>
          </a:p>
          <a:p>
            <a:r>
              <a:t>Enhance Customer Satisfaction</a:t>
            </a:r>
          </a:p>
          <a:p>
            <a:r>
              <a:t>Reduce Project Risks</a:t>
            </a:r>
          </a:p>
          <a:p>
            <a:r>
              <a:t>Simplify Software Development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smtClean="0"/>
              <a:t>Core Principles of XP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dirty="0"/>
          </a:p>
          <a:p>
            <a:r>
              <a:rPr dirty="0"/>
              <a:t>Focus on simplicity: Only build what is necessary.</a:t>
            </a:r>
          </a:p>
          <a:p>
            <a:r>
              <a:rPr dirty="0"/>
              <a:t>Communication: Encourage constant communication among team members.</a:t>
            </a:r>
          </a:p>
          <a:p>
            <a:r>
              <a:rPr dirty="0"/>
              <a:t>Feedback: Frequent feedback loops.</a:t>
            </a:r>
          </a:p>
          <a:p>
            <a:r>
              <a:rPr dirty="0"/>
              <a:t>Courage: Take risks and adapt quickly.</a:t>
            </a:r>
          </a:p>
          <a:p>
            <a:r>
              <a:rPr dirty="0"/>
              <a:t>Respect: Trust and respect each team member's role.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Practices in XP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1800" b="1" dirty="0" smtClean="0"/>
              <a:t>Here some points:</a:t>
            </a:r>
          </a:p>
          <a:p>
            <a:pPr fontAlgn="base"/>
            <a:r>
              <a:rPr lang="en-US" sz="1800" b="1" dirty="0" smtClean="0"/>
              <a:t>Code </a:t>
            </a:r>
            <a:r>
              <a:rPr lang="en-US" sz="1800" b="1" dirty="0"/>
              <a:t>Review:</a:t>
            </a:r>
            <a:r>
              <a:rPr lang="en-US" sz="1800" dirty="0"/>
              <a:t> Code review detects and corrects errors efficiently. It suggests pair programming as coding and reviewing of written code carried out by a pair of programmers who switch their work between them every hour.</a:t>
            </a:r>
          </a:p>
          <a:p>
            <a:pPr fontAlgn="base"/>
            <a:r>
              <a:rPr lang="en-US" sz="1800" b="1" dirty="0"/>
              <a:t>Testing:</a:t>
            </a:r>
            <a:r>
              <a:rPr lang="en-US" sz="1800" dirty="0"/>
              <a:t> </a:t>
            </a:r>
            <a:r>
              <a:rPr lang="en-US" sz="1800" dirty="0" smtClean="0"/>
              <a:t>Testing</a:t>
            </a:r>
            <a:r>
              <a:rPr lang="en-US" sz="1800" u="sng" dirty="0"/>
              <a:t> </a:t>
            </a:r>
            <a:r>
              <a:rPr lang="en-US" sz="1800" dirty="0" smtClean="0"/>
              <a:t>code </a:t>
            </a:r>
            <a:r>
              <a:rPr lang="en-US" sz="1800" dirty="0"/>
              <a:t>helps to remove errors and improves its reliability. XP suggests test-driven development (TDD) to continually write and execute test cases. </a:t>
            </a:r>
            <a:endParaRPr lang="en-US" sz="1800" dirty="0" smtClean="0"/>
          </a:p>
          <a:p>
            <a:pPr fontAlgn="base"/>
            <a:r>
              <a:rPr lang="en-US" sz="1800" b="1" dirty="0" smtClean="0"/>
              <a:t>Incremental </a:t>
            </a:r>
            <a:r>
              <a:rPr lang="en-US" sz="1800" b="1" dirty="0"/>
              <a:t>development: </a:t>
            </a:r>
            <a:r>
              <a:rPr lang="en-US" sz="1800" dirty="0"/>
              <a:t>Incremental development is very good because customer feedback is gained and based on this development team comes up with new increments every few days after each iteration.</a:t>
            </a:r>
          </a:p>
          <a:p>
            <a:pPr fontAlgn="base"/>
            <a:r>
              <a:rPr lang="en-US" sz="1800" b="1" dirty="0"/>
              <a:t>Simplicity: </a:t>
            </a:r>
            <a:r>
              <a:rPr lang="en-US" sz="1800" dirty="0"/>
              <a:t>Simplicity makes it easier to develop good-quality code as well as to test and debug it.</a:t>
            </a:r>
          </a:p>
          <a:p>
            <a:pPr fontAlgn="base"/>
            <a:r>
              <a:rPr lang="en-US" sz="1800" b="1" dirty="0"/>
              <a:t>Design: </a:t>
            </a:r>
            <a:r>
              <a:rPr lang="en-US" sz="1800" dirty="0"/>
              <a:t>Good quality design is important to develop good quality software. So, everybody should design daily.</a:t>
            </a:r>
          </a:p>
          <a:p>
            <a:pPr fontAlgn="base"/>
            <a:r>
              <a:rPr lang="en-US" sz="1800" b="1" dirty="0"/>
              <a:t>Integration testing:</a:t>
            </a:r>
            <a:r>
              <a:rPr lang="en-US" sz="1800" u="sng" dirty="0"/>
              <a:t> </a:t>
            </a:r>
            <a:r>
              <a:rPr lang="en-US" sz="1800" dirty="0" smtClean="0"/>
              <a:t>Integration </a:t>
            </a:r>
            <a:r>
              <a:rPr lang="en-US" sz="1800" dirty="0" err="1" smtClean="0"/>
              <a:t>Testinghelps</a:t>
            </a:r>
            <a:r>
              <a:rPr lang="en-US" sz="1800" dirty="0" smtClean="0"/>
              <a:t> </a:t>
            </a:r>
            <a:r>
              <a:rPr lang="en-US" sz="1800" dirty="0"/>
              <a:t>to identify bugs at the interfaces of different functionalities.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37058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Applications of XP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Small projects</a:t>
            </a:r>
          </a:p>
          <a:p>
            <a:r>
              <a:rPr dirty="0"/>
              <a:t>Web development projects</a:t>
            </a:r>
          </a:p>
          <a:p>
            <a:r>
              <a:rPr dirty="0"/>
              <a:t>Projects involving new technology or research</a:t>
            </a:r>
          </a:p>
          <a:p>
            <a:r>
              <a:rPr dirty="0"/>
              <a:t>Collaborative projects</a:t>
            </a:r>
          </a:p>
          <a:p>
            <a:r>
              <a:rPr dirty="0"/>
              <a:t>Projects where quality is a high </a:t>
            </a:r>
            <a:r>
              <a:rPr dirty="0" smtClean="0"/>
              <a:t>priority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Life </a:t>
            </a:r>
            <a:r>
              <a:rPr lang="en-US" b="1" dirty="0"/>
              <a:t>Cycle of XP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life cycle of Extreme Programming involves iterative phases:</a:t>
            </a:r>
          </a:p>
          <a:p>
            <a:r>
              <a:rPr lang="en-US" b="1" dirty="0"/>
              <a:t>Planning</a:t>
            </a:r>
            <a:r>
              <a:rPr lang="en-US" dirty="0"/>
              <a:t>: Identify the features and prioritize them based on customer needs.</a:t>
            </a:r>
          </a:p>
          <a:p>
            <a:r>
              <a:rPr lang="en-US" b="1" dirty="0"/>
              <a:t>Designing</a:t>
            </a:r>
            <a:r>
              <a:rPr lang="en-US" dirty="0"/>
              <a:t>: Keep the design simple and straightforward. Focus on solving the problem at hand.</a:t>
            </a:r>
          </a:p>
          <a:p>
            <a:r>
              <a:rPr lang="en-US" b="1" dirty="0"/>
              <a:t>Coding</a:t>
            </a:r>
            <a:r>
              <a:rPr lang="en-US" dirty="0"/>
              <a:t>: Write high-quality, maintainable code while following XP practices like pair programming and TDD.</a:t>
            </a:r>
          </a:p>
          <a:p>
            <a:r>
              <a:rPr lang="en-US" b="1" dirty="0"/>
              <a:t>Testing</a:t>
            </a:r>
            <a:r>
              <a:rPr lang="en-US" dirty="0"/>
              <a:t>: Continuous testing ensures that any issues are identified early.</a:t>
            </a:r>
          </a:p>
          <a:p>
            <a:r>
              <a:rPr lang="en-US" b="1" dirty="0"/>
              <a:t>Deploying</a:t>
            </a:r>
            <a:r>
              <a:rPr lang="en-US" dirty="0"/>
              <a:t>: Release the product frequently to gather feedback and adjust according to customer input.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458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Values of XP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XP </a:t>
            </a:r>
            <a:r>
              <a:rPr lang="en-US" dirty="0"/>
              <a:t>is guided by five core values:</a:t>
            </a:r>
          </a:p>
          <a:p>
            <a:r>
              <a:rPr lang="en-US" b="1" dirty="0"/>
              <a:t>Communication</a:t>
            </a:r>
            <a:r>
              <a:rPr lang="en-US" dirty="0"/>
              <a:t>: Effective communication reduces misunderstandings and improves team alignment.</a:t>
            </a:r>
          </a:p>
          <a:p>
            <a:r>
              <a:rPr lang="en-US" b="1" dirty="0"/>
              <a:t>Simplicity</a:t>
            </a:r>
            <a:r>
              <a:rPr lang="en-US" dirty="0"/>
              <a:t>: Keeping solutions simple avoids unnecessary complexity.</a:t>
            </a:r>
          </a:p>
          <a:p>
            <a:r>
              <a:rPr lang="en-US" b="1" dirty="0"/>
              <a:t>Feedback</a:t>
            </a:r>
            <a:r>
              <a:rPr lang="en-US" dirty="0"/>
              <a:t>: Continuous feedback allows for early detection of issues and helps refine the project.</a:t>
            </a:r>
          </a:p>
          <a:p>
            <a:r>
              <a:rPr lang="en-US" b="1" dirty="0"/>
              <a:t>Courage</a:t>
            </a:r>
            <a:r>
              <a:rPr lang="en-US" dirty="0"/>
              <a:t>: Encourages developers to take risks, refactor code, and embrace changes.</a:t>
            </a:r>
          </a:p>
          <a:p>
            <a:r>
              <a:rPr lang="en-US" b="1" dirty="0"/>
              <a:t>Respect</a:t>
            </a:r>
            <a:r>
              <a:rPr lang="en-US" dirty="0"/>
              <a:t>: Recognizing and valuing each team member's contributions builds a positive team culture.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912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556</Words>
  <Application>Microsoft Office PowerPoint</Application>
  <PresentationFormat>On-screen Show (4:3)</PresentationFormat>
  <Paragraphs>75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Extreme Programming (XP)</vt:lpstr>
      <vt:lpstr>Overview</vt:lpstr>
      <vt:lpstr>What is Extreme Programming (XP)?</vt:lpstr>
      <vt:lpstr>Objectives</vt:lpstr>
      <vt:lpstr>Core Principles of XP</vt:lpstr>
      <vt:lpstr>Practices in XP </vt:lpstr>
      <vt:lpstr>Applications of XP</vt:lpstr>
      <vt:lpstr>Life Cycle of XP </vt:lpstr>
      <vt:lpstr>Values of XP </vt:lpstr>
      <vt:lpstr>Advantages of XP </vt:lpstr>
      <vt:lpstr>Challenges of XP </vt:lpstr>
      <vt:lpstr>Conclusion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Programming (XP)</dc:title>
  <dc:creator>burha</dc:creator>
  <dc:description>generated using python-pptx</dc:description>
  <cp:lastModifiedBy>burha</cp:lastModifiedBy>
  <cp:revision>5</cp:revision>
  <dcterms:created xsi:type="dcterms:W3CDTF">2013-01-27T09:14:16Z</dcterms:created>
  <dcterms:modified xsi:type="dcterms:W3CDTF">2024-11-17T15:33:44Z</dcterms:modified>
</cp:coreProperties>
</file>