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cf4c70c9_2_80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ecf4c70c9_2_80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5b7619ea_0_0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af5b7619ea_0_0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5c77f9d9c_0_8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a5c77f9d9c_0_8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5c77f9d9c_0_20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a5c77f9d9c_0_20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ecf4c70c9_2_123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aecf4c70c9_2_123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ecf4c70c9_2_139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aecf4c70c9_2_139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cf4c70c9_2_86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ecf4c70c9_2_86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cf4c70c9_2_93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ecf4c70c9_2_93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ecf4c70c9_2_98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ecf4c70c9_2_98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3b850d3a_2_13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f3b850d3a_2_13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5b7619ea_0_12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f5b7619ea_0_12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5b7619ea_1_0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f5b7619ea_1_0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5b7619ea_1_12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af5b7619ea_1_12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f3b850d3a_2_0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af3b850d3a_2_0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and Content">
  <p:cSld name="17_Title and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77088" y="138113"/>
            <a:ext cx="1287065" cy="43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87675" y="4839891"/>
            <a:ext cx="2538413" cy="1440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Requirements Based on the User Stories</a:t>
            </a:r>
            <a:endParaRPr/>
          </a:p>
        </p:txBody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&lt;Group </a:t>
            </a:r>
            <a:r>
              <a:rPr lang="en">
                <a:solidFill>
                  <a:srgbClr val="898989"/>
                </a:solidFill>
              </a:rPr>
              <a:t>Conqueror</a:t>
            </a:r>
            <a:r>
              <a:rPr lang="en"/>
              <a:t>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Customer Story Card - 2</a:t>
            </a:r>
            <a:endParaRPr sz="4200"/>
          </a:p>
        </p:txBody>
      </p:sp>
      <p:sp>
        <p:nvSpPr>
          <p:cNvPr id="236" name="Google Shape;236;p36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product price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c</a:t>
            </a:r>
            <a:r>
              <a:rPr lang="en">
                <a:solidFill>
                  <a:schemeClr val="lt1"/>
                </a:solidFill>
              </a:rPr>
              <a:t>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payment type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Generate the receipt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7" name="Google Shape;237;p36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pay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customer can pay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Customer</a:t>
            </a:r>
            <a:endParaRPr/>
          </a:p>
        </p:txBody>
      </p:sp>
      <p:sp>
        <p:nvSpPr>
          <p:cNvPr id="242" name="Google Shape;242;p36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Select payment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Pay the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800"/>
              <a:t>Customer Story Card - 3</a:t>
            </a: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customer payment type.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customer </a:t>
            </a:r>
            <a:r>
              <a:rPr lang="en">
                <a:solidFill>
                  <a:schemeClr val="lt1"/>
                </a:solidFill>
              </a:rPr>
              <a:t>bank detail.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Get the customer billing address.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Generate the receipt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0" name="Google Shape;250;p37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pay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amount of money in customers’ account is sufficient.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Customer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Make Payment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Get the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800"/>
              <a:t>Customer Story Card - 4</a:t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customer detail.</a:t>
            </a:r>
            <a:endParaRPr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customer </a:t>
            </a:r>
            <a:r>
              <a:rPr lang="en">
                <a:solidFill>
                  <a:schemeClr val="lt1"/>
                </a:solidFill>
              </a:rPr>
              <a:t>security word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Get the customer confirmation email address.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Generate the receipt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update detail is relevant.</a:t>
            </a:r>
            <a:endParaRPr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secu</a:t>
            </a:r>
            <a:r>
              <a:rPr lang="en">
                <a:solidFill>
                  <a:schemeClr val="lt1"/>
                </a:solidFill>
              </a:rPr>
              <a:t>rity word is true.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The customer get the link for confirmation email address.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Customer</a:t>
            </a:r>
            <a:endParaRPr/>
          </a:p>
        </p:txBody>
      </p:sp>
      <p:sp>
        <p:nvSpPr>
          <p:cNvPr id="268" name="Google Shape;268;p38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Update Information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Avoid wrong detail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Food4U Application</a:t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533400" y="1200150"/>
            <a:ext cx="2514600" cy="6286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Seller</a:t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3429000" y="1200150"/>
            <a:ext cx="2514600" cy="62865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Customer</a:t>
            </a: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6324600" y="1200150"/>
            <a:ext cx="2514600" cy="62865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Admin</a:t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533400" y="205740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Register Product</a:t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533400" y="268605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Store Transaction Data</a:t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553453" y="331470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Get Feedback</a:t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3429000" y="205740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Find Product</a:t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3429000" y="268605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Payment Type</a:t>
            </a: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3449053" y="331470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Make Payment</a:t>
            </a: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6308558" y="2033337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Confirm Registration</a:t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6308558" y="2661987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Approve Product</a:t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6328611" y="3290637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Validate Seller</a:t>
            </a: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3449053" y="3978100"/>
            <a:ext cx="2514600" cy="51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Update Information Details</a:t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553453" y="4011700"/>
            <a:ext cx="2514600" cy="51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Get Details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6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Food4U Application Schedule </a:t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2481421" y="1461837"/>
            <a:ext cx="2011149" cy="6286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Seller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4691221" y="1461837"/>
            <a:ext cx="2011149" cy="62865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Customer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6874822" y="1461837"/>
            <a:ext cx="2011149" cy="62865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System Admin</a:t>
            </a:r>
            <a:endParaRPr/>
          </a:p>
        </p:txBody>
      </p:sp>
      <p:sp>
        <p:nvSpPr>
          <p:cNvPr id="297" name="Google Shape;297;p40"/>
          <p:cNvSpPr/>
          <p:nvPr/>
        </p:nvSpPr>
        <p:spPr>
          <a:xfrm>
            <a:off x="2464598" y="2286000"/>
            <a:ext cx="2011149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Register Product</a:t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>
            <a:off x="2423425" y="2855570"/>
            <a:ext cx="2049000" cy="35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Store Transaction Data</a:t>
            </a:r>
            <a:endParaRPr/>
          </a:p>
        </p:txBody>
      </p:sp>
      <p:sp>
        <p:nvSpPr>
          <p:cNvPr id="299" name="Google Shape;299;p40"/>
          <p:cNvSpPr/>
          <p:nvPr/>
        </p:nvSpPr>
        <p:spPr>
          <a:xfrm>
            <a:off x="2481205" y="3429000"/>
            <a:ext cx="2011149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Feedback</a:t>
            </a:r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4674398" y="2286000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 Product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4660492" y="2881563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Payment 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4691005" y="3429000"/>
            <a:ext cx="2011149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Payment</a:t>
            </a:r>
            <a:endParaRPr/>
          </a:p>
        </p:txBody>
      </p:sp>
      <p:sp>
        <p:nvSpPr>
          <p:cNvPr id="303" name="Google Shape;303;p40"/>
          <p:cNvSpPr/>
          <p:nvPr/>
        </p:nvSpPr>
        <p:spPr>
          <a:xfrm>
            <a:off x="6841957" y="2261937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Confirm Registration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6828051" y="2857500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Approve Product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6858564" y="3404937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Validate Seller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6" name="Google Shape;306;p40"/>
          <p:cNvCxnSpPr/>
          <p:nvPr/>
        </p:nvCxnSpPr>
        <p:spPr>
          <a:xfrm>
            <a:off x="1828800" y="1314450"/>
            <a:ext cx="0" cy="3543300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7" name="Google Shape;307;p40"/>
          <p:cNvSpPr txBox="1"/>
          <p:nvPr/>
        </p:nvSpPr>
        <p:spPr>
          <a:xfrm>
            <a:off x="265780" y="2294906"/>
            <a:ext cx="10951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1</a:t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291517" y="2869688"/>
            <a:ext cx="10951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2</a:t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322030" y="3371850"/>
            <a:ext cx="10951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3</a:t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265780" y="2743200"/>
            <a:ext cx="864962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1" name="Google Shape;311;p40"/>
          <p:cNvCxnSpPr/>
          <p:nvPr/>
        </p:nvCxnSpPr>
        <p:spPr>
          <a:xfrm>
            <a:off x="228600" y="3257550"/>
            <a:ext cx="86496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2" name="Google Shape;312;p40"/>
          <p:cNvCxnSpPr/>
          <p:nvPr/>
        </p:nvCxnSpPr>
        <p:spPr>
          <a:xfrm>
            <a:off x="265780" y="3829050"/>
            <a:ext cx="864962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3" name="Google Shape;313;p40"/>
          <p:cNvSpPr/>
          <p:nvPr/>
        </p:nvSpPr>
        <p:spPr>
          <a:xfrm>
            <a:off x="2442330" y="4019550"/>
            <a:ext cx="2011200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Details</a:t>
            </a:r>
            <a:endParaRPr/>
          </a:p>
        </p:txBody>
      </p:sp>
      <p:sp>
        <p:nvSpPr>
          <p:cNvPr id="314" name="Google Shape;314;p40"/>
          <p:cNvSpPr/>
          <p:nvPr/>
        </p:nvSpPr>
        <p:spPr>
          <a:xfrm>
            <a:off x="4618300" y="3928800"/>
            <a:ext cx="2157000" cy="4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Information Details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302080" y="3905250"/>
            <a:ext cx="109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</a:t>
            </a:r>
            <a:r>
              <a:rPr lang="en" sz="1800">
                <a:solidFill>
                  <a:schemeClr val="dk1"/>
                </a:solidFill>
              </a:rPr>
              <a:t>4</a:t>
            </a:r>
            <a:endParaRPr/>
          </a:p>
        </p:txBody>
      </p:sp>
      <p:cxnSp>
        <p:nvCxnSpPr>
          <p:cNvPr id="316" name="Google Shape;316;p40"/>
          <p:cNvCxnSpPr/>
          <p:nvPr/>
        </p:nvCxnSpPr>
        <p:spPr>
          <a:xfrm>
            <a:off x="245830" y="4438650"/>
            <a:ext cx="86496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2028725" y="2759200"/>
            <a:ext cx="1167900" cy="423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Seller</a:t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6297150" y="2759200"/>
            <a:ext cx="1595700" cy="423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Customer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618375" y="3182800"/>
            <a:ext cx="42834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</a:rPr>
              <a:t>&lt;Description of User&gt;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who use the application to promote and sell their product.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They can use the application as their platform to gain income.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713" y="1063225"/>
            <a:ext cx="1956574" cy="163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5463300" y="3182800"/>
            <a:ext cx="32634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</a:rPr>
              <a:t>&lt;Description of User&gt;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who use the application to find and buy their desired product.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139" y="1063225"/>
            <a:ext cx="2979060" cy="16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Stories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1066800" y="354033"/>
            <a:ext cx="1905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Seller</a:t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228600" y="1344881"/>
            <a:ext cx="3810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STORY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seller,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 want to </a:t>
            </a:r>
            <a:r>
              <a:rPr lang="en">
                <a:solidFill>
                  <a:schemeClr val="lt1"/>
                </a:solidFill>
              </a:rPr>
              <a:t>register my product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promote and sell it.</a:t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228600" y="2214748"/>
            <a:ext cx="3810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STORY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seller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</a:t>
            </a:r>
            <a:r>
              <a:rPr lang="en">
                <a:solidFill>
                  <a:schemeClr val="lt1"/>
                </a:solidFill>
              </a:rPr>
              <a:t> store all transaction data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avoid data lost.</a:t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228600" y="3097975"/>
            <a:ext cx="3810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STORY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seller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get feedback from 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improve the service.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228600" y="3981202"/>
            <a:ext cx="3810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seller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get customer full detail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deliver the product.</a:t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5120244" y="354033"/>
            <a:ext cx="1905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Customer</a:t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4282044" y="1344881"/>
            <a:ext cx="3810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find a product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buy it.</a:t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4282044" y="2214748"/>
            <a:ext cx="3810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select my payment type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pay the product.</a:t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4282044" y="3097975"/>
            <a:ext cx="3810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make payment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get the product.</a:t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4282050" y="3981200"/>
            <a:ext cx="3810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update my information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</a:t>
            </a:r>
            <a:r>
              <a:rPr lang="en">
                <a:solidFill>
                  <a:schemeClr val="lt1"/>
                </a:solidFill>
              </a:rPr>
              <a:t> avoid wrong details.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Seller </a:t>
            </a:r>
            <a:r>
              <a:rPr lang="en" sz="3800"/>
              <a:t>Story Card - 1</a:t>
            </a:r>
            <a:endParaRPr sz="4200"/>
          </a:p>
        </p:txBody>
      </p:sp>
      <p:sp>
        <p:nvSpPr>
          <p:cNvPr id="171" name="Google Shape;171;p31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seller information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product information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Check the registration status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Display the registered product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2" name="Google Shape;172;p31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registered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display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Seller</a:t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Register my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Promote and sell 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Seller </a:t>
            </a:r>
            <a:r>
              <a:rPr lang="en" sz="3800"/>
              <a:t>Story Card - 2</a:t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transaction</a:t>
            </a:r>
            <a:r>
              <a:rPr lang="en">
                <a:solidFill>
                  <a:schemeClr val="lt1"/>
                </a:solidFill>
              </a:rPr>
              <a:t> information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Check the transaction information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Get the seller confirmation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Store all data in the database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transaction is already happen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transaction details is collected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Database space is available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Seller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Store all transaction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Avoid data lost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Seller Story Card - 3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Customer buy the product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Customer give feedback of the product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Seller display the feedback for future use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The customer buy the product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The customer receive the product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Seller</a:t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/>
              <a:t>G</a:t>
            </a:r>
            <a:r>
              <a:rPr b="1" lang="en" sz="1800"/>
              <a:t>et feedback from customer</a:t>
            </a:r>
            <a:endParaRPr b="1" sz="1800"/>
          </a:p>
        </p:txBody>
      </p:sp>
      <p:sp>
        <p:nvSpPr>
          <p:cNvPr id="204" name="Google Shape;204;p33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/>
              <a:t>I</a:t>
            </a:r>
            <a:r>
              <a:rPr b="1" lang="en" sz="1800"/>
              <a:t>mprove the service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Seller Story Card - 4</a:t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Customer fill the details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Seller receive the customer details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Seller use the detail to deliver product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Customer already fill the details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Customer accept the terms and condition that the details is used by the seller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Seller</a:t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/>
              <a:t>G</a:t>
            </a:r>
            <a:r>
              <a:rPr b="1" lang="en" sz="1800"/>
              <a:t>et customer full detail</a:t>
            </a:r>
            <a:endParaRPr b="1" sz="1800"/>
          </a:p>
        </p:txBody>
      </p:sp>
      <p:sp>
        <p:nvSpPr>
          <p:cNvPr id="217" name="Google Shape;217;p34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/>
              <a:t>D</a:t>
            </a:r>
            <a:r>
              <a:rPr b="1" lang="en" sz="1800"/>
              <a:t>eliver the product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Customer Story Card - 1</a:t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product details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c</a:t>
            </a:r>
            <a:r>
              <a:rPr lang="en">
                <a:solidFill>
                  <a:schemeClr val="lt1"/>
                </a:solidFill>
              </a:rPr>
              <a:t>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information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Check if the product is available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the </a:t>
            </a:r>
            <a:r>
              <a:rPr lang="en">
                <a:solidFill>
                  <a:schemeClr val="lt1"/>
                </a:solidFill>
              </a:rPr>
              <a:t>price of the product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 </a:t>
            </a:r>
            <a:r>
              <a:rPr lang="en">
                <a:solidFill>
                  <a:schemeClr val="lt1"/>
                </a:solidFill>
              </a:rPr>
              <a:t>total price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4" name="Google Shape;224;p35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search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bought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Customer</a:t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Find a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Buy 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 Rasmi UTM 2015 tagline english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