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62" r:id="rId2"/>
    <p:sldId id="366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105" d="100"/>
          <a:sy n="105" d="100"/>
        </p:scale>
        <p:origin x="126" y="12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40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0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75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2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51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6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7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32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714891" y="3462407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678703" y="3052734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kumimoji="1" lang="en-US" altLang="zh-TW" sz="20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20210922_Linux</a:t>
            </a:r>
            <a:r>
              <a:rPr kumimoji="1" lang="zh-TW" altLang="en-US" sz="20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作業系統實務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2236450" y="3537651"/>
            <a:ext cx="324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4080W034_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顧芳伃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788064" y="38313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Q1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42076FE-A90B-44FC-883B-506D771DE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30" y="1230056"/>
            <a:ext cx="6114286" cy="1076190"/>
          </a:xfrm>
          <a:prstGeom prst="rect">
            <a:avLst/>
          </a:prstGeom>
        </p:spPr>
      </p:pic>
      <p:sp>
        <p:nvSpPr>
          <p:cNvPr id="6" name="文本框 1">
            <a:extLst>
              <a:ext uri="{FF2B5EF4-FFF2-40B4-BE49-F238E27FC236}">
                <a16:creationId xmlns:a16="http://schemas.microsoft.com/office/drawing/2014/main" id="{0D0F3FD9-CD56-4E4D-BA4F-E61FA9A4D58D}"/>
              </a:ext>
            </a:extLst>
          </p:cNvPr>
          <p:cNvSpPr txBox="1"/>
          <p:nvPr/>
        </p:nvSpPr>
        <p:spPr>
          <a:xfrm>
            <a:off x="5822527" y="2617828"/>
            <a:ext cx="54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Q2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DF1473F-1EA5-404A-97A0-13EC98F4B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30" y="3391075"/>
            <a:ext cx="611428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706310" y="383131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Q3,4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0D0F3FD9-CD56-4E4D-BA4F-E61FA9A4D58D}"/>
              </a:ext>
            </a:extLst>
          </p:cNvPr>
          <p:cNvSpPr txBox="1"/>
          <p:nvPr/>
        </p:nvSpPr>
        <p:spPr>
          <a:xfrm>
            <a:off x="5822527" y="2617828"/>
            <a:ext cx="54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Q5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AE9848B-5A02-4697-A939-A19C1D549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47" y="1431312"/>
            <a:ext cx="5361905" cy="6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736E2E-340C-41F1-AD3F-C9B2D976F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56" y="3666009"/>
            <a:ext cx="3114286" cy="314286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DC8AA45C-6234-4B53-B150-3ECF7BA5F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4" y="4236213"/>
            <a:ext cx="4971429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686753" y="237507"/>
            <a:ext cx="81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pwd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654FEFB1-339A-4DD4-8D1D-1D40B6F8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68" y="1112547"/>
            <a:ext cx="7911663" cy="1446352"/>
          </a:xfrm>
          <a:prstGeom prst="rect">
            <a:avLst/>
          </a:prstGeom>
        </p:spPr>
      </p:pic>
      <p:sp>
        <p:nvSpPr>
          <p:cNvPr id="45" name="文本框 1">
            <a:extLst>
              <a:ext uri="{FF2B5EF4-FFF2-40B4-BE49-F238E27FC236}">
                <a16:creationId xmlns:a16="http://schemas.microsoft.com/office/drawing/2014/main" id="{B19E6819-8599-48C3-878A-4496E87CBC9F}"/>
              </a:ext>
            </a:extLst>
          </p:cNvPr>
          <p:cNvSpPr txBox="1"/>
          <p:nvPr/>
        </p:nvSpPr>
        <p:spPr>
          <a:xfrm>
            <a:off x="4352573" y="3005672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cd .. ==&gt; 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回到上層目錄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ACE7E1CA-A4EE-456A-BB75-CEB6D2015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168" y="3914110"/>
            <a:ext cx="7911663" cy="24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77D459E-0849-486A-9B3C-E115078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158211" y="237507"/>
            <a:ext cx="187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ls == &gt; list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B19E6819-8599-48C3-878A-4496E87CBC9F}"/>
              </a:ext>
            </a:extLst>
          </p:cNvPr>
          <p:cNvSpPr txBox="1"/>
          <p:nvPr/>
        </p:nvSpPr>
        <p:spPr>
          <a:xfrm>
            <a:off x="5581467" y="706683"/>
            <a:ext cx="102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err="1">
                <a:solidFill>
                  <a:srgbClr val="44546A"/>
                </a:solidFill>
                <a:latin typeface="+mn-ea"/>
                <a:ea typeface="思源黑体 CN Regular"/>
              </a:rPr>
              <a:t>mkdir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B939F-8526-45AF-BAEB-6A5393EA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11" y="1348966"/>
            <a:ext cx="8267177" cy="4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234223" y="3831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指令與參數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CB24A8-3D4E-4C77-8D49-3B456ABBC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79" y="1007069"/>
            <a:ext cx="7758041" cy="54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388115" y="383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>
                <a:solidFill>
                  <a:srgbClr val="44546A"/>
                </a:solidFill>
                <a:latin typeface="+mn-ea"/>
                <a:ea typeface="思源黑体 CN Regular"/>
              </a:rPr>
              <a:t>相關指令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2A2E36-8D0F-4DBF-BCEA-34507418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84" y="1423586"/>
            <a:ext cx="3527032" cy="40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1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443898-CD9C-4BCA-9587-8F23D7B9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0" y="1257571"/>
            <a:ext cx="9647619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94E813-5541-4A2E-80E7-03EE7A33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0" y="229000"/>
            <a:ext cx="9647619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5543895" y="383131"/>
            <a:ext cx="1104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PuTTY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28F60-A2EA-404F-A07C-6F3BCDEB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19" y="1324238"/>
            <a:ext cx="4304762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3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Office PowerPoint</Application>
  <PresentationFormat>寬螢幕</PresentationFormat>
  <Paragraphs>29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DengXian</vt:lpstr>
      <vt:lpstr>DengXian</vt:lpstr>
      <vt:lpstr>思源黑体 CN Regular</vt:lpstr>
      <vt:lpstr>思源黑体 Medium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林弈</cp:lastModifiedBy>
  <cp:revision>6</cp:revision>
  <dcterms:created xsi:type="dcterms:W3CDTF">2021-07-16T05:29:27Z</dcterms:created>
  <dcterms:modified xsi:type="dcterms:W3CDTF">2021-09-22T14:03:09Z</dcterms:modified>
</cp:coreProperties>
</file>