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9"/>
  </p:notesMasterIdLst>
  <p:sldIdLst>
    <p:sldId id="256" r:id="rId2"/>
    <p:sldId id="268" r:id="rId3"/>
    <p:sldId id="257" r:id="rId4"/>
    <p:sldId id="267" r:id="rId5"/>
    <p:sldId id="259" r:id="rId6"/>
    <p:sldId id="265" r:id="rId7"/>
    <p:sldId id="269" r:id="rId8"/>
  </p:sldIdLst>
  <p:sldSz cx="18288000" cy="10287000"/>
  <p:notesSz cx="6858000" cy="9144000"/>
  <p:embeddedFontLst>
    <p:embeddedFont>
      <p:font typeface="Algerian" panose="04020705040A02060702" pitchFamily="82" charset="0"/>
      <p:regular r:id="rId10"/>
    </p:embeddedFont>
    <p:embeddedFont>
      <p:font typeface="Arial Rounded MT Bold" panose="020F0704030504030204" pitchFamily="34" charset="0"/>
      <p:regular r:id="rId11"/>
    </p:embeddedFont>
    <p:embeddedFont>
      <p:font typeface="Bahnschrift" panose="020B0502040204020203" pitchFamily="34" charset="0"/>
      <p:regular r:id="rId12"/>
      <p:bold r:id="rId13"/>
    </p:embeddedFont>
    <p:embeddedFont>
      <p:font typeface="Barlow" panose="00000500000000000000" pitchFamily="2" charset="0"/>
      <p:regular r:id="rId14"/>
      <p:bold r:id="rId15"/>
      <p:italic r:id="rId16"/>
      <p:boldItalic r:id="rId17"/>
    </p:embeddedFont>
    <p:embeddedFont>
      <p:font typeface="Barlow Bold" panose="00000800000000000000" charset="0"/>
      <p:regular r:id="rId18"/>
    </p:embeddedFont>
    <p:embeddedFont>
      <p:font typeface="Bodoni MT Condensed" panose="02070606080606020203" pitchFamily="18" charset="0"/>
      <p:regular r:id="rId19"/>
      <p:bold r:id="rId20"/>
      <p:italic r:id="rId21"/>
      <p:boldItalic r:id="rId22"/>
    </p:embeddedFont>
    <p:embeddedFont>
      <p:font typeface="Cambria Math" panose="02040503050406030204" pitchFamily="18" charset="0"/>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80"/>
    <a:srgbClr val="0066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E091AF9-9831-47D8-B6E6-D7DF9DBE4A26}" v="50" dt="2025-07-29T10:22:41.75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2" d="100"/>
          <a:sy n="52" d="100"/>
        </p:scale>
        <p:origin x="850"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font" Target="fonts/font9.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font" Target="fonts/font11.fntdata"/><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6.fntdata"/><Relationship Id="rId23" Type="http://schemas.openxmlformats.org/officeDocument/2006/relationships/font" Target="fonts/font14.fntdata"/><Relationship Id="rId28" Type="http://schemas.microsoft.com/office/2016/11/relationships/changesInfo" Target="changesInfos/changesInfo1.xml"/><Relationship Id="rId10" Type="http://schemas.openxmlformats.org/officeDocument/2006/relationships/font" Target="fonts/font1.fntdata"/><Relationship Id="rId19"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 Id="rId22" Type="http://schemas.openxmlformats.org/officeDocument/2006/relationships/font" Target="fonts/font13.fntdata"/><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RIYA VARSHINI" userId="b08c1890f1bfc17d" providerId="LiveId" clId="{BE091AF9-9831-47D8-B6E6-D7DF9DBE4A26}"/>
    <pc:docChg chg="undo redo custSel addSld delSld modSld modMainMaster">
      <pc:chgData name="SRIYA VARSHINI" userId="b08c1890f1bfc17d" providerId="LiveId" clId="{BE091AF9-9831-47D8-B6E6-D7DF9DBE4A26}" dt="2025-07-29T10:21:26.292" v="2698"/>
      <pc:docMkLst>
        <pc:docMk/>
      </pc:docMkLst>
      <pc:sldChg chg="addSp delSp modSp mod setBg">
        <pc:chgData name="SRIYA VARSHINI" userId="b08c1890f1bfc17d" providerId="LiveId" clId="{BE091AF9-9831-47D8-B6E6-D7DF9DBE4A26}" dt="2025-07-29T10:06:32.418" v="2623" actId="478"/>
        <pc:sldMkLst>
          <pc:docMk/>
          <pc:sldMk cId="0" sldId="256"/>
        </pc:sldMkLst>
        <pc:spChg chg="del mod">
          <ac:chgData name="SRIYA VARSHINI" userId="b08c1890f1bfc17d" providerId="LiveId" clId="{BE091AF9-9831-47D8-B6E6-D7DF9DBE4A26}" dt="2025-07-29T09:32:58.461" v="2202" actId="478"/>
          <ac:spMkLst>
            <pc:docMk/>
            <pc:sldMk cId="0" sldId="256"/>
            <ac:spMk id="2" creationId="{00000000-0000-0000-0000-000000000000}"/>
          </ac:spMkLst>
        </pc:spChg>
        <pc:spChg chg="del mod">
          <ac:chgData name="SRIYA VARSHINI" userId="b08c1890f1bfc17d" providerId="LiveId" clId="{BE091AF9-9831-47D8-B6E6-D7DF9DBE4A26}" dt="2025-07-29T06:58:14.046" v="469" actId="21"/>
          <ac:spMkLst>
            <pc:docMk/>
            <pc:sldMk cId="0" sldId="256"/>
            <ac:spMk id="3" creationId="{00000000-0000-0000-0000-000000000000}"/>
          </ac:spMkLst>
        </pc:spChg>
        <pc:spChg chg="del mod">
          <ac:chgData name="SRIYA VARSHINI" userId="b08c1890f1bfc17d" providerId="LiveId" clId="{BE091AF9-9831-47D8-B6E6-D7DF9DBE4A26}" dt="2025-07-29T05:59:44.697" v="23"/>
          <ac:spMkLst>
            <pc:docMk/>
            <pc:sldMk cId="0" sldId="256"/>
            <ac:spMk id="4" creationId="{00000000-0000-0000-0000-000000000000}"/>
          </ac:spMkLst>
        </pc:spChg>
        <pc:spChg chg="mod">
          <ac:chgData name="SRIYA VARSHINI" userId="b08c1890f1bfc17d" providerId="LiveId" clId="{BE091AF9-9831-47D8-B6E6-D7DF9DBE4A26}" dt="2025-07-29T05:56:22.981" v="3" actId="20577"/>
          <ac:spMkLst>
            <pc:docMk/>
            <pc:sldMk cId="0" sldId="256"/>
            <ac:spMk id="6" creationId="{00000000-0000-0000-0000-000000000000}"/>
          </ac:spMkLst>
        </pc:spChg>
        <pc:spChg chg="del mod">
          <ac:chgData name="SRIYA VARSHINI" userId="b08c1890f1bfc17d" providerId="LiveId" clId="{BE091AF9-9831-47D8-B6E6-D7DF9DBE4A26}" dt="2025-07-29T06:00:29.839" v="69"/>
          <ac:spMkLst>
            <pc:docMk/>
            <pc:sldMk cId="0" sldId="256"/>
            <ac:spMk id="9" creationId="{00000000-0000-0000-0000-000000000000}"/>
          </ac:spMkLst>
        </pc:spChg>
        <pc:spChg chg="add del mod">
          <ac:chgData name="SRIYA VARSHINI" userId="b08c1890f1bfc17d" providerId="LiveId" clId="{BE091AF9-9831-47D8-B6E6-D7DF9DBE4A26}" dt="2025-07-29T07:02:08.683" v="587"/>
          <ac:spMkLst>
            <pc:docMk/>
            <pc:sldMk cId="0" sldId="256"/>
            <ac:spMk id="9" creationId="{2E663814-F754-B8B7-F998-158DE6CF117F}"/>
          </ac:spMkLst>
        </pc:spChg>
        <pc:spChg chg="del">
          <ac:chgData name="SRIYA VARSHINI" userId="b08c1890f1bfc17d" providerId="LiveId" clId="{BE091AF9-9831-47D8-B6E6-D7DF9DBE4A26}" dt="2025-07-29T06:00:34.730" v="70" actId="478"/>
          <ac:spMkLst>
            <pc:docMk/>
            <pc:sldMk cId="0" sldId="256"/>
            <ac:spMk id="10" creationId="{00000000-0000-0000-0000-000000000000}"/>
          </ac:spMkLst>
        </pc:spChg>
        <pc:spChg chg="add del mod">
          <ac:chgData name="SRIYA VARSHINI" userId="b08c1890f1bfc17d" providerId="LiveId" clId="{BE091AF9-9831-47D8-B6E6-D7DF9DBE4A26}" dt="2025-07-29T06:41:03.710" v="418" actId="478"/>
          <ac:spMkLst>
            <pc:docMk/>
            <pc:sldMk cId="0" sldId="256"/>
            <ac:spMk id="11" creationId="{00000000-0000-0000-0000-000000000000}"/>
          </ac:spMkLst>
        </pc:spChg>
        <pc:spChg chg="mod">
          <ac:chgData name="SRIYA VARSHINI" userId="b08c1890f1bfc17d" providerId="LiveId" clId="{BE091AF9-9831-47D8-B6E6-D7DF9DBE4A26}" dt="2025-07-29T10:06:07.639" v="2621" actId="20577"/>
          <ac:spMkLst>
            <pc:docMk/>
            <pc:sldMk cId="0" sldId="256"/>
            <ac:spMk id="12" creationId="{00000000-0000-0000-0000-000000000000}"/>
          </ac:spMkLst>
        </pc:spChg>
        <pc:spChg chg="add del mod">
          <ac:chgData name="SRIYA VARSHINI" userId="b08c1890f1bfc17d" providerId="LiveId" clId="{BE091AF9-9831-47D8-B6E6-D7DF9DBE4A26}" dt="2025-07-29T06:42:22.139" v="420" actId="478"/>
          <ac:spMkLst>
            <pc:docMk/>
            <pc:sldMk cId="0" sldId="256"/>
            <ac:spMk id="13" creationId="{00000000-0000-0000-0000-000000000000}"/>
          </ac:spMkLst>
        </pc:spChg>
        <pc:spChg chg="del mod">
          <ac:chgData name="SRIYA VARSHINI" userId="b08c1890f1bfc17d" providerId="LiveId" clId="{BE091AF9-9831-47D8-B6E6-D7DF9DBE4A26}" dt="2025-07-29T10:06:32.418" v="2623" actId="478"/>
          <ac:spMkLst>
            <pc:docMk/>
            <pc:sldMk cId="0" sldId="256"/>
            <ac:spMk id="14" creationId="{00000000-0000-0000-0000-000000000000}"/>
          </ac:spMkLst>
        </pc:spChg>
        <pc:spChg chg="add del mod">
          <ac:chgData name="SRIYA VARSHINI" userId="b08c1890f1bfc17d" providerId="LiveId" clId="{BE091AF9-9831-47D8-B6E6-D7DF9DBE4A26}" dt="2025-07-29T06:42:45.371" v="422" actId="478"/>
          <ac:spMkLst>
            <pc:docMk/>
            <pc:sldMk cId="0" sldId="256"/>
            <ac:spMk id="15" creationId="{00000000-0000-0000-0000-000000000000}"/>
          </ac:spMkLst>
        </pc:spChg>
        <pc:spChg chg="add del mod">
          <ac:chgData name="SRIYA VARSHINI" userId="b08c1890f1bfc17d" providerId="LiveId" clId="{BE091AF9-9831-47D8-B6E6-D7DF9DBE4A26}" dt="2025-07-29T06:03:12.693" v="176" actId="767"/>
          <ac:spMkLst>
            <pc:docMk/>
            <pc:sldMk cId="0" sldId="256"/>
            <ac:spMk id="16" creationId="{EDB68CAC-4E4B-0DBD-4CCD-6AB9C8049184}"/>
          </ac:spMkLst>
        </pc:spChg>
        <pc:grpChg chg="del mod">
          <ac:chgData name="SRIYA VARSHINI" userId="b08c1890f1bfc17d" providerId="LiveId" clId="{BE091AF9-9831-47D8-B6E6-D7DF9DBE4A26}" dt="2025-07-29T06:00:14.683" v="25" actId="21"/>
          <ac:grpSpMkLst>
            <pc:docMk/>
            <pc:sldMk cId="0" sldId="256"/>
            <ac:grpSpMk id="5" creationId="{00000000-0000-0000-0000-000000000000}"/>
          </ac:grpSpMkLst>
        </pc:grpChg>
        <pc:picChg chg="add mod">
          <ac:chgData name="SRIYA VARSHINI" userId="b08c1890f1bfc17d" providerId="LiveId" clId="{BE091AF9-9831-47D8-B6E6-D7DF9DBE4A26}" dt="2025-07-29T10:02:42.295" v="2503" actId="14100"/>
          <ac:picMkLst>
            <pc:docMk/>
            <pc:sldMk cId="0" sldId="256"/>
            <ac:picMk id="4" creationId="{D7FFB02F-89CE-3EED-CB91-91324EC2CA4F}"/>
          </ac:picMkLst>
        </pc:picChg>
        <pc:picChg chg="add del mod">
          <ac:chgData name="SRIYA VARSHINI" userId="b08c1890f1bfc17d" providerId="LiveId" clId="{BE091AF9-9831-47D8-B6E6-D7DF9DBE4A26}" dt="2025-07-29T06:09:47.893" v="232" actId="21"/>
          <ac:picMkLst>
            <pc:docMk/>
            <pc:sldMk cId="0" sldId="256"/>
            <ac:picMk id="5" creationId="{3D4055EC-D15E-D0D2-830F-2E4AC3FFEFEC}"/>
          </ac:picMkLst>
        </pc:picChg>
        <pc:picChg chg="add del mod">
          <ac:chgData name="SRIYA VARSHINI" userId="b08c1890f1bfc17d" providerId="LiveId" clId="{BE091AF9-9831-47D8-B6E6-D7DF9DBE4A26}" dt="2025-07-29T10:01:41.107" v="2494" actId="478"/>
          <ac:picMkLst>
            <pc:docMk/>
            <pc:sldMk cId="0" sldId="256"/>
            <ac:picMk id="7" creationId="{5386ADCB-0589-D7F5-8A75-7BD356619469}"/>
          </ac:picMkLst>
        </pc:picChg>
        <pc:picChg chg="add del mod">
          <ac:chgData name="SRIYA VARSHINI" userId="b08c1890f1bfc17d" providerId="LiveId" clId="{BE091AF9-9831-47D8-B6E6-D7DF9DBE4A26}" dt="2025-07-29T07:02:54.249" v="592" actId="21"/>
          <ac:picMkLst>
            <pc:docMk/>
            <pc:sldMk cId="0" sldId="256"/>
            <ac:picMk id="8" creationId="{FA20602F-2450-9B49-4125-19EEB50E1ECA}"/>
          </ac:picMkLst>
        </pc:picChg>
        <pc:picChg chg="del">
          <ac:chgData name="SRIYA VARSHINI" userId="b08c1890f1bfc17d" providerId="LiveId" clId="{BE091AF9-9831-47D8-B6E6-D7DF9DBE4A26}" dt="2025-07-29T06:34:34.804" v="376" actId="21"/>
          <ac:picMkLst>
            <pc:docMk/>
            <pc:sldMk cId="0" sldId="256"/>
            <ac:picMk id="17" creationId="{CF4C54F5-E656-0FCA-DC56-9F3694B063FD}"/>
          </ac:picMkLst>
        </pc:picChg>
      </pc:sldChg>
      <pc:sldChg chg="addSp delSp modSp mod">
        <pc:chgData name="SRIYA VARSHINI" userId="b08c1890f1bfc17d" providerId="LiveId" clId="{BE091AF9-9831-47D8-B6E6-D7DF9DBE4A26}" dt="2025-07-29T08:39:50.157" v="1075" actId="1076"/>
        <pc:sldMkLst>
          <pc:docMk/>
          <pc:sldMk cId="0" sldId="257"/>
        </pc:sldMkLst>
        <pc:spChg chg="del mod">
          <ac:chgData name="SRIYA VARSHINI" userId="b08c1890f1bfc17d" providerId="LiveId" clId="{BE091AF9-9831-47D8-B6E6-D7DF9DBE4A26}" dt="2025-07-29T06:15:25.160" v="252" actId="21"/>
          <ac:spMkLst>
            <pc:docMk/>
            <pc:sldMk cId="0" sldId="257"/>
            <ac:spMk id="2" creationId="{00000000-0000-0000-0000-000000000000}"/>
          </ac:spMkLst>
        </pc:spChg>
        <pc:spChg chg="add mod">
          <ac:chgData name="SRIYA VARSHINI" userId="b08c1890f1bfc17d" providerId="LiveId" clId="{BE091AF9-9831-47D8-B6E6-D7DF9DBE4A26}" dt="2025-07-29T08:29:20.338" v="687" actId="2711"/>
          <ac:spMkLst>
            <pc:docMk/>
            <pc:sldMk cId="0" sldId="257"/>
            <ac:spMk id="2" creationId="{26F29147-A8A0-C6AB-D557-E9B452B59598}"/>
          </ac:spMkLst>
        </pc:spChg>
        <pc:spChg chg="add del mod">
          <ac:chgData name="SRIYA VARSHINI" userId="b08c1890f1bfc17d" providerId="LiveId" clId="{BE091AF9-9831-47D8-B6E6-D7DF9DBE4A26}" dt="2025-07-29T08:29:55.658" v="694"/>
          <ac:spMkLst>
            <pc:docMk/>
            <pc:sldMk cId="0" sldId="257"/>
            <ac:spMk id="3" creationId="{ACE954F9-EBA4-41F1-798A-09CEA707FE21}"/>
          </ac:spMkLst>
        </pc:spChg>
        <pc:spChg chg="mod">
          <ac:chgData name="SRIYA VARSHINI" userId="b08c1890f1bfc17d" providerId="LiveId" clId="{BE091AF9-9831-47D8-B6E6-D7DF9DBE4A26}" dt="2025-07-29T08:25:49.505" v="622" actId="1076"/>
          <ac:spMkLst>
            <pc:docMk/>
            <pc:sldMk cId="0" sldId="257"/>
            <ac:spMk id="4" creationId="{00000000-0000-0000-0000-000000000000}"/>
          </ac:spMkLst>
        </pc:spChg>
        <pc:spChg chg="del">
          <ac:chgData name="SRIYA VARSHINI" userId="b08c1890f1bfc17d" providerId="LiveId" clId="{BE091AF9-9831-47D8-B6E6-D7DF9DBE4A26}" dt="2025-07-29T08:25:01.555" v="616" actId="478"/>
          <ac:spMkLst>
            <pc:docMk/>
            <pc:sldMk cId="0" sldId="257"/>
            <ac:spMk id="5" creationId="{00000000-0000-0000-0000-000000000000}"/>
          </ac:spMkLst>
        </pc:spChg>
        <pc:spChg chg="add del mod">
          <ac:chgData name="SRIYA VARSHINI" userId="b08c1890f1bfc17d" providerId="LiveId" clId="{BE091AF9-9831-47D8-B6E6-D7DF9DBE4A26}" dt="2025-07-29T08:25:01.555" v="618"/>
          <ac:spMkLst>
            <pc:docMk/>
            <pc:sldMk cId="0" sldId="257"/>
            <ac:spMk id="6" creationId="{00000000-0000-0000-0000-000000000000}"/>
          </ac:spMkLst>
        </pc:spChg>
        <pc:spChg chg="add mod">
          <ac:chgData name="SRIYA VARSHINI" userId="b08c1890f1bfc17d" providerId="LiveId" clId="{BE091AF9-9831-47D8-B6E6-D7DF9DBE4A26}" dt="2025-07-29T08:39:50.157" v="1075" actId="1076"/>
          <ac:spMkLst>
            <pc:docMk/>
            <pc:sldMk cId="0" sldId="257"/>
            <ac:spMk id="7" creationId="{A8F8A1F3-601D-C100-EA03-99184B277CB2}"/>
          </ac:spMkLst>
        </pc:spChg>
        <pc:spChg chg="add del mod">
          <ac:chgData name="SRIYA VARSHINI" userId="b08c1890f1bfc17d" providerId="LiveId" clId="{BE091AF9-9831-47D8-B6E6-D7DF9DBE4A26}" dt="2025-07-29T06:16:29.114" v="261"/>
          <ac:spMkLst>
            <pc:docMk/>
            <pc:sldMk cId="0" sldId="257"/>
            <ac:spMk id="9" creationId="{890F8CB4-F213-7B91-6D2E-487530CE8B0B}"/>
          </ac:spMkLst>
        </pc:spChg>
        <pc:spChg chg="add del">
          <ac:chgData name="SRIYA VARSHINI" userId="b08c1890f1bfc17d" providerId="LiveId" clId="{BE091AF9-9831-47D8-B6E6-D7DF9DBE4A26}" dt="2025-07-29T06:16:29.112" v="259" actId="11529"/>
          <ac:spMkLst>
            <pc:docMk/>
            <pc:sldMk cId="0" sldId="257"/>
            <ac:spMk id="10" creationId="{513C1E30-5211-0425-B754-3C54E55E0F1D}"/>
          </ac:spMkLst>
        </pc:spChg>
        <pc:spChg chg="add del mod">
          <ac:chgData name="SRIYA VARSHINI" userId="b08c1890f1bfc17d" providerId="LiveId" clId="{BE091AF9-9831-47D8-B6E6-D7DF9DBE4A26}" dt="2025-07-29T06:16:54.418" v="267"/>
          <ac:spMkLst>
            <pc:docMk/>
            <pc:sldMk cId="0" sldId="257"/>
            <ac:spMk id="11" creationId="{249156B9-26B5-2A04-F1A3-B88B2688E3F3}"/>
          </ac:spMkLst>
        </pc:spChg>
        <pc:spChg chg="add mod">
          <ac:chgData name="SRIYA VARSHINI" userId="b08c1890f1bfc17d" providerId="LiveId" clId="{BE091AF9-9831-47D8-B6E6-D7DF9DBE4A26}" dt="2025-07-29T06:17:40.407" v="277" actId="767"/>
          <ac:spMkLst>
            <pc:docMk/>
            <pc:sldMk cId="0" sldId="257"/>
            <ac:spMk id="12" creationId="{34286112-8E2B-686C-8E03-0617013BC29C}"/>
          </ac:spMkLst>
        </pc:spChg>
        <pc:graphicFrameChg chg="del">
          <ac:chgData name="SRIYA VARSHINI" userId="b08c1890f1bfc17d" providerId="LiveId" clId="{BE091AF9-9831-47D8-B6E6-D7DF9DBE4A26}" dt="2025-07-29T06:14:40.580" v="245" actId="478"/>
          <ac:graphicFrameMkLst>
            <pc:docMk/>
            <pc:sldMk cId="0" sldId="257"/>
            <ac:graphicFrameMk id="3" creationId="{00000000-0000-0000-0000-000000000000}"/>
          </ac:graphicFrameMkLst>
        </pc:graphicFrameChg>
        <pc:picChg chg="add del mod">
          <ac:chgData name="SRIYA VARSHINI" userId="b08c1890f1bfc17d" providerId="LiveId" clId="{BE091AF9-9831-47D8-B6E6-D7DF9DBE4A26}" dt="2025-07-29T08:24:39.024" v="607" actId="478"/>
          <ac:picMkLst>
            <pc:docMk/>
            <pc:sldMk cId="0" sldId="257"/>
            <ac:picMk id="8" creationId="{850B2AA5-D9F4-1629-D74F-554187AD5D09}"/>
          </ac:picMkLst>
        </pc:picChg>
        <pc:picChg chg="add mod">
          <ac:chgData name="SRIYA VARSHINI" userId="b08c1890f1bfc17d" providerId="LiveId" clId="{BE091AF9-9831-47D8-B6E6-D7DF9DBE4A26}" dt="2025-07-29T06:24:42.738" v="316" actId="14100"/>
          <ac:picMkLst>
            <pc:docMk/>
            <pc:sldMk cId="0" sldId="257"/>
            <ac:picMk id="14" creationId="{B296470A-983E-FF8A-88C0-32A78FC7A002}"/>
          </ac:picMkLst>
        </pc:picChg>
      </pc:sldChg>
      <pc:sldChg chg="addSp delSp modSp del mod">
        <pc:chgData name="SRIYA VARSHINI" userId="b08c1890f1bfc17d" providerId="LiveId" clId="{BE091AF9-9831-47D8-B6E6-D7DF9DBE4A26}" dt="2025-07-29T08:41:05.173" v="1090" actId="2696"/>
        <pc:sldMkLst>
          <pc:docMk/>
          <pc:sldMk cId="0" sldId="258"/>
        </pc:sldMkLst>
        <pc:spChg chg="del">
          <ac:chgData name="SRIYA VARSHINI" userId="b08c1890f1bfc17d" providerId="LiveId" clId="{BE091AF9-9831-47D8-B6E6-D7DF9DBE4A26}" dt="2025-07-29T06:21:30.152" v="299" actId="21"/>
          <ac:spMkLst>
            <pc:docMk/>
            <pc:sldMk cId="0" sldId="258"/>
            <ac:spMk id="2" creationId="{00000000-0000-0000-0000-000000000000}"/>
          </ac:spMkLst>
        </pc:spChg>
        <pc:spChg chg="del mod">
          <ac:chgData name="SRIYA VARSHINI" userId="b08c1890f1bfc17d" providerId="LiveId" clId="{BE091AF9-9831-47D8-B6E6-D7DF9DBE4A26}" dt="2025-07-29T08:16:54.986" v="602"/>
          <ac:spMkLst>
            <pc:docMk/>
            <pc:sldMk cId="0" sldId="258"/>
            <ac:spMk id="5" creationId="{00000000-0000-0000-0000-000000000000}"/>
          </ac:spMkLst>
        </pc:spChg>
        <pc:spChg chg="mod">
          <ac:chgData name="SRIYA VARSHINI" userId="b08c1890f1bfc17d" providerId="LiveId" clId="{BE091AF9-9831-47D8-B6E6-D7DF9DBE4A26}" dt="2025-07-29T08:16:49.594" v="599" actId="20577"/>
          <ac:spMkLst>
            <pc:docMk/>
            <pc:sldMk cId="0" sldId="258"/>
            <ac:spMk id="6" creationId="{00000000-0000-0000-0000-000000000000}"/>
          </ac:spMkLst>
        </pc:spChg>
        <pc:spChg chg="mod">
          <ac:chgData name="SRIYA VARSHINI" userId="b08c1890f1bfc17d" providerId="LiveId" clId="{BE091AF9-9831-47D8-B6E6-D7DF9DBE4A26}" dt="2025-07-29T08:40:40.333" v="1088" actId="1076"/>
          <ac:spMkLst>
            <pc:docMk/>
            <pc:sldMk cId="0" sldId="258"/>
            <ac:spMk id="8" creationId="{00000000-0000-0000-0000-000000000000}"/>
          </ac:spMkLst>
        </pc:spChg>
        <pc:spChg chg="del mod">
          <ac:chgData name="SRIYA VARSHINI" userId="b08c1890f1bfc17d" providerId="LiveId" clId="{BE091AF9-9831-47D8-B6E6-D7DF9DBE4A26}" dt="2025-07-29T08:40:25.016" v="1086"/>
          <ac:spMkLst>
            <pc:docMk/>
            <pc:sldMk cId="0" sldId="258"/>
            <ac:spMk id="10" creationId="{00000000-0000-0000-0000-000000000000}"/>
          </ac:spMkLst>
        </pc:spChg>
        <pc:spChg chg="del mod">
          <ac:chgData name="SRIYA VARSHINI" userId="b08c1890f1bfc17d" providerId="LiveId" clId="{BE091AF9-9831-47D8-B6E6-D7DF9DBE4A26}" dt="2025-07-29T06:53:38.982" v="445"/>
          <ac:spMkLst>
            <pc:docMk/>
            <pc:sldMk cId="0" sldId="258"/>
            <ac:spMk id="11" creationId="{00000000-0000-0000-0000-000000000000}"/>
          </ac:spMkLst>
        </pc:spChg>
        <pc:spChg chg="del mod">
          <ac:chgData name="SRIYA VARSHINI" userId="b08c1890f1bfc17d" providerId="LiveId" clId="{BE091AF9-9831-47D8-B6E6-D7DF9DBE4A26}" dt="2025-07-29T08:17:14.342" v="605"/>
          <ac:spMkLst>
            <pc:docMk/>
            <pc:sldMk cId="0" sldId="258"/>
            <ac:spMk id="12" creationId="{00000000-0000-0000-0000-000000000000}"/>
          </ac:spMkLst>
        </pc:spChg>
        <pc:spChg chg="mod">
          <ac:chgData name="SRIYA VARSHINI" userId="b08c1890f1bfc17d" providerId="LiveId" clId="{BE091AF9-9831-47D8-B6E6-D7DF9DBE4A26}" dt="2025-07-29T08:16:53.391" v="600" actId="20577"/>
          <ac:spMkLst>
            <pc:docMk/>
            <pc:sldMk cId="0" sldId="258"/>
            <ac:spMk id="14" creationId="{00000000-0000-0000-0000-000000000000}"/>
          </ac:spMkLst>
        </pc:spChg>
        <pc:grpChg chg="del">
          <ac:chgData name="SRIYA VARSHINI" userId="b08c1890f1bfc17d" providerId="LiveId" clId="{BE091AF9-9831-47D8-B6E6-D7DF9DBE4A26}" dt="2025-07-29T08:40:25" v="1084" actId="21"/>
          <ac:grpSpMkLst>
            <pc:docMk/>
            <pc:sldMk cId="0" sldId="258"/>
            <ac:grpSpMk id="3" creationId="{00000000-0000-0000-0000-000000000000}"/>
          </ac:grpSpMkLst>
        </pc:grpChg>
        <pc:picChg chg="add">
          <ac:chgData name="SRIYA VARSHINI" userId="b08c1890f1bfc17d" providerId="LiveId" clId="{BE091AF9-9831-47D8-B6E6-D7DF9DBE4A26}" dt="2025-07-29T08:40:52.949" v="1089"/>
          <ac:picMkLst>
            <pc:docMk/>
            <pc:sldMk cId="0" sldId="258"/>
            <ac:picMk id="2" creationId="{A86DCAE9-74A7-7AC3-19CC-64A82798C474}"/>
          </ac:picMkLst>
        </pc:picChg>
        <pc:picChg chg="add mod">
          <ac:chgData name="SRIYA VARSHINI" userId="b08c1890f1bfc17d" providerId="LiveId" clId="{BE091AF9-9831-47D8-B6E6-D7DF9DBE4A26}" dt="2025-07-29T06:26:50.723" v="325" actId="14100"/>
          <ac:picMkLst>
            <pc:docMk/>
            <pc:sldMk cId="0" sldId="258"/>
            <ac:picMk id="16" creationId="{14341EEE-981C-5ED2-F1C5-2747151C4EE5}"/>
          </ac:picMkLst>
        </pc:picChg>
      </pc:sldChg>
      <pc:sldChg chg="addSp delSp modSp mod">
        <pc:chgData name="SRIYA VARSHINI" userId="b08c1890f1bfc17d" providerId="LiveId" clId="{BE091AF9-9831-47D8-B6E6-D7DF9DBE4A26}" dt="2025-07-29T09:59:48.819" v="2445" actId="12"/>
        <pc:sldMkLst>
          <pc:docMk/>
          <pc:sldMk cId="0" sldId="259"/>
        </pc:sldMkLst>
        <pc:spChg chg="del">
          <ac:chgData name="SRIYA VARSHINI" userId="b08c1890f1bfc17d" providerId="LiveId" clId="{BE091AF9-9831-47D8-B6E6-D7DF9DBE4A26}" dt="2025-07-29T06:21:37.913" v="300" actId="21"/>
          <ac:spMkLst>
            <pc:docMk/>
            <pc:sldMk cId="0" sldId="259"/>
            <ac:spMk id="2" creationId="{00000000-0000-0000-0000-000000000000}"/>
          </ac:spMkLst>
        </pc:spChg>
        <pc:spChg chg="del">
          <ac:chgData name="SRIYA VARSHINI" userId="b08c1890f1bfc17d" providerId="LiveId" clId="{BE091AF9-9831-47D8-B6E6-D7DF9DBE4A26}" dt="2025-07-29T09:28:16.377" v="2100" actId="478"/>
          <ac:spMkLst>
            <pc:docMk/>
            <pc:sldMk cId="0" sldId="259"/>
            <ac:spMk id="5" creationId="{00000000-0000-0000-0000-000000000000}"/>
          </ac:spMkLst>
        </pc:spChg>
        <pc:spChg chg="del">
          <ac:chgData name="SRIYA VARSHINI" userId="b08c1890f1bfc17d" providerId="LiveId" clId="{BE091AF9-9831-47D8-B6E6-D7DF9DBE4A26}" dt="2025-07-29T09:28:20.329" v="2102" actId="478"/>
          <ac:spMkLst>
            <pc:docMk/>
            <pc:sldMk cId="0" sldId="259"/>
            <ac:spMk id="6" creationId="{00000000-0000-0000-0000-000000000000}"/>
          </ac:spMkLst>
        </pc:spChg>
        <pc:spChg chg="del">
          <ac:chgData name="SRIYA VARSHINI" userId="b08c1890f1bfc17d" providerId="LiveId" clId="{BE091AF9-9831-47D8-B6E6-D7DF9DBE4A26}" dt="2025-07-29T09:28:22.352" v="2103" actId="478"/>
          <ac:spMkLst>
            <pc:docMk/>
            <pc:sldMk cId="0" sldId="259"/>
            <ac:spMk id="7" creationId="{00000000-0000-0000-0000-000000000000}"/>
          </ac:spMkLst>
        </pc:spChg>
        <pc:spChg chg="del">
          <ac:chgData name="SRIYA VARSHINI" userId="b08c1890f1bfc17d" providerId="LiveId" clId="{BE091AF9-9831-47D8-B6E6-D7DF9DBE4A26}" dt="2025-07-29T09:28:24.261" v="2104" actId="478"/>
          <ac:spMkLst>
            <pc:docMk/>
            <pc:sldMk cId="0" sldId="259"/>
            <ac:spMk id="8" creationId="{00000000-0000-0000-0000-000000000000}"/>
          </ac:spMkLst>
        </pc:spChg>
        <pc:spChg chg="del mod">
          <ac:chgData name="SRIYA VARSHINI" userId="b08c1890f1bfc17d" providerId="LiveId" clId="{BE091AF9-9831-47D8-B6E6-D7DF9DBE4A26}" dt="2025-07-29T09:28:12.810" v="2098"/>
          <ac:spMkLst>
            <pc:docMk/>
            <pc:sldMk cId="0" sldId="259"/>
            <ac:spMk id="9" creationId="{00000000-0000-0000-0000-000000000000}"/>
          </ac:spMkLst>
        </pc:spChg>
        <pc:spChg chg="del mod">
          <ac:chgData name="SRIYA VARSHINI" userId="b08c1890f1bfc17d" providerId="LiveId" clId="{BE091AF9-9831-47D8-B6E6-D7DF9DBE4A26}" dt="2025-07-29T06:53:44.165" v="448"/>
          <ac:spMkLst>
            <pc:docMk/>
            <pc:sldMk cId="0" sldId="259"/>
            <ac:spMk id="10" creationId="{00000000-0000-0000-0000-000000000000}"/>
          </ac:spMkLst>
        </pc:spChg>
        <pc:spChg chg="del">
          <ac:chgData name="SRIYA VARSHINI" userId="b08c1890f1bfc17d" providerId="LiveId" clId="{BE091AF9-9831-47D8-B6E6-D7DF9DBE4A26}" dt="2025-07-29T09:28:14.629" v="2099" actId="478"/>
          <ac:spMkLst>
            <pc:docMk/>
            <pc:sldMk cId="0" sldId="259"/>
            <ac:spMk id="11" creationId="{00000000-0000-0000-0000-000000000000}"/>
          </ac:spMkLst>
        </pc:spChg>
        <pc:spChg chg="del mod">
          <ac:chgData name="SRIYA VARSHINI" userId="b08c1890f1bfc17d" providerId="LiveId" clId="{BE091AF9-9831-47D8-B6E6-D7DF9DBE4A26}" dt="2025-07-29T09:28:48.952" v="2157"/>
          <ac:spMkLst>
            <pc:docMk/>
            <pc:sldMk cId="0" sldId="259"/>
            <ac:spMk id="12" creationId="{00000000-0000-0000-0000-000000000000}"/>
          </ac:spMkLst>
        </pc:spChg>
        <pc:spChg chg="del mod">
          <ac:chgData name="SRIYA VARSHINI" userId="b08c1890f1bfc17d" providerId="LiveId" clId="{BE091AF9-9831-47D8-B6E6-D7DF9DBE4A26}" dt="2025-07-29T09:28:59.078" v="2171"/>
          <ac:spMkLst>
            <pc:docMk/>
            <pc:sldMk cId="0" sldId="259"/>
            <ac:spMk id="13" creationId="{00000000-0000-0000-0000-000000000000}"/>
          </ac:spMkLst>
        </pc:spChg>
        <pc:spChg chg="del mod">
          <ac:chgData name="SRIYA VARSHINI" userId="b08c1890f1bfc17d" providerId="LiveId" clId="{BE091AF9-9831-47D8-B6E6-D7DF9DBE4A26}" dt="2025-07-29T09:28:48.952" v="2159"/>
          <ac:spMkLst>
            <pc:docMk/>
            <pc:sldMk cId="0" sldId="259"/>
            <ac:spMk id="14" creationId="{00000000-0000-0000-0000-000000000000}"/>
          </ac:spMkLst>
        </pc:spChg>
        <pc:spChg chg="del mod">
          <ac:chgData name="SRIYA VARSHINI" userId="b08c1890f1bfc17d" providerId="LiveId" clId="{BE091AF9-9831-47D8-B6E6-D7DF9DBE4A26}" dt="2025-07-29T09:28:59.076" v="2169" actId="478"/>
          <ac:spMkLst>
            <pc:docMk/>
            <pc:sldMk cId="0" sldId="259"/>
            <ac:spMk id="15" creationId="{00000000-0000-0000-0000-000000000000}"/>
          </ac:spMkLst>
        </pc:spChg>
        <pc:spChg chg="del mod">
          <ac:chgData name="SRIYA VARSHINI" userId="b08c1890f1bfc17d" providerId="LiveId" clId="{BE091AF9-9831-47D8-B6E6-D7DF9DBE4A26}" dt="2025-07-29T09:29:25" v="2178"/>
          <ac:spMkLst>
            <pc:docMk/>
            <pc:sldMk cId="0" sldId="259"/>
            <ac:spMk id="16" creationId="{00000000-0000-0000-0000-000000000000}"/>
          </ac:spMkLst>
        </pc:spChg>
        <pc:spChg chg="mod">
          <ac:chgData name="SRIYA VARSHINI" userId="b08c1890f1bfc17d" providerId="LiveId" clId="{BE091AF9-9831-47D8-B6E6-D7DF9DBE4A26}" dt="2025-07-29T09:29:13.052" v="2174" actId="20577"/>
          <ac:spMkLst>
            <pc:docMk/>
            <pc:sldMk cId="0" sldId="259"/>
            <ac:spMk id="17" creationId="{00000000-0000-0000-0000-000000000000}"/>
          </ac:spMkLst>
        </pc:spChg>
        <pc:spChg chg="add del mod">
          <ac:chgData name="SRIYA VARSHINI" userId="b08c1890f1bfc17d" providerId="LiveId" clId="{BE091AF9-9831-47D8-B6E6-D7DF9DBE4A26}" dt="2025-07-29T09:36:58.015" v="2208"/>
          <ac:spMkLst>
            <pc:docMk/>
            <pc:sldMk cId="0" sldId="259"/>
            <ac:spMk id="18" creationId="{39A85D22-E246-6C56-4786-3D715870CB72}"/>
          </ac:spMkLst>
        </pc:spChg>
        <pc:spChg chg="add mod">
          <ac:chgData name="SRIYA VARSHINI" userId="b08c1890f1bfc17d" providerId="LiveId" clId="{BE091AF9-9831-47D8-B6E6-D7DF9DBE4A26}" dt="2025-07-29T09:54:45.383" v="2285" actId="20577"/>
          <ac:spMkLst>
            <pc:docMk/>
            <pc:sldMk cId="0" sldId="259"/>
            <ac:spMk id="20" creationId="{0511A2BF-D3B8-E39C-56B2-7679C54EC03F}"/>
          </ac:spMkLst>
        </pc:spChg>
        <pc:spChg chg="add del mod">
          <ac:chgData name="SRIYA VARSHINI" userId="b08c1890f1bfc17d" providerId="LiveId" clId="{BE091AF9-9831-47D8-B6E6-D7DF9DBE4A26}" dt="2025-07-29T09:41:35.174" v="2233" actId="478"/>
          <ac:spMkLst>
            <pc:docMk/>
            <pc:sldMk cId="0" sldId="259"/>
            <ac:spMk id="21" creationId="{7CD4D280-8527-E100-33F1-4ABB487E6C14}"/>
          </ac:spMkLst>
        </pc:spChg>
        <pc:spChg chg="add del mod">
          <ac:chgData name="SRIYA VARSHINI" userId="b08c1890f1bfc17d" providerId="LiveId" clId="{BE091AF9-9831-47D8-B6E6-D7DF9DBE4A26}" dt="2025-07-29T09:41:31.978" v="2231" actId="478"/>
          <ac:spMkLst>
            <pc:docMk/>
            <pc:sldMk cId="0" sldId="259"/>
            <ac:spMk id="22" creationId="{235A8F63-C7CC-FFE4-EFA5-1E24DB0427D6}"/>
          </ac:spMkLst>
        </pc:spChg>
        <pc:spChg chg="add del mod">
          <ac:chgData name="SRIYA VARSHINI" userId="b08c1890f1bfc17d" providerId="LiveId" clId="{BE091AF9-9831-47D8-B6E6-D7DF9DBE4A26}" dt="2025-07-29T09:41:33.638" v="2232" actId="478"/>
          <ac:spMkLst>
            <pc:docMk/>
            <pc:sldMk cId="0" sldId="259"/>
            <ac:spMk id="23" creationId="{2DBF8DA6-6291-1719-4ED7-95FBAA53B46C}"/>
          </ac:spMkLst>
        </pc:spChg>
        <pc:spChg chg="add del mod">
          <ac:chgData name="SRIYA VARSHINI" userId="b08c1890f1bfc17d" providerId="LiveId" clId="{BE091AF9-9831-47D8-B6E6-D7DF9DBE4A26}" dt="2025-07-29T09:42:09.024" v="2236" actId="478"/>
          <ac:spMkLst>
            <pc:docMk/>
            <pc:sldMk cId="0" sldId="259"/>
            <ac:spMk id="24" creationId="{BEFE1F63-D2D8-7EFF-C832-7F2D14EEEDA2}"/>
          </ac:spMkLst>
        </pc:spChg>
        <pc:spChg chg="add del mod">
          <ac:chgData name="SRIYA VARSHINI" userId="b08c1890f1bfc17d" providerId="LiveId" clId="{BE091AF9-9831-47D8-B6E6-D7DF9DBE4A26}" dt="2025-07-29T09:49:47.996" v="2271" actId="478"/>
          <ac:spMkLst>
            <pc:docMk/>
            <pc:sldMk cId="0" sldId="259"/>
            <ac:spMk id="26" creationId="{A4B4F338-1A47-50B9-724A-BFC4437B05B9}"/>
          </ac:spMkLst>
        </pc:spChg>
        <pc:spChg chg="add del mod">
          <ac:chgData name="SRIYA VARSHINI" userId="b08c1890f1bfc17d" providerId="LiveId" clId="{BE091AF9-9831-47D8-B6E6-D7DF9DBE4A26}" dt="2025-07-29T09:49:49.500" v="2272" actId="478"/>
          <ac:spMkLst>
            <pc:docMk/>
            <pc:sldMk cId="0" sldId="259"/>
            <ac:spMk id="27" creationId="{BA3B55AD-2BC9-DA11-2816-C17343184E8F}"/>
          </ac:spMkLst>
        </pc:spChg>
        <pc:spChg chg="add del mod">
          <ac:chgData name="SRIYA VARSHINI" userId="b08c1890f1bfc17d" providerId="LiveId" clId="{BE091AF9-9831-47D8-B6E6-D7DF9DBE4A26}" dt="2025-07-29T09:49:46.324" v="2270" actId="478"/>
          <ac:spMkLst>
            <pc:docMk/>
            <pc:sldMk cId="0" sldId="259"/>
            <ac:spMk id="28" creationId="{3EDC9E6D-C808-0044-BAB7-F721E5AD7FF6}"/>
          </ac:spMkLst>
        </pc:spChg>
        <pc:spChg chg="add mod">
          <ac:chgData name="SRIYA VARSHINI" userId="b08c1890f1bfc17d" providerId="LiveId" clId="{BE091AF9-9831-47D8-B6E6-D7DF9DBE4A26}" dt="2025-07-29T09:59:48.819" v="2445" actId="12"/>
          <ac:spMkLst>
            <pc:docMk/>
            <pc:sldMk cId="0" sldId="259"/>
            <ac:spMk id="29" creationId="{EA881A4D-4A6D-F140-CDB2-CC24BB45AFED}"/>
          </ac:spMkLst>
        </pc:spChg>
        <pc:picChg chg="add mod">
          <ac:chgData name="SRIYA VARSHINI" userId="b08c1890f1bfc17d" providerId="LiveId" clId="{BE091AF9-9831-47D8-B6E6-D7DF9DBE4A26}" dt="2025-07-29T06:27:46.268" v="331" actId="1036"/>
          <ac:picMkLst>
            <pc:docMk/>
            <pc:sldMk cId="0" sldId="259"/>
            <ac:picMk id="19" creationId="{F16378C8-09BB-F4AA-E100-C90FB43ACB5F}"/>
          </ac:picMkLst>
        </pc:picChg>
        <pc:picChg chg="add mod">
          <ac:chgData name="SRIYA VARSHINI" userId="b08c1890f1bfc17d" providerId="LiveId" clId="{BE091AF9-9831-47D8-B6E6-D7DF9DBE4A26}" dt="2025-07-29T09:50:25.824" v="2276" actId="1076"/>
          <ac:picMkLst>
            <pc:docMk/>
            <pc:sldMk cId="0" sldId="259"/>
            <ac:picMk id="25" creationId="{6145FC63-F114-69FF-2D25-06E4F57E61A9}"/>
          </ac:picMkLst>
        </pc:picChg>
        <pc:inkChg chg="add del">
          <ac:chgData name="SRIYA VARSHINI" userId="b08c1890f1bfc17d" providerId="LiveId" clId="{BE091AF9-9831-47D8-B6E6-D7DF9DBE4A26}" dt="2025-07-29T09:30:55.236" v="2193" actId="9405"/>
          <ac:inkMkLst>
            <pc:docMk/>
            <pc:sldMk cId="0" sldId="259"/>
            <ac:inkMk id="2" creationId="{54FD30BF-4814-C770-6B3A-B7AA5F48E4D1}"/>
          </ac:inkMkLst>
        </pc:inkChg>
        <pc:inkChg chg="add del">
          <ac:chgData name="SRIYA VARSHINI" userId="b08c1890f1bfc17d" providerId="LiveId" clId="{BE091AF9-9831-47D8-B6E6-D7DF9DBE4A26}" dt="2025-07-29T09:30:55.063" v="2192" actId="9405"/>
          <ac:inkMkLst>
            <pc:docMk/>
            <pc:sldMk cId="0" sldId="259"/>
            <ac:inkMk id="10" creationId="{16F95D9E-A307-7C66-9838-F141FED12BFB}"/>
          </ac:inkMkLst>
        </pc:inkChg>
      </pc:sldChg>
      <pc:sldChg chg="addSp delSp modSp del mod">
        <pc:chgData name="SRIYA VARSHINI" userId="b08c1890f1bfc17d" providerId="LiveId" clId="{BE091AF9-9831-47D8-B6E6-D7DF9DBE4A26}" dt="2025-07-29T09:38:40.740" v="2209" actId="2696"/>
        <pc:sldMkLst>
          <pc:docMk/>
          <pc:sldMk cId="0" sldId="260"/>
        </pc:sldMkLst>
        <pc:spChg chg="del">
          <ac:chgData name="SRIYA VARSHINI" userId="b08c1890f1bfc17d" providerId="LiveId" clId="{BE091AF9-9831-47D8-B6E6-D7DF9DBE4A26}" dt="2025-07-29T06:21:43.544" v="301" actId="21"/>
          <ac:spMkLst>
            <pc:docMk/>
            <pc:sldMk cId="0" sldId="260"/>
            <ac:spMk id="2" creationId="{00000000-0000-0000-0000-000000000000}"/>
          </ac:spMkLst>
        </pc:spChg>
        <pc:spChg chg="mod">
          <ac:chgData name="SRIYA VARSHINI" userId="b08c1890f1bfc17d" providerId="LiveId" clId="{BE091AF9-9831-47D8-B6E6-D7DF9DBE4A26}" dt="2025-07-29T06:52:38.530" v="430" actId="1076"/>
          <ac:spMkLst>
            <pc:docMk/>
            <pc:sldMk cId="0" sldId="260"/>
            <ac:spMk id="9" creationId="{00000000-0000-0000-0000-000000000000}"/>
          </ac:spMkLst>
        </pc:spChg>
        <pc:spChg chg="del mod">
          <ac:chgData name="SRIYA VARSHINI" userId="b08c1890f1bfc17d" providerId="LiveId" clId="{BE091AF9-9831-47D8-B6E6-D7DF9DBE4A26}" dt="2025-07-29T06:53:10.559" v="439"/>
          <ac:spMkLst>
            <pc:docMk/>
            <pc:sldMk cId="0" sldId="260"/>
            <ac:spMk id="11" creationId="{00000000-0000-0000-0000-000000000000}"/>
          </ac:spMkLst>
        </pc:spChg>
        <pc:spChg chg="del mod">
          <ac:chgData name="SRIYA VARSHINI" userId="b08c1890f1bfc17d" providerId="LiveId" clId="{BE091AF9-9831-47D8-B6E6-D7DF9DBE4A26}" dt="2025-07-29T08:55:25.646" v="1410"/>
          <ac:spMkLst>
            <pc:docMk/>
            <pc:sldMk cId="0" sldId="260"/>
            <ac:spMk id="12" creationId="{00000000-0000-0000-0000-000000000000}"/>
          </ac:spMkLst>
        </pc:spChg>
        <pc:picChg chg="add mod">
          <ac:chgData name="SRIYA VARSHINI" userId="b08c1890f1bfc17d" providerId="LiveId" clId="{BE091AF9-9831-47D8-B6E6-D7DF9DBE4A26}" dt="2025-07-29T06:29:51.361" v="349" actId="1035"/>
          <ac:picMkLst>
            <pc:docMk/>
            <pc:sldMk cId="0" sldId="260"/>
            <ac:picMk id="14" creationId="{716CD753-25BA-AFED-1E0C-E7AFB6FBC185}"/>
          </ac:picMkLst>
        </pc:picChg>
      </pc:sldChg>
      <pc:sldChg chg="addSp delSp modSp del mod">
        <pc:chgData name="SRIYA VARSHINI" userId="b08c1890f1bfc17d" providerId="LiveId" clId="{BE091AF9-9831-47D8-B6E6-D7DF9DBE4A26}" dt="2025-07-29T09:00:07.503" v="1436" actId="2696"/>
        <pc:sldMkLst>
          <pc:docMk/>
          <pc:sldMk cId="0" sldId="261"/>
        </pc:sldMkLst>
        <pc:spChg chg="del">
          <ac:chgData name="SRIYA VARSHINI" userId="b08c1890f1bfc17d" providerId="LiveId" clId="{BE091AF9-9831-47D8-B6E6-D7DF9DBE4A26}" dt="2025-07-29T06:21:50.166" v="302" actId="21"/>
          <ac:spMkLst>
            <pc:docMk/>
            <pc:sldMk cId="0" sldId="261"/>
            <ac:spMk id="2" creationId="{00000000-0000-0000-0000-000000000000}"/>
          </ac:spMkLst>
        </pc:spChg>
        <pc:spChg chg="del mod">
          <ac:chgData name="SRIYA VARSHINI" userId="b08c1890f1bfc17d" providerId="LiveId" clId="{BE091AF9-9831-47D8-B6E6-D7DF9DBE4A26}" dt="2025-07-29T06:52:54.487" v="433"/>
          <ac:spMkLst>
            <pc:docMk/>
            <pc:sldMk cId="0" sldId="261"/>
            <ac:spMk id="15" creationId="{00000000-0000-0000-0000-000000000000}"/>
          </ac:spMkLst>
        </pc:spChg>
        <pc:picChg chg="add mod">
          <ac:chgData name="SRIYA VARSHINI" userId="b08c1890f1bfc17d" providerId="LiveId" clId="{BE091AF9-9831-47D8-B6E6-D7DF9DBE4A26}" dt="2025-07-29T06:29:32.128" v="345" actId="1076"/>
          <ac:picMkLst>
            <pc:docMk/>
            <pc:sldMk cId="0" sldId="261"/>
            <ac:picMk id="17" creationId="{F4B6CEA5-2ABD-7A31-10B9-47015B78A0A7}"/>
          </ac:picMkLst>
        </pc:picChg>
      </pc:sldChg>
      <pc:sldChg chg="addSp delSp modSp del mod">
        <pc:chgData name="SRIYA VARSHINI" userId="b08c1890f1bfc17d" providerId="LiveId" clId="{BE091AF9-9831-47D8-B6E6-D7DF9DBE4A26}" dt="2025-07-29T09:00:13.114" v="1437" actId="2696"/>
        <pc:sldMkLst>
          <pc:docMk/>
          <pc:sldMk cId="0" sldId="262"/>
        </pc:sldMkLst>
        <pc:spChg chg="del">
          <ac:chgData name="SRIYA VARSHINI" userId="b08c1890f1bfc17d" providerId="LiveId" clId="{BE091AF9-9831-47D8-B6E6-D7DF9DBE4A26}" dt="2025-07-29T06:21:58.753" v="303" actId="21"/>
          <ac:spMkLst>
            <pc:docMk/>
            <pc:sldMk cId="0" sldId="262"/>
            <ac:spMk id="2" creationId="{00000000-0000-0000-0000-000000000000}"/>
          </ac:spMkLst>
        </pc:spChg>
        <pc:spChg chg="del mod">
          <ac:chgData name="SRIYA VARSHINI" userId="b08c1890f1bfc17d" providerId="LiveId" clId="{BE091AF9-9831-47D8-B6E6-D7DF9DBE4A26}" dt="2025-07-29T06:52:59.959" v="436"/>
          <ac:spMkLst>
            <pc:docMk/>
            <pc:sldMk cId="0" sldId="262"/>
            <ac:spMk id="8" creationId="{00000000-0000-0000-0000-000000000000}"/>
          </ac:spMkLst>
        </pc:spChg>
        <pc:picChg chg="add mod">
          <ac:chgData name="SRIYA VARSHINI" userId="b08c1890f1bfc17d" providerId="LiveId" clId="{BE091AF9-9831-47D8-B6E6-D7DF9DBE4A26}" dt="2025-07-29T06:32:08.495" v="362" actId="1035"/>
          <ac:picMkLst>
            <pc:docMk/>
            <pc:sldMk cId="0" sldId="262"/>
            <ac:picMk id="27" creationId="{39676A11-01D4-EFA2-ABA9-399D70899D59}"/>
          </ac:picMkLst>
        </pc:picChg>
      </pc:sldChg>
      <pc:sldChg chg="delSp del mod chgLayout">
        <pc:chgData name="SRIYA VARSHINI" userId="b08c1890f1bfc17d" providerId="LiveId" clId="{BE091AF9-9831-47D8-B6E6-D7DF9DBE4A26}" dt="2025-07-29T06:51:33.340" v="427" actId="2696"/>
        <pc:sldMkLst>
          <pc:docMk/>
          <pc:sldMk cId="0" sldId="263"/>
        </pc:sldMkLst>
        <pc:spChg chg="del">
          <ac:chgData name="SRIYA VARSHINI" userId="b08c1890f1bfc17d" providerId="LiveId" clId="{BE091AF9-9831-47D8-B6E6-D7DF9DBE4A26}" dt="2025-07-29T06:22:05.468" v="304" actId="21"/>
          <ac:spMkLst>
            <pc:docMk/>
            <pc:sldMk cId="0" sldId="263"/>
            <ac:spMk id="2" creationId="{00000000-0000-0000-0000-000000000000}"/>
          </ac:spMkLst>
        </pc:spChg>
      </pc:sldChg>
      <pc:sldChg chg="addSp delSp modSp del mod">
        <pc:chgData name="SRIYA VARSHINI" userId="b08c1890f1bfc17d" providerId="LiveId" clId="{BE091AF9-9831-47D8-B6E6-D7DF9DBE4A26}" dt="2025-07-29T06:51:39.500" v="428" actId="2696"/>
        <pc:sldMkLst>
          <pc:docMk/>
          <pc:sldMk cId="0" sldId="264"/>
        </pc:sldMkLst>
        <pc:spChg chg="del">
          <ac:chgData name="SRIYA VARSHINI" userId="b08c1890f1bfc17d" providerId="LiveId" clId="{BE091AF9-9831-47D8-B6E6-D7DF9DBE4A26}" dt="2025-07-29T06:22:12.173" v="305" actId="21"/>
          <ac:spMkLst>
            <pc:docMk/>
            <pc:sldMk cId="0" sldId="264"/>
            <ac:spMk id="2" creationId="{00000000-0000-0000-0000-000000000000}"/>
          </ac:spMkLst>
        </pc:spChg>
        <pc:picChg chg="add mod">
          <ac:chgData name="SRIYA VARSHINI" userId="b08c1890f1bfc17d" providerId="LiveId" clId="{BE091AF9-9831-47D8-B6E6-D7DF9DBE4A26}" dt="2025-07-29T06:33:32.215" v="369" actId="1037"/>
          <ac:picMkLst>
            <pc:docMk/>
            <pc:sldMk cId="0" sldId="264"/>
            <ac:picMk id="32" creationId="{78933C75-9533-FACC-76C8-71F683D2EFE5}"/>
          </ac:picMkLst>
        </pc:picChg>
      </pc:sldChg>
      <pc:sldChg chg="addSp delSp modSp mod">
        <pc:chgData name="SRIYA VARSHINI" userId="b08c1890f1bfc17d" providerId="LiveId" clId="{BE091AF9-9831-47D8-B6E6-D7DF9DBE4A26}" dt="2025-07-29T10:21:26.292" v="2698"/>
        <pc:sldMkLst>
          <pc:docMk/>
          <pc:sldMk cId="0" sldId="265"/>
        </pc:sldMkLst>
        <pc:spChg chg="del">
          <ac:chgData name="SRIYA VARSHINI" userId="b08c1890f1bfc17d" providerId="LiveId" clId="{BE091AF9-9831-47D8-B6E6-D7DF9DBE4A26}" dt="2025-07-29T06:22:16.441" v="306" actId="21"/>
          <ac:spMkLst>
            <pc:docMk/>
            <pc:sldMk cId="0" sldId="265"/>
            <ac:spMk id="2" creationId="{00000000-0000-0000-0000-000000000000}"/>
          </ac:spMkLst>
        </pc:spChg>
        <pc:spChg chg="add mod">
          <ac:chgData name="SRIYA VARSHINI" userId="b08c1890f1bfc17d" providerId="LiveId" clId="{BE091AF9-9831-47D8-B6E6-D7DF9DBE4A26}" dt="2025-07-29T10:21:26.292" v="2698"/>
          <ac:spMkLst>
            <pc:docMk/>
            <pc:sldMk cId="0" sldId="265"/>
            <ac:spMk id="2" creationId="{3FC81982-7A4F-B288-35F0-2D265537B980}"/>
          </ac:spMkLst>
        </pc:spChg>
        <pc:spChg chg="del mod">
          <ac:chgData name="SRIYA VARSHINI" userId="b08c1890f1bfc17d" providerId="LiveId" clId="{BE091AF9-9831-47D8-B6E6-D7DF9DBE4A26}" dt="2025-07-29T10:17:57.566" v="2653" actId="478"/>
          <ac:spMkLst>
            <pc:docMk/>
            <pc:sldMk cId="0" sldId="265"/>
            <ac:spMk id="3" creationId="{00000000-0000-0000-0000-000000000000}"/>
          </ac:spMkLst>
        </pc:spChg>
        <pc:spChg chg="del mod">
          <ac:chgData name="SRIYA VARSHINI" userId="b08c1890f1bfc17d" providerId="LiveId" clId="{BE091AF9-9831-47D8-B6E6-D7DF9DBE4A26}" dt="2025-07-29T06:53:19.574" v="442"/>
          <ac:spMkLst>
            <pc:docMk/>
            <pc:sldMk cId="0" sldId="265"/>
            <ac:spMk id="4" creationId="{00000000-0000-0000-0000-000000000000}"/>
          </ac:spMkLst>
        </pc:spChg>
        <pc:spChg chg="del mod">
          <ac:chgData name="SRIYA VARSHINI" userId="b08c1890f1bfc17d" providerId="LiveId" clId="{BE091AF9-9831-47D8-B6E6-D7DF9DBE4A26}" dt="2025-07-29T10:07:41.642" v="2650"/>
          <ac:spMkLst>
            <pc:docMk/>
            <pc:sldMk cId="0" sldId="265"/>
            <ac:spMk id="5" creationId="{00000000-0000-0000-0000-000000000000}"/>
          </ac:spMkLst>
        </pc:spChg>
        <pc:spChg chg="del mod">
          <ac:chgData name="SRIYA VARSHINI" userId="b08c1890f1bfc17d" providerId="LiveId" clId="{BE091AF9-9831-47D8-B6E6-D7DF9DBE4A26}" dt="2025-07-29T10:00:09.638" v="2458" actId="478"/>
          <ac:spMkLst>
            <pc:docMk/>
            <pc:sldMk cId="0" sldId="265"/>
            <ac:spMk id="8" creationId="{00000000-0000-0000-0000-000000000000}"/>
          </ac:spMkLst>
        </pc:spChg>
        <pc:spChg chg="del mod">
          <ac:chgData name="SRIYA VARSHINI" userId="b08c1890f1bfc17d" providerId="LiveId" clId="{BE091AF9-9831-47D8-B6E6-D7DF9DBE4A26}" dt="2025-07-29T10:00:41.645" v="2476"/>
          <ac:spMkLst>
            <pc:docMk/>
            <pc:sldMk cId="0" sldId="265"/>
            <ac:spMk id="9" creationId="{00000000-0000-0000-0000-000000000000}"/>
          </ac:spMkLst>
        </pc:spChg>
        <pc:spChg chg="del mod">
          <ac:chgData name="SRIYA VARSHINI" userId="b08c1890f1bfc17d" providerId="LiveId" clId="{BE091AF9-9831-47D8-B6E6-D7DF9DBE4A26}" dt="2025-07-29T10:00:18.139" v="2466"/>
          <ac:spMkLst>
            <pc:docMk/>
            <pc:sldMk cId="0" sldId="265"/>
            <ac:spMk id="10" creationId="{00000000-0000-0000-0000-000000000000}"/>
          </ac:spMkLst>
        </pc:spChg>
        <pc:spChg chg="del">
          <ac:chgData name="SRIYA VARSHINI" userId="b08c1890f1bfc17d" providerId="LiveId" clId="{BE091AF9-9831-47D8-B6E6-D7DF9DBE4A26}" dt="2025-07-29T10:01:26.417" v="2478" actId="478"/>
          <ac:spMkLst>
            <pc:docMk/>
            <pc:sldMk cId="0" sldId="265"/>
            <ac:spMk id="11" creationId="{00000000-0000-0000-0000-000000000000}"/>
          </ac:spMkLst>
        </pc:spChg>
        <pc:spChg chg="del mod">
          <ac:chgData name="SRIYA VARSHINI" userId="b08c1890f1bfc17d" providerId="LiveId" clId="{BE091AF9-9831-47D8-B6E6-D7DF9DBE4A26}" dt="2025-07-29T10:00:41.645" v="2472"/>
          <ac:spMkLst>
            <pc:docMk/>
            <pc:sldMk cId="0" sldId="265"/>
            <ac:spMk id="12" creationId="{00000000-0000-0000-0000-000000000000}"/>
          </ac:spMkLst>
        </pc:spChg>
        <pc:spChg chg="del mod">
          <ac:chgData name="SRIYA VARSHINI" userId="b08c1890f1bfc17d" providerId="LiveId" clId="{BE091AF9-9831-47D8-B6E6-D7DF9DBE4A26}" dt="2025-07-29T10:01:34.444" v="2493"/>
          <ac:spMkLst>
            <pc:docMk/>
            <pc:sldMk cId="0" sldId="265"/>
            <ac:spMk id="13" creationId="{00000000-0000-0000-0000-000000000000}"/>
          </ac:spMkLst>
        </pc:spChg>
        <pc:spChg chg="del mod">
          <ac:chgData name="SRIYA VARSHINI" userId="b08c1890f1bfc17d" providerId="LiveId" clId="{BE091AF9-9831-47D8-B6E6-D7DF9DBE4A26}" dt="2025-07-29T10:00:41.645" v="2474"/>
          <ac:spMkLst>
            <pc:docMk/>
            <pc:sldMk cId="0" sldId="265"/>
            <ac:spMk id="14" creationId="{00000000-0000-0000-0000-000000000000}"/>
          </ac:spMkLst>
        </pc:spChg>
        <pc:spChg chg="del mod">
          <ac:chgData name="SRIYA VARSHINI" userId="b08c1890f1bfc17d" providerId="LiveId" clId="{BE091AF9-9831-47D8-B6E6-D7DF9DBE4A26}" dt="2025-07-29T10:00:06.561" v="2457"/>
          <ac:spMkLst>
            <pc:docMk/>
            <pc:sldMk cId="0" sldId="265"/>
            <ac:spMk id="15" creationId="{00000000-0000-0000-0000-000000000000}"/>
          </ac:spMkLst>
        </pc:spChg>
        <pc:spChg chg="del mod">
          <ac:chgData name="SRIYA VARSHINI" userId="b08c1890f1bfc17d" providerId="LiveId" clId="{BE091AF9-9831-47D8-B6E6-D7DF9DBE4A26}" dt="2025-07-29T10:00:06.561" v="2455"/>
          <ac:spMkLst>
            <pc:docMk/>
            <pc:sldMk cId="0" sldId="265"/>
            <ac:spMk id="16" creationId="{00000000-0000-0000-0000-000000000000}"/>
          </ac:spMkLst>
        </pc:spChg>
        <pc:picChg chg="add mod">
          <ac:chgData name="SRIYA VARSHINI" userId="b08c1890f1bfc17d" providerId="LiveId" clId="{BE091AF9-9831-47D8-B6E6-D7DF9DBE4A26}" dt="2025-07-29T06:34:12.452" v="375" actId="1035"/>
          <ac:picMkLst>
            <pc:docMk/>
            <pc:sldMk cId="0" sldId="265"/>
            <ac:picMk id="18" creationId="{4FA827AA-C2BC-A4C1-D85A-43F738F1540E}"/>
          </ac:picMkLst>
        </pc:picChg>
      </pc:sldChg>
      <pc:sldChg chg="addSp delSp modSp del mod">
        <pc:chgData name="SRIYA VARSHINI" userId="b08c1890f1bfc17d" providerId="LiveId" clId="{BE091AF9-9831-47D8-B6E6-D7DF9DBE4A26}" dt="2025-07-29T10:00:52.155" v="2477" actId="2696"/>
        <pc:sldMkLst>
          <pc:docMk/>
          <pc:sldMk cId="0" sldId="266"/>
        </pc:sldMkLst>
        <pc:spChg chg="del">
          <ac:chgData name="SRIYA VARSHINI" userId="b08c1890f1bfc17d" providerId="LiveId" clId="{BE091AF9-9831-47D8-B6E6-D7DF9DBE4A26}" dt="2025-07-29T06:22:24.615" v="307" actId="21"/>
          <ac:spMkLst>
            <pc:docMk/>
            <pc:sldMk cId="0" sldId="266"/>
            <ac:spMk id="2" creationId="{00000000-0000-0000-0000-000000000000}"/>
          </ac:spMkLst>
        </pc:spChg>
        <pc:spChg chg="del">
          <ac:chgData name="SRIYA VARSHINI" userId="b08c1890f1bfc17d" providerId="LiveId" clId="{BE091AF9-9831-47D8-B6E6-D7DF9DBE4A26}" dt="2025-07-29T09:05:23.193" v="1439" actId="21"/>
          <ac:spMkLst>
            <pc:docMk/>
            <pc:sldMk cId="0" sldId="266"/>
            <ac:spMk id="5" creationId="{00000000-0000-0000-0000-000000000000}"/>
          </ac:spMkLst>
        </pc:spChg>
        <pc:spChg chg="del">
          <ac:chgData name="SRIYA VARSHINI" userId="b08c1890f1bfc17d" providerId="LiveId" clId="{BE091AF9-9831-47D8-B6E6-D7DF9DBE4A26}" dt="2025-07-29T09:39:00.818" v="2210" actId="21"/>
          <ac:spMkLst>
            <pc:docMk/>
            <pc:sldMk cId="0" sldId="266"/>
            <ac:spMk id="7" creationId="{00000000-0000-0000-0000-000000000000}"/>
          </ac:spMkLst>
        </pc:spChg>
        <pc:spChg chg="del mod">
          <ac:chgData name="SRIYA VARSHINI" userId="b08c1890f1bfc17d" providerId="LiveId" clId="{BE091AF9-9831-47D8-B6E6-D7DF9DBE4A26}" dt="2025-07-29T06:57:55.722" v="466" actId="21"/>
          <ac:spMkLst>
            <pc:docMk/>
            <pc:sldMk cId="0" sldId="266"/>
            <ac:spMk id="8" creationId="{00000000-0000-0000-0000-000000000000}"/>
          </ac:spMkLst>
        </pc:spChg>
        <pc:spChg chg="add del mod">
          <ac:chgData name="SRIYA VARSHINI" userId="b08c1890f1bfc17d" providerId="LiveId" clId="{BE091AF9-9831-47D8-B6E6-D7DF9DBE4A26}" dt="2025-07-29T07:02:45.345" v="591"/>
          <ac:spMkLst>
            <pc:docMk/>
            <pc:sldMk cId="0" sldId="266"/>
            <ac:spMk id="16" creationId="{C912F526-4EC4-A706-7B8A-9DCA6B1B7729}"/>
          </ac:spMkLst>
        </pc:spChg>
        <pc:picChg chg="add mod">
          <ac:chgData name="SRIYA VARSHINI" userId="b08c1890f1bfc17d" providerId="LiveId" clId="{BE091AF9-9831-47D8-B6E6-D7DF9DBE4A26}" dt="2025-07-29T09:07:33.446" v="1451" actId="1076"/>
          <ac:picMkLst>
            <pc:docMk/>
            <pc:sldMk cId="0" sldId="266"/>
            <ac:picMk id="2" creationId="{9A39C6E5-7B77-509A-F2F0-C8672D980653}"/>
          </ac:picMkLst>
        </pc:picChg>
        <pc:picChg chg="add mod">
          <ac:chgData name="SRIYA VARSHINI" userId="b08c1890f1bfc17d" providerId="LiveId" clId="{BE091AF9-9831-47D8-B6E6-D7DF9DBE4A26}" dt="2025-07-29T07:03:07.095" v="594" actId="1076"/>
          <ac:picMkLst>
            <pc:docMk/>
            <pc:sldMk cId="0" sldId="266"/>
            <ac:picMk id="17" creationId="{E6101665-320D-6BA8-9262-743B97BAFC0A}"/>
          </ac:picMkLst>
        </pc:picChg>
      </pc:sldChg>
      <pc:sldChg chg="delSp del mod">
        <pc:chgData name="SRIYA VARSHINI" userId="b08c1890f1bfc17d" providerId="LiveId" clId="{BE091AF9-9831-47D8-B6E6-D7DF9DBE4A26}" dt="2025-07-29T06:54:29.191" v="450" actId="2696"/>
        <pc:sldMkLst>
          <pc:docMk/>
          <pc:sldMk cId="0" sldId="267"/>
        </pc:sldMkLst>
        <pc:spChg chg="del">
          <ac:chgData name="SRIYA VARSHINI" userId="b08c1890f1bfc17d" providerId="LiveId" clId="{BE091AF9-9831-47D8-B6E6-D7DF9DBE4A26}" dt="2025-07-29T06:22:29.246" v="308" actId="21"/>
          <ac:spMkLst>
            <pc:docMk/>
            <pc:sldMk cId="0" sldId="267"/>
            <ac:spMk id="2" creationId="{00000000-0000-0000-0000-000000000000}"/>
          </ac:spMkLst>
        </pc:spChg>
      </pc:sldChg>
      <pc:sldChg chg="addSp delSp modSp add mod">
        <pc:chgData name="SRIYA VARSHINI" userId="b08c1890f1bfc17d" providerId="LiveId" clId="{BE091AF9-9831-47D8-B6E6-D7DF9DBE4A26}" dt="2025-07-29T10:08:47.651" v="2651" actId="1076"/>
        <pc:sldMkLst>
          <pc:docMk/>
          <pc:sldMk cId="1893126901" sldId="267"/>
        </pc:sldMkLst>
        <pc:spChg chg="mod">
          <ac:chgData name="SRIYA VARSHINI" userId="b08c1890f1bfc17d" providerId="LiveId" clId="{BE091AF9-9831-47D8-B6E6-D7DF9DBE4A26}" dt="2025-07-29T08:42:10.121" v="1108" actId="255"/>
          <ac:spMkLst>
            <pc:docMk/>
            <pc:sldMk cId="1893126901" sldId="267"/>
            <ac:spMk id="2" creationId="{322E14EE-EDBD-FB95-24DF-BAD7CD91BB19}"/>
          </ac:spMkLst>
        </pc:spChg>
        <pc:spChg chg="add del mod">
          <ac:chgData name="SRIYA VARSHINI" userId="b08c1890f1bfc17d" providerId="LiveId" clId="{BE091AF9-9831-47D8-B6E6-D7DF9DBE4A26}" dt="2025-07-29T08:43:08.300" v="1113"/>
          <ac:spMkLst>
            <pc:docMk/>
            <pc:sldMk cId="1893126901" sldId="267"/>
            <ac:spMk id="3" creationId="{82C59992-1602-89B5-D463-DE51F92061FC}"/>
          </ac:spMkLst>
        </pc:spChg>
        <pc:spChg chg="mod">
          <ac:chgData name="SRIYA VARSHINI" userId="b08c1890f1bfc17d" providerId="LiveId" clId="{BE091AF9-9831-47D8-B6E6-D7DF9DBE4A26}" dt="2025-07-29T10:08:47.651" v="2651" actId="1076"/>
          <ac:spMkLst>
            <pc:docMk/>
            <pc:sldMk cId="1893126901" sldId="267"/>
            <ac:spMk id="4" creationId="{49650DA1-4B08-550A-F364-C9B0ECEE9B99}"/>
          </ac:spMkLst>
        </pc:spChg>
        <pc:spChg chg="add mod">
          <ac:chgData name="SRIYA VARSHINI" userId="b08c1890f1bfc17d" providerId="LiveId" clId="{BE091AF9-9831-47D8-B6E6-D7DF9DBE4A26}" dt="2025-07-29T08:57:34.787" v="1435" actId="20577"/>
          <ac:spMkLst>
            <pc:docMk/>
            <pc:sldMk cId="1893126901" sldId="267"/>
            <ac:spMk id="5" creationId="{5D0DEC96-02A9-043C-0C66-B356596EDB99}"/>
          </ac:spMkLst>
        </pc:spChg>
        <pc:spChg chg="mod">
          <ac:chgData name="SRIYA VARSHINI" userId="b08c1890f1bfc17d" providerId="LiveId" clId="{BE091AF9-9831-47D8-B6E6-D7DF9DBE4A26}" dt="2025-07-29T08:41:16.519" v="1092" actId="20577"/>
          <ac:spMkLst>
            <pc:docMk/>
            <pc:sldMk cId="1893126901" sldId="267"/>
            <ac:spMk id="7" creationId="{AACC7B08-8FE7-4FDA-E478-6147D8B4FE26}"/>
          </ac:spMkLst>
        </pc:spChg>
      </pc:sldChg>
      <pc:sldChg chg="delSp del mod">
        <pc:chgData name="SRIYA VARSHINI" userId="b08c1890f1bfc17d" providerId="LiveId" clId="{BE091AF9-9831-47D8-B6E6-D7DF9DBE4A26}" dt="2025-07-29T06:54:20.611" v="449" actId="2696"/>
        <pc:sldMkLst>
          <pc:docMk/>
          <pc:sldMk cId="0" sldId="268"/>
        </pc:sldMkLst>
        <pc:spChg chg="del">
          <ac:chgData name="SRIYA VARSHINI" userId="b08c1890f1bfc17d" providerId="LiveId" clId="{BE091AF9-9831-47D8-B6E6-D7DF9DBE4A26}" dt="2025-07-29T06:22:33.191" v="309" actId="21"/>
          <ac:spMkLst>
            <pc:docMk/>
            <pc:sldMk cId="0" sldId="268"/>
            <ac:spMk id="2" creationId="{00000000-0000-0000-0000-000000000000}"/>
          </ac:spMkLst>
        </pc:spChg>
      </pc:sldChg>
      <pc:sldChg chg="addSp delSp modSp new mod">
        <pc:chgData name="SRIYA VARSHINI" userId="b08c1890f1bfc17d" providerId="LiveId" clId="{BE091AF9-9831-47D8-B6E6-D7DF9DBE4A26}" dt="2025-07-29T09:30:57.482" v="2196" actId="1037"/>
        <pc:sldMkLst>
          <pc:docMk/>
          <pc:sldMk cId="2511030592" sldId="268"/>
        </pc:sldMkLst>
        <pc:spChg chg="del mod">
          <ac:chgData name="SRIYA VARSHINI" userId="b08c1890f1bfc17d" providerId="LiveId" clId="{BE091AF9-9831-47D8-B6E6-D7DF9DBE4A26}" dt="2025-07-29T09:16:14.912" v="1467" actId="478"/>
          <ac:spMkLst>
            <pc:docMk/>
            <pc:sldMk cId="2511030592" sldId="268"/>
            <ac:spMk id="2" creationId="{3CD1372C-2693-66CC-B38A-810F697D6AF7}"/>
          </ac:spMkLst>
        </pc:spChg>
        <pc:spChg chg="mod">
          <ac:chgData name="SRIYA VARSHINI" userId="b08c1890f1bfc17d" providerId="LiveId" clId="{BE091AF9-9831-47D8-B6E6-D7DF9DBE4A26}" dt="2025-07-29T09:30:11" v="2184" actId="20577"/>
          <ac:spMkLst>
            <pc:docMk/>
            <pc:sldMk cId="2511030592" sldId="268"/>
            <ac:spMk id="3" creationId="{572291DC-9D6B-D1C3-BB33-835D130790D4}"/>
          </ac:spMkLst>
        </pc:spChg>
        <pc:spChg chg="add del">
          <ac:chgData name="SRIYA VARSHINI" userId="b08c1890f1bfc17d" providerId="LiveId" clId="{BE091AF9-9831-47D8-B6E6-D7DF9DBE4A26}" dt="2025-07-29T09:14:38.453" v="1458" actId="11529"/>
          <ac:spMkLst>
            <pc:docMk/>
            <pc:sldMk cId="2511030592" sldId="268"/>
            <ac:spMk id="10" creationId="{5C7C7ECB-C9CF-52B5-4158-E3FC21710DAB}"/>
          </ac:spMkLst>
        </pc:spChg>
        <pc:spChg chg="add del">
          <ac:chgData name="SRIYA VARSHINI" userId="b08c1890f1bfc17d" providerId="LiveId" clId="{BE091AF9-9831-47D8-B6E6-D7DF9DBE4A26}" dt="2025-07-29T09:14:54.699" v="1460" actId="11529"/>
          <ac:spMkLst>
            <pc:docMk/>
            <pc:sldMk cId="2511030592" sldId="268"/>
            <ac:spMk id="11" creationId="{A78E6190-58DC-4853-182B-11D2E3122151}"/>
          </ac:spMkLst>
        </pc:spChg>
        <pc:spChg chg="add mod">
          <ac:chgData name="SRIYA VARSHINI" userId="b08c1890f1bfc17d" providerId="LiveId" clId="{BE091AF9-9831-47D8-B6E6-D7DF9DBE4A26}" dt="2025-07-29T09:15:48.852" v="1464" actId="14100"/>
          <ac:spMkLst>
            <pc:docMk/>
            <pc:sldMk cId="2511030592" sldId="268"/>
            <ac:spMk id="12" creationId="{F7B391FD-D7DB-D1CF-3529-E2AEBAB15E77}"/>
          </ac:spMkLst>
        </pc:spChg>
        <pc:spChg chg="add mod">
          <ac:chgData name="SRIYA VARSHINI" userId="b08c1890f1bfc17d" providerId="LiveId" clId="{BE091AF9-9831-47D8-B6E6-D7DF9DBE4A26}" dt="2025-07-29T09:17:29.362" v="1473" actId="1076"/>
          <ac:spMkLst>
            <pc:docMk/>
            <pc:sldMk cId="2511030592" sldId="268"/>
            <ac:spMk id="13" creationId="{48401CFC-DF06-F112-3904-2E963029CEED}"/>
          </ac:spMkLst>
        </pc:spChg>
        <pc:spChg chg="add mod">
          <ac:chgData name="SRIYA VARSHINI" userId="b08c1890f1bfc17d" providerId="LiveId" clId="{BE091AF9-9831-47D8-B6E6-D7DF9DBE4A26}" dt="2025-07-29T09:27:31.111" v="2094" actId="1076"/>
          <ac:spMkLst>
            <pc:docMk/>
            <pc:sldMk cId="2511030592" sldId="268"/>
            <ac:spMk id="14" creationId="{FF365815-0F87-430C-4506-8F428BFE1D9A}"/>
          </ac:spMkLst>
        </pc:spChg>
        <pc:picChg chg="add del mod">
          <ac:chgData name="SRIYA VARSHINI" userId="b08c1890f1bfc17d" providerId="LiveId" clId="{BE091AF9-9831-47D8-B6E6-D7DF9DBE4A26}" dt="2025-07-29T09:06:04.335" v="1444" actId="478"/>
          <ac:picMkLst>
            <pc:docMk/>
            <pc:sldMk cId="2511030592" sldId="268"/>
            <ac:picMk id="4" creationId="{E8139928-DC1D-7C05-8741-9A2E9FA943F7}"/>
          </ac:picMkLst>
        </pc:picChg>
        <pc:picChg chg="add del mod">
          <ac:chgData name="SRIYA VARSHINI" userId="b08c1890f1bfc17d" providerId="LiveId" clId="{BE091AF9-9831-47D8-B6E6-D7DF9DBE4A26}" dt="2025-07-29T09:07:21.280" v="1448" actId="478"/>
          <ac:picMkLst>
            <pc:docMk/>
            <pc:sldMk cId="2511030592" sldId="268"/>
            <ac:picMk id="6" creationId="{E53CBDC9-55BA-B137-0FE5-5F9245353F13}"/>
          </ac:picMkLst>
        </pc:picChg>
        <pc:picChg chg="add del mod">
          <ac:chgData name="SRIYA VARSHINI" userId="b08c1890f1bfc17d" providerId="LiveId" clId="{BE091AF9-9831-47D8-B6E6-D7DF9DBE4A26}" dt="2025-07-29T09:17:17.793" v="1471" actId="478"/>
          <ac:picMkLst>
            <pc:docMk/>
            <pc:sldMk cId="2511030592" sldId="268"/>
            <ac:picMk id="7" creationId="{9BF6F1BC-565D-9E38-4203-F46239A759AE}"/>
          </ac:picMkLst>
        </pc:picChg>
        <pc:picChg chg="add mod">
          <ac:chgData name="SRIYA VARSHINI" userId="b08c1890f1bfc17d" providerId="LiveId" clId="{BE091AF9-9831-47D8-B6E6-D7DF9DBE4A26}" dt="2025-07-29T09:30:57.482" v="2196" actId="1037"/>
          <ac:picMkLst>
            <pc:docMk/>
            <pc:sldMk cId="2511030592" sldId="268"/>
            <ac:picMk id="16" creationId="{8DBF0C15-8517-8677-0EEB-3A70DE5DEF91}"/>
          </ac:picMkLst>
        </pc:picChg>
        <pc:cxnChg chg="add del">
          <ac:chgData name="SRIYA VARSHINI" userId="b08c1890f1bfc17d" providerId="LiveId" clId="{BE091AF9-9831-47D8-B6E6-D7DF9DBE4A26}" dt="2025-07-29T09:15:08.260" v="1461" actId="11529"/>
          <ac:cxnSpMkLst>
            <pc:docMk/>
            <pc:sldMk cId="2511030592" sldId="268"/>
            <ac:cxnSpMk id="9" creationId="{26527AC3-5F20-311D-D805-E3C615BEAEED}"/>
          </ac:cxnSpMkLst>
        </pc:cxnChg>
      </pc:sldChg>
      <pc:sldChg chg="add">
        <pc:chgData name="SRIYA VARSHINI" userId="b08c1890f1bfc17d" providerId="LiveId" clId="{BE091AF9-9831-47D8-B6E6-D7DF9DBE4A26}" dt="2025-07-29T10:17:46.960" v="2652" actId="2890"/>
        <pc:sldMkLst>
          <pc:docMk/>
          <pc:sldMk cId="790815458" sldId="269"/>
        </pc:sldMkLst>
      </pc:sldChg>
      <pc:sldMasterChg chg="setBg">
        <pc:chgData name="SRIYA VARSHINI" userId="b08c1890f1bfc17d" providerId="LiveId" clId="{BE091AF9-9831-47D8-B6E6-D7DF9DBE4A26}" dt="2025-07-29T06:15:58.908" v="256"/>
        <pc:sldMasterMkLst>
          <pc:docMk/>
          <pc:sldMasterMk cId="0" sldId="2147483648"/>
        </pc:sldMasterMkLst>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3BE28B-7D2F-4C32-AC04-EF8BCA533711}" type="datetimeFigureOut">
              <a:rPr lang="en-IN" smtClean="0"/>
              <a:t>29-07-2025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40AD78-812F-4E50-A23F-DAF7437A111C}" type="slidenum">
              <a:rPr lang="en-IN" smtClean="0"/>
              <a:t>‹#›</a:t>
            </a:fld>
            <a:endParaRPr lang="en-IN"/>
          </a:p>
        </p:txBody>
      </p:sp>
    </p:spTree>
    <p:extLst>
      <p:ext uri="{BB962C8B-B14F-4D97-AF65-F5344CB8AC3E}">
        <p14:creationId xmlns:p14="http://schemas.microsoft.com/office/powerpoint/2010/main" val="8307348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E40AD78-812F-4E50-A23F-DAF7437A111C}" type="slidenum">
              <a:rPr lang="en-IN" smtClean="0"/>
              <a:t>1</a:t>
            </a:fld>
            <a:endParaRPr lang="en-IN"/>
          </a:p>
        </p:txBody>
      </p:sp>
    </p:spTree>
    <p:extLst>
      <p:ext uri="{BB962C8B-B14F-4D97-AF65-F5344CB8AC3E}">
        <p14:creationId xmlns:p14="http://schemas.microsoft.com/office/powerpoint/2010/main" val="21464243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7/29/2025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7/29/2025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7/29/2025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7/29/2025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svg"/></Relationships>
</file>

<file path=ppt/slides/_rels/slide6.xml.rels><?xml version="1.0" encoding="UTF-8" standalone="yes"?>
<Relationships xmlns="http://schemas.openxmlformats.org/package/2006/relationships"><Relationship Id="rId3" Type="http://schemas.openxmlformats.org/officeDocument/2006/relationships/hyperlink" Target="https://bucolic-cactus-7f614c.netlify.app/" TargetMode="Externa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2"/>
          <p:cNvSpPr txBox="1"/>
          <p:nvPr/>
        </p:nvSpPr>
        <p:spPr>
          <a:xfrm>
            <a:off x="1447800" y="6682766"/>
            <a:ext cx="6096000" cy="4013278"/>
          </a:xfrm>
          <a:prstGeom prst="rect">
            <a:avLst/>
          </a:prstGeom>
        </p:spPr>
        <p:txBody>
          <a:bodyPr wrap="square" lIns="0" tIns="0" rIns="0" bIns="0" rtlCol="0" anchor="t">
            <a:spAutoFit/>
          </a:bodyPr>
          <a:lstStyle/>
          <a:p>
            <a:pPr marL="0" lvl="0" indent="0" algn="l">
              <a:lnSpc>
                <a:spcPts val="2079"/>
              </a:lnSpc>
              <a:spcBef>
                <a:spcPct val="0"/>
              </a:spcBef>
            </a:pPr>
            <a:r>
              <a:rPr lang="en-US" sz="3600" spc="6" dirty="0">
                <a:solidFill>
                  <a:srgbClr val="365B6D"/>
                </a:solidFill>
                <a:latin typeface="Barlow"/>
                <a:ea typeface="Barlow"/>
                <a:cs typeface="Barlow"/>
                <a:sym typeface="Barlow"/>
              </a:rPr>
              <a:t>Presented By</a:t>
            </a:r>
            <a:r>
              <a:rPr lang="en-US" sz="1599" spc="6" dirty="0">
                <a:solidFill>
                  <a:srgbClr val="365B6D"/>
                </a:solidFill>
                <a:latin typeface="Barlow"/>
                <a:ea typeface="Barlow"/>
                <a:cs typeface="Barlow"/>
                <a:sym typeface="Barlow"/>
              </a:rPr>
              <a:t>:</a:t>
            </a:r>
          </a:p>
          <a:p>
            <a:pPr marL="0" lvl="0" indent="0" algn="l">
              <a:lnSpc>
                <a:spcPts val="2079"/>
              </a:lnSpc>
              <a:spcBef>
                <a:spcPct val="0"/>
              </a:spcBef>
            </a:pPr>
            <a:endParaRPr lang="en-US" sz="1599" spc="6" dirty="0">
              <a:solidFill>
                <a:srgbClr val="365B6D"/>
              </a:solidFill>
              <a:latin typeface="Barlow"/>
              <a:ea typeface="Barlow"/>
              <a:cs typeface="Barlow"/>
              <a:sym typeface="Barlow"/>
            </a:endParaRPr>
          </a:p>
          <a:p>
            <a:pPr marL="0" lvl="0" indent="0" algn="l">
              <a:lnSpc>
                <a:spcPts val="2079"/>
              </a:lnSpc>
              <a:spcBef>
                <a:spcPct val="0"/>
              </a:spcBef>
            </a:pPr>
            <a:endParaRPr lang="en-US" sz="1599" spc="6" dirty="0">
              <a:solidFill>
                <a:srgbClr val="365B6D"/>
              </a:solidFill>
              <a:latin typeface="Barlow"/>
              <a:ea typeface="Barlow"/>
              <a:cs typeface="Barlow"/>
              <a:sym typeface="Barlow"/>
            </a:endParaRPr>
          </a:p>
          <a:p>
            <a:pPr marL="0" lvl="0" indent="0" algn="l">
              <a:lnSpc>
                <a:spcPts val="2079"/>
              </a:lnSpc>
              <a:spcBef>
                <a:spcPct val="0"/>
              </a:spcBef>
            </a:pPr>
            <a:r>
              <a:rPr lang="en-US" sz="3600" spc="6" dirty="0">
                <a:solidFill>
                  <a:srgbClr val="365B6D"/>
                </a:solidFill>
                <a:latin typeface="Barlow"/>
                <a:ea typeface="Barlow"/>
                <a:cs typeface="Barlow"/>
                <a:sym typeface="Barlow"/>
              </a:rPr>
              <a:t>RICH ROY</a:t>
            </a:r>
          </a:p>
          <a:p>
            <a:pPr marL="0" lvl="0" indent="0" algn="l">
              <a:lnSpc>
                <a:spcPts val="2079"/>
              </a:lnSpc>
              <a:spcBef>
                <a:spcPct val="0"/>
              </a:spcBef>
            </a:pPr>
            <a:endParaRPr lang="en-US" sz="3600" spc="6" dirty="0">
              <a:solidFill>
                <a:srgbClr val="365B6D"/>
              </a:solidFill>
              <a:latin typeface="Barlow"/>
              <a:ea typeface="Barlow"/>
              <a:cs typeface="Barlow"/>
              <a:sym typeface="Barlow"/>
            </a:endParaRPr>
          </a:p>
          <a:p>
            <a:pPr marL="0" lvl="0" indent="0" algn="l">
              <a:lnSpc>
                <a:spcPts val="2079"/>
              </a:lnSpc>
              <a:spcBef>
                <a:spcPct val="0"/>
              </a:spcBef>
            </a:pPr>
            <a:r>
              <a:rPr lang="en-US" sz="3600" spc="6" dirty="0">
                <a:solidFill>
                  <a:srgbClr val="365B6D"/>
                </a:solidFill>
                <a:latin typeface="Barlow"/>
                <a:ea typeface="Barlow"/>
                <a:cs typeface="Barlow"/>
                <a:sym typeface="Barlow"/>
              </a:rPr>
              <a:t>NADIMPALLI SRIYA VARSHINI</a:t>
            </a:r>
          </a:p>
          <a:p>
            <a:pPr marL="0" lvl="0" indent="0" algn="l">
              <a:lnSpc>
                <a:spcPts val="2079"/>
              </a:lnSpc>
              <a:spcBef>
                <a:spcPct val="0"/>
              </a:spcBef>
            </a:pPr>
            <a:r>
              <a:rPr lang="en-US" sz="3600" spc="6" dirty="0">
                <a:solidFill>
                  <a:srgbClr val="365B6D"/>
                </a:solidFill>
                <a:latin typeface="Barlow"/>
                <a:ea typeface="Barlow"/>
                <a:cs typeface="Barlow"/>
                <a:sym typeface="Barlow"/>
              </a:rPr>
              <a:t> </a:t>
            </a:r>
          </a:p>
          <a:p>
            <a:pPr marL="0" lvl="0" indent="0" algn="l">
              <a:lnSpc>
                <a:spcPts val="2079"/>
              </a:lnSpc>
              <a:spcBef>
                <a:spcPct val="0"/>
              </a:spcBef>
            </a:pPr>
            <a:r>
              <a:rPr lang="en-US" sz="3600" spc="6" dirty="0">
                <a:solidFill>
                  <a:srgbClr val="365B6D"/>
                </a:solidFill>
                <a:latin typeface="Barlow"/>
                <a:ea typeface="Barlow"/>
                <a:cs typeface="Barlow"/>
                <a:sym typeface="Barlow"/>
              </a:rPr>
              <a:t>DAKSHA BHAMINI</a:t>
            </a:r>
          </a:p>
          <a:p>
            <a:pPr marL="0" lvl="0" indent="0" algn="l">
              <a:lnSpc>
                <a:spcPts val="2079"/>
              </a:lnSpc>
              <a:spcBef>
                <a:spcPct val="0"/>
              </a:spcBef>
            </a:pPr>
            <a:endParaRPr lang="en-US" sz="3600" spc="6" dirty="0">
              <a:solidFill>
                <a:srgbClr val="365B6D"/>
              </a:solidFill>
              <a:latin typeface="Barlow"/>
              <a:ea typeface="Barlow"/>
              <a:cs typeface="Barlow"/>
              <a:sym typeface="Barlow"/>
            </a:endParaRPr>
          </a:p>
          <a:p>
            <a:pPr marL="0" lvl="0" indent="0" algn="l">
              <a:lnSpc>
                <a:spcPts val="2079"/>
              </a:lnSpc>
              <a:spcBef>
                <a:spcPct val="0"/>
              </a:spcBef>
            </a:pPr>
            <a:r>
              <a:rPr lang="en-US" sz="3600" spc="6" dirty="0">
                <a:solidFill>
                  <a:srgbClr val="365B6D"/>
                </a:solidFill>
                <a:latin typeface="Barlow"/>
                <a:ea typeface="Barlow"/>
                <a:cs typeface="Barlow"/>
                <a:sym typeface="Barlow"/>
              </a:rPr>
              <a:t>BHARINDRA . S</a:t>
            </a:r>
          </a:p>
          <a:p>
            <a:pPr marL="0" lvl="0" indent="0" algn="l">
              <a:lnSpc>
                <a:spcPts val="2079"/>
              </a:lnSpc>
              <a:spcBef>
                <a:spcPct val="0"/>
              </a:spcBef>
            </a:pPr>
            <a:endParaRPr lang="en-US" sz="1599" spc="6" dirty="0">
              <a:solidFill>
                <a:srgbClr val="365B6D"/>
              </a:solidFill>
              <a:latin typeface="Barlow"/>
              <a:ea typeface="Barlow"/>
              <a:cs typeface="Barlow"/>
              <a:sym typeface="Barlow"/>
            </a:endParaRPr>
          </a:p>
          <a:p>
            <a:pPr marL="0" lvl="0" indent="0" algn="l">
              <a:lnSpc>
                <a:spcPts val="2079"/>
              </a:lnSpc>
              <a:spcBef>
                <a:spcPct val="0"/>
              </a:spcBef>
            </a:pPr>
            <a:endParaRPr lang="en-US" sz="1599" spc="6" dirty="0">
              <a:solidFill>
                <a:srgbClr val="365B6D"/>
              </a:solidFill>
              <a:latin typeface="Barlow"/>
              <a:ea typeface="Barlow"/>
              <a:cs typeface="Barlow"/>
              <a:sym typeface="Barlow"/>
            </a:endParaRPr>
          </a:p>
          <a:p>
            <a:pPr marL="0" lvl="0" indent="0" algn="l">
              <a:lnSpc>
                <a:spcPts val="2079"/>
              </a:lnSpc>
              <a:spcBef>
                <a:spcPct val="0"/>
              </a:spcBef>
            </a:pPr>
            <a:endParaRPr lang="en-US" sz="1599" spc="6" dirty="0">
              <a:solidFill>
                <a:srgbClr val="365B6D"/>
              </a:solidFill>
              <a:latin typeface="Barlow"/>
              <a:ea typeface="Barlow"/>
              <a:cs typeface="Barlow"/>
              <a:sym typeface="Barlow"/>
            </a:endParaRPr>
          </a:p>
          <a:p>
            <a:pPr marL="0" lvl="0" indent="0" algn="l">
              <a:lnSpc>
                <a:spcPts val="2079"/>
              </a:lnSpc>
              <a:spcBef>
                <a:spcPct val="0"/>
              </a:spcBef>
            </a:pPr>
            <a:endParaRPr lang="en-US" sz="1599" spc="6" dirty="0">
              <a:solidFill>
                <a:srgbClr val="365B6D"/>
              </a:solidFill>
              <a:latin typeface="Barlow"/>
              <a:ea typeface="Barlow"/>
              <a:cs typeface="Barlow"/>
              <a:sym typeface="Barlow"/>
            </a:endParaRPr>
          </a:p>
          <a:p>
            <a:pPr marL="0" lvl="0" indent="0" algn="l">
              <a:lnSpc>
                <a:spcPts val="2079"/>
              </a:lnSpc>
              <a:spcBef>
                <a:spcPct val="0"/>
              </a:spcBef>
            </a:pPr>
            <a:endParaRPr lang="en-US" sz="1599" spc="6" dirty="0">
              <a:solidFill>
                <a:srgbClr val="365B6D"/>
              </a:solidFill>
              <a:latin typeface="Barlow"/>
              <a:ea typeface="Barlow"/>
              <a:cs typeface="Barlow"/>
              <a:sym typeface="Barlow"/>
            </a:endParaRPr>
          </a:p>
        </p:txBody>
      </p:sp>
      <p:pic>
        <p:nvPicPr>
          <p:cNvPr id="4" name="Picture 3" descr="A blue text on a black background&#10;&#10;AI-generated content may be incorrect.">
            <a:extLst>
              <a:ext uri="{FF2B5EF4-FFF2-40B4-BE49-F238E27FC236}">
                <a16:creationId xmlns:a16="http://schemas.microsoft.com/office/drawing/2014/main" id="{D7FFB02F-89CE-3EED-CB91-91324EC2CA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4202" y="1866899"/>
            <a:ext cx="13993598" cy="284574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72291DC-9D6B-D1C3-BB33-835D130790D4}"/>
              </a:ext>
            </a:extLst>
          </p:cNvPr>
          <p:cNvSpPr>
            <a:spLocks noGrp="1"/>
          </p:cNvSpPr>
          <p:nvPr>
            <p:ph type="subTitle" idx="1"/>
          </p:nvPr>
        </p:nvSpPr>
        <p:spPr>
          <a:xfrm>
            <a:off x="152400" y="342900"/>
            <a:ext cx="11506200" cy="7086600"/>
          </a:xfrm>
        </p:spPr>
        <p:txBody>
          <a:bodyPr/>
          <a:lstStyle/>
          <a:p>
            <a:endParaRPr lang="en-IN" dirty="0">
              <a:latin typeface="Cambria Math" panose="02040503050406030204" pitchFamily="18" charset="0"/>
              <a:ea typeface="Cambria Math" panose="02040503050406030204" pitchFamily="18" charset="0"/>
            </a:endParaRPr>
          </a:p>
          <a:p>
            <a:r>
              <a:rPr lang="en-IN" dirty="0" err="1">
                <a:latin typeface="Cambria Math" panose="02040503050406030204" pitchFamily="18" charset="0"/>
                <a:ea typeface="Cambria Math" panose="02040503050406030204" pitchFamily="18" charset="0"/>
              </a:rPr>
              <a:t>CourseInsight</a:t>
            </a:r>
            <a:r>
              <a:rPr lang="en-IN" dirty="0">
                <a:latin typeface="Cambria Math" panose="02040503050406030204" pitchFamily="18" charset="0"/>
                <a:ea typeface="Cambria Math" panose="02040503050406030204" pitchFamily="18" charset="0"/>
              </a:rPr>
              <a:t> is a student maintained web platform designed to empower university students in making informed decisions about their academic paths, especially when choosing their electives it provides a centralized hub for genuine peer to peer insights on courses and professors, mitigating the common struggle students face due to lack of transparent information regarding course difficulty, teaching style and syllabus clarity</a:t>
            </a:r>
            <a:r>
              <a:rPr lang="en-IN" dirty="0"/>
              <a:t>.</a:t>
            </a:r>
          </a:p>
          <a:p>
            <a:endParaRPr lang="en-IN" dirty="0"/>
          </a:p>
          <a:p>
            <a:endParaRPr lang="en-IN" dirty="0"/>
          </a:p>
          <a:p>
            <a:r>
              <a:rPr lang="en-IN" dirty="0"/>
              <a:t> </a:t>
            </a:r>
            <a:r>
              <a:rPr lang="en-IN" b="1" dirty="0"/>
              <a:t>Built by students, for students, </a:t>
            </a:r>
            <a:r>
              <a:rPr lang="en-IN" b="1" dirty="0" err="1"/>
              <a:t>CouseInsight</a:t>
            </a:r>
            <a:r>
              <a:rPr lang="en-IN" b="1" dirty="0"/>
              <a:t> aims to foster a more informed and connected academic community</a:t>
            </a:r>
          </a:p>
        </p:txBody>
      </p:sp>
      <p:sp>
        <p:nvSpPr>
          <p:cNvPr id="12" name="Freeform 6">
            <a:extLst>
              <a:ext uri="{FF2B5EF4-FFF2-40B4-BE49-F238E27FC236}">
                <a16:creationId xmlns:a16="http://schemas.microsoft.com/office/drawing/2014/main" id="{F7B391FD-D7DB-D1CF-3529-E2AEBAB15E77}"/>
              </a:ext>
            </a:extLst>
          </p:cNvPr>
          <p:cNvSpPr/>
          <p:nvPr/>
        </p:nvSpPr>
        <p:spPr>
          <a:xfrm rot="10800000">
            <a:off x="11811000" y="-342900"/>
            <a:ext cx="5448300" cy="5896274"/>
          </a:xfrm>
          <a:custGeom>
            <a:avLst/>
            <a:gdLst/>
            <a:ahLst/>
            <a:cxnLst/>
            <a:rect l="l" t="t" r="r" b="b"/>
            <a:pathLst>
              <a:path w="2611028" h="4114800">
                <a:moveTo>
                  <a:pt x="0" y="0"/>
                </a:moveTo>
                <a:lnTo>
                  <a:pt x="2611028" y="0"/>
                </a:lnTo>
                <a:lnTo>
                  <a:pt x="261102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3" name="Freeform 6">
            <a:extLst>
              <a:ext uri="{FF2B5EF4-FFF2-40B4-BE49-F238E27FC236}">
                <a16:creationId xmlns:a16="http://schemas.microsoft.com/office/drawing/2014/main" id="{48401CFC-DF06-F112-3904-2E963029CEED}"/>
              </a:ext>
            </a:extLst>
          </p:cNvPr>
          <p:cNvSpPr/>
          <p:nvPr/>
        </p:nvSpPr>
        <p:spPr>
          <a:xfrm>
            <a:off x="457200" y="7581900"/>
            <a:ext cx="2611028" cy="4114800"/>
          </a:xfrm>
          <a:custGeom>
            <a:avLst/>
            <a:gdLst/>
            <a:ahLst/>
            <a:cxnLst/>
            <a:rect l="l" t="t" r="r" b="b"/>
            <a:pathLst>
              <a:path w="2611028" h="4114800">
                <a:moveTo>
                  <a:pt x="0" y="0"/>
                </a:moveTo>
                <a:lnTo>
                  <a:pt x="2611028" y="0"/>
                </a:lnTo>
                <a:lnTo>
                  <a:pt x="261102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4" name="Freeform 6">
            <a:extLst>
              <a:ext uri="{FF2B5EF4-FFF2-40B4-BE49-F238E27FC236}">
                <a16:creationId xmlns:a16="http://schemas.microsoft.com/office/drawing/2014/main" id="{FF365815-0F87-430C-4506-8F428BFE1D9A}"/>
              </a:ext>
            </a:extLst>
          </p:cNvPr>
          <p:cNvSpPr/>
          <p:nvPr/>
        </p:nvSpPr>
        <p:spPr>
          <a:xfrm rot="16200000">
            <a:off x="16220486" y="5915614"/>
            <a:ext cx="2611028" cy="4114800"/>
          </a:xfrm>
          <a:custGeom>
            <a:avLst/>
            <a:gdLst/>
            <a:ahLst/>
            <a:cxnLst/>
            <a:rect l="l" t="t" r="r" b="b"/>
            <a:pathLst>
              <a:path w="2611028" h="4114800">
                <a:moveTo>
                  <a:pt x="0" y="0"/>
                </a:moveTo>
                <a:lnTo>
                  <a:pt x="2611028" y="0"/>
                </a:lnTo>
                <a:lnTo>
                  <a:pt x="261102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pic>
        <p:nvPicPr>
          <p:cNvPr id="16" name="Picture 15" descr="A blue text on a black background&#10;&#10;AI-generated content may be incorrect.">
            <a:extLst>
              <a:ext uri="{FF2B5EF4-FFF2-40B4-BE49-F238E27FC236}">
                <a16:creationId xmlns:a16="http://schemas.microsoft.com/office/drawing/2014/main" id="{8DBF0C15-8517-8677-0EEB-3A70DE5DEF9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2400" y="161700"/>
            <a:ext cx="2389846" cy="486000"/>
          </a:xfrm>
          <a:prstGeom prst="rect">
            <a:avLst/>
          </a:prstGeom>
        </p:spPr>
      </p:pic>
    </p:spTree>
    <p:extLst>
      <p:ext uri="{BB962C8B-B14F-4D97-AF65-F5344CB8AC3E}">
        <p14:creationId xmlns:p14="http://schemas.microsoft.com/office/powerpoint/2010/main" val="25110305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4"/>
          <p:cNvSpPr/>
          <p:nvPr/>
        </p:nvSpPr>
        <p:spPr>
          <a:xfrm>
            <a:off x="-1905000" y="87528"/>
            <a:ext cx="9753600" cy="10111944"/>
          </a:xfrm>
          <a:custGeom>
            <a:avLst/>
            <a:gdLst/>
            <a:ahLst/>
            <a:cxnLst/>
            <a:rect l="l" t="t" r="r" b="b"/>
            <a:pathLst>
              <a:path w="9125543" h="7167700">
                <a:moveTo>
                  <a:pt x="0" y="0"/>
                </a:moveTo>
                <a:lnTo>
                  <a:pt x="9125544" y="0"/>
                </a:lnTo>
                <a:lnTo>
                  <a:pt x="9125544" y="7167700"/>
                </a:lnTo>
                <a:lnTo>
                  <a:pt x="0" y="71677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dirty="0"/>
          </a:p>
        </p:txBody>
      </p:sp>
      <p:pic>
        <p:nvPicPr>
          <p:cNvPr id="14" name="Picture 13" descr="A blue text on a black background&#10;&#10;AI-generated content may be incorrect.">
            <a:extLst>
              <a:ext uri="{FF2B5EF4-FFF2-40B4-BE49-F238E27FC236}">
                <a16:creationId xmlns:a16="http://schemas.microsoft.com/office/drawing/2014/main" id="{B296470A-983E-FF8A-88C0-32A78FC7A00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2400" y="87528"/>
            <a:ext cx="2389846" cy="486000"/>
          </a:xfrm>
          <a:prstGeom prst="rect">
            <a:avLst/>
          </a:prstGeom>
        </p:spPr>
      </p:pic>
      <p:sp>
        <p:nvSpPr>
          <p:cNvPr id="2" name="TextBox 1">
            <a:extLst>
              <a:ext uri="{FF2B5EF4-FFF2-40B4-BE49-F238E27FC236}">
                <a16:creationId xmlns:a16="http://schemas.microsoft.com/office/drawing/2014/main" id="{26F29147-A8A0-C6AB-D557-E9B452B59598}"/>
              </a:ext>
            </a:extLst>
          </p:cNvPr>
          <p:cNvSpPr txBox="1"/>
          <p:nvPr/>
        </p:nvSpPr>
        <p:spPr>
          <a:xfrm>
            <a:off x="533400" y="876300"/>
            <a:ext cx="6781800" cy="1938992"/>
          </a:xfrm>
          <a:prstGeom prst="rect">
            <a:avLst/>
          </a:prstGeom>
          <a:noFill/>
        </p:spPr>
        <p:txBody>
          <a:bodyPr wrap="square" rtlCol="0">
            <a:spAutoFit/>
          </a:bodyPr>
          <a:lstStyle/>
          <a:p>
            <a:r>
              <a:rPr lang="en-IN" sz="4000" dirty="0">
                <a:solidFill>
                  <a:schemeClr val="bg1"/>
                </a:solidFill>
                <a:latin typeface="Algerian" panose="04020705040A02060702" pitchFamily="82" charset="0"/>
              </a:rPr>
              <a:t>Why do students struggle with course choices?</a:t>
            </a:r>
          </a:p>
        </p:txBody>
      </p:sp>
      <p:sp>
        <p:nvSpPr>
          <p:cNvPr id="7" name="TextBox 6">
            <a:extLst>
              <a:ext uri="{FF2B5EF4-FFF2-40B4-BE49-F238E27FC236}">
                <a16:creationId xmlns:a16="http://schemas.microsoft.com/office/drawing/2014/main" id="{A8F8A1F3-601D-C100-EA03-99184B277CB2}"/>
              </a:ext>
            </a:extLst>
          </p:cNvPr>
          <p:cNvSpPr txBox="1"/>
          <p:nvPr/>
        </p:nvSpPr>
        <p:spPr>
          <a:xfrm>
            <a:off x="8153400" y="110388"/>
            <a:ext cx="9296400" cy="11172289"/>
          </a:xfrm>
          <a:prstGeom prst="rect">
            <a:avLst/>
          </a:prstGeom>
          <a:noFill/>
        </p:spPr>
        <p:txBody>
          <a:bodyPr wrap="square" rtlCol="0">
            <a:spAutoFit/>
          </a:bodyPr>
          <a:lstStyle/>
          <a:p>
            <a:pPr marL="571500" indent="-571500">
              <a:buFont typeface="Wingdings" panose="05000000000000000000" pitchFamily="2" charset="2"/>
              <a:buChar char="§"/>
            </a:pPr>
            <a:r>
              <a:rPr lang="en-IN" sz="4000" dirty="0">
                <a:latin typeface="Arial Rounded MT Bold" panose="020F0704030504030204" pitchFamily="34" charset="0"/>
              </a:rPr>
              <a:t>Students often choose courses without knowing what to expect</a:t>
            </a:r>
          </a:p>
          <a:p>
            <a:pPr marL="571500" indent="-571500">
              <a:buFont typeface="Wingdings" panose="05000000000000000000" pitchFamily="2" charset="2"/>
              <a:buChar char="§"/>
            </a:pPr>
            <a:endParaRPr lang="en-IN" sz="4000" dirty="0">
              <a:latin typeface="Arial Rounded MT Bold" panose="020F0704030504030204" pitchFamily="34" charset="0"/>
            </a:endParaRPr>
          </a:p>
          <a:p>
            <a:pPr marL="571500" indent="-571500">
              <a:buFont typeface="Wingdings" panose="05000000000000000000" pitchFamily="2" charset="2"/>
              <a:buChar char="§"/>
            </a:pPr>
            <a:r>
              <a:rPr lang="en-IN" sz="4000" dirty="0">
                <a:latin typeface="Arial Rounded MT Bold" panose="020F0704030504030204" pitchFamily="34" charset="0"/>
              </a:rPr>
              <a:t>Lack of proper guidance from seniors or alumni</a:t>
            </a:r>
          </a:p>
          <a:p>
            <a:pPr marL="571500" indent="-571500">
              <a:buFont typeface="Wingdings" panose="05000000000000000000" pitchFamily="2" charset="2"/>
              <a:buChar char="§"/>
            </a:pPr>
            <a:endParaRPr lang="en-IN" sz="4000" dirty="0">
              <a:latin typeface="Arial Rounded MT Bold" panose="020F0704030504030204" pitchFamily="34" charset="0"/>
            </a:endParaRPr>
          </a:p>
          <a:p>
            <a:pPr marL="571500" indent="-571500">
              <a:buFont typeface="Wingdings" panose="05000000000000000000" pitchFamily="2" charset="2"/>
              <a:buChar char="§"/>
            </a:pPr>
            <a:r>
              <a:rPr lang="en-IN" sz="4000" dirty="0">
                <a:latin typeface="Arial Rounded MT Bold" panose="020F0704030504030204" pitchFamily="34" charset="0"/>
              </a:rPr>
              <a:t>No centralised platform for honest course reviews	</a:t>
            </a:r>
          </a:p>
          <a:p>
            <a:pPr marL="571500" indent="-571500">
              <a:buFont typeface="Wingdings" panose="05000000000000000000" pitchFamily="2" charset="2"/>
              <a:buChar char="§"/>
            </a:pPr>
            <a:endParaRPr lang="en-IN" sz="4000" dirty="0">
              <a:latin typeface="Arial Rounded MT Bold" panose="020F0704030504030204" pitchFamily="34" charset="0"/>
            </a:endParaRPr>
          </a:p>
          <a:p>
            <a:pPr marL="571500" indent="-571500">
              <a:buFont typeface="Wingdings" panose="05000000000000000000" pitchFamily="2" charset="2"/>
              <a:buChar char="§"/>
            </a:pPr>
            <a:r>
              <a:rPr lang="en-IN" sz="4000" dirty="0">
                <a:latin typeface="Arial Rounded MT Bold" panose="020F0704030504030204" pitchFamily="34" charset="0"/>
              </a:rPr>
              <a:t>Difficult to evaluate course difficulty, usefulness or faculty quality in advance </a:t>
            </a:r>
          </a:p>
          <a:p>
            <a:pPr marL="571500" indent="-571500">
              <a:buFont typeface="Wingdings" panose="05000000000000000000" pitchFamily="2" charset="2"/>
              <a:buChar char="§"/>
            </a:pPr>
            <a:endParaRPr lang="en-IN" sz="4000" dirty="0">
              <a:latin typeface="Arial Rounded MT Bold" panose="020F0704030504030204" pitchFamily="34" charset="0"/>
            </a:endParaRPr>
          </a:p>
          <a:p>
            <a:pPr marL="571500" indent="-571500">
              <a:buFont typeface="Wingdings" panose="05000000000000000000" pitchFamily="2" charset="2"/>
              <a:buChar char="§"/>
            </a:pPr>
            <a:r>
              <a:rPr lang="en-IN" sz="4000" dirty="0">
                <a:latin typeface="Arial Rounded MT Bold" panose="020F0704030504030204" pitchFamily="34" charset="0"/>
              </a:rPr>
              <a:t>Decisions are usually based on peer pressure, misconceptions or limited exposures</a:t>
            </a:r>
          </a:p>
          <a:p>
            <a:pPr marL="571500" indent="-571500">
              <a:buFont typeface="Wingdings" panose="05000000000000000000" pitchFamily="2" charset="2"/>
              <a:buChar char="§"/>
            </a:pPr>
            <a:endParaRPr lang="en-IN" sz="4000" dirty="0">
              <a:latin typeface="Arial Rounded MT Bold" panose="020F0704030504030204" pitchFamily="34" charset="0"/>
            </a:endParaRPr>
          </a:p>
          <a:p>
            <a:pPr marL="571500" indent="-571500">
              <a:buFont typeface="Wingdings" panose="05000000000000000000" pitchFamily="2" charset="2"/>
              <a:buChar char="§"/>
            </a:pPr>
            <a:endParaRPr lang="en-IN" sz="4000" dirty="0">
              <a:latin typeface="Arial Rounded MT Bold" panose="020F070403050403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E3D7F7-9678-0966-6548-B1450E15D1BC}"/>
            </a:ext>
          </a:extLst>
        </p:cNvPr>
        <p:cNvGrpSpPr/>
        <p:nvPr/>
      </p:nvGrpSpPr>
      <p:grpSpPr>
        <a:xfrm>
          <a:off x="0" y="0"/>
          <a:ext cx="0" cy="0"/>
          <a:chOff x="0" y="0"/>
          <a:chExt cx="0" cy="0"/>
        </a:xfrm>
      </p:grpSpPr>
      <p:sp>
        <p:nvSpPr>
          <p:cNvPr id="4" name="Freeform 4">
            <a:extLst>
              <a:ext uri="{FF2B5EF4-FFF2-40B4-BE49-F238E27FC236}">
                <a16:creationId xmlns:a16="http://schemas.microsoft.com/office/drawing/2014/main" id="{49650DA1-4B08-550A-F364-C9B0ECEE9B99}"/>
              </a:ext>
            </a:extLst>
          </p:cNvPr>
          <p:cNvSpPr/>
          <p:nvPr/>
        </p:nvSpPr>
        <p:spPr>
          <a:xfrm>
            <a:off x="-1920240" y="110388"/>
            <a:ext cx="9753600" cy="10111944"/>
          </a:xfrm>
          <a:custGeom>
            <a:avLst/>
            <a:gdLst/>
            <a:ahLst/>
            <a:cxnLst/>
            <a:rect l="l" t="t" r="r" b="b"/>
            <a:pathLst>
              <a:path w="9125543" h="7167700">
                <a:moveTo>
                  <a:pt x="0" y="0"/>
                </a:moveTo>
                <a:lnTo>
                  <a:pt x="9125544" y="0"/>
                </a:lnTo>
                <a:lnTo>
                  <a:pt x="9125544" y="7167700"/>
                </a:lnTo>
                <a:lnTo>
                  <a:pt x="0" y="71677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dirty="0"/>
          </a:p>
        </p:txBody>
      </p:sp>
      <p:pic>
        <p:nvPicPr>
          <p:cNvPr id="14" name="Picture 13" descr="A blue text on a black background&#10;&#10;AI-generated content may be incorrect.">
            <a:extLst>
              <a:ext uri="{FF2B5EF4-FFF2-40B4-BE49-F238E27FC236}">
                <a16:creationId xmlns:a16="http://schemas.microsoft.com/office/drawing/2014/main" id="{45F807EA-D938-3A62-BEC5-93648FF7C15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2400" y="87528"/>
            <a:ext cx="2389846" cy="486000"/>
          </a:xfrm>
          <a:prstGeom prst="rect">
            <a:avLst/>
          </a:prstGeom>
        </p:spPr>
      </p:pic>
      <p:sp>
        <p:nvSpPr>
          <p:cNvPr id="2" name="TextBox 1">
            <a:extLst>
              <a:ext uri="{FF2B5EF4-FFF2-40B4-BE49-F238E27FC236}">
                <a16:creationId xmlns:a16="http://schemas.microsoft.com/office/drawing/2014/main" id="{322E14EE-EDBD-FB95-24DF-BAD7CD91BB19}"/>
              </a:ext>
            </a:extLst>
          </p:cNvPr>
          <p:cNvSpPr txBox="1"/>
          <p:nvPr/>
        </p:nvSpPr>
        <p:spPr>
          <a:xfrm>
            <a:off x="533400" y="876300"/>
            <a:ext cx="9296400" cy="1200329"/>
          </a:xfrm>
          <a:prstGeom prst="rect">
            <a:avLst/>
          </a:prstGeom>
          <a:noFill/>
        </p:spPr>
        <p:txBody>
          <a:bodyPr wrap="square" rtlCol="0">
            <a:spAutoFit/>
          </a:bodyPr>
          <a:lstStyle/>
          <a:p>
            <a:r>
              <a:rPr lang="en-IN" sz="7200" dirty="0">
                <a:solidFill>
                  <a:schemeClr val="bg1"/>
                </a:solidFill>
                <a:latin typeface="Algerian" panose="04020705040A02060702" pitchFamily="82" charset="0"/>
              </a:rPr>
              <a:t>Our solution</a:t>
            </a:r>
          </a:p>
        </p:txBody>
      </p:sp>
      <p:sp>
        <p:nvSpPr>
          <p:cNvPr id="7" name="TextBox 6">
            <a:extLst>
              <a:ext uri="{FF2B5EF4-FFF2-40B4-BE49-F238E27FC236}">
                <a16:creationId xmlns:a16="http://schemas.microsoft.com/office/drawing/2014/main" id="{AACC7B08-8FE7-4FDA-E478-6147D8B4FE26}"/>
              </a:ext>
            </a:extLst>
          </p:cNvPr>
          <p:cNvSpPr txBox="1"/>
          <p:nvPr/>
        </p:nvSpPr>
        <p:spPr>
          <a:xfrm>
            <a:off x="8153400" y="110388"/>
            <a:ext cx="9296400" cy="1323439"/>
          </a:xfrm>
          <a:prstGeom prst="rect">
            <a:avLst/>
          </a:prstGeom>
          <a:noFill/>
        </p:spPr>
        <p:txBody>
          <a:bodyPr wrap="square" rtlCol="0">
            <a:spAutoFit/>
          </a:bodyPr>
          <a:lstStyle/>
          <a:p>
            <a:pPr marL="571500" indent="-571500">
              <a:buFont typeface="Wingdings" panose="05000000000000000000" pitchFamily="2" charset="2"/>
              <a:buChar char="§"/>
            </a:pPr>
            <a:endParaRPr lang="en-IN" sz="4000" dirty="0">
              <a:latin typeface="Arial Rounded MT Bold" panose="020F0704030504030204" pitchFamily="34" charset="0"/>
            </a:endParaRPr>
          </a:p>
          <a:p>
            <a:pPr marL="571500" indent="-571500">
              <a:buFont typeface="Wingdings" panose="05000000000000000000" pitchFamily="2" charset="2"/>
              <a:buChar char="§"/>
            </a:pPr>
            <a:endParaRPr lang="en-IN" sz="4000" dirty="0">
              <a:latin typeface="Arial Rounded MT Bold" panose="020F0704030504030204" pitchFamily="34" charset="0"/>
            </a:endParaRPr>
          </a:p>
        </p:txBody>
      </p:sp>
      <p:sp>
        <p:nvSpPr>
          <p:cNvPr id="5" name="TextBox 4">
            <a:extLst>
              <a:ext uri="{FF2B5EF4-FFF2-40B4-BE49-F238E27FC236}">
                <a16:creationId xmlns:a16="http://schemas.microsoft.com/office/drawing/2014/main" id="{5D0DEC96-02A9-043C-0C66-B356596EDB99}"/>
              </a:ext>
            </a:extLst>
          </p:cNvPr>
          <p:cNvSpPr txBox="1"/>
          <p:nvPr/>
        </p:nvSpPr>
        <p:spPr>
          <a:xfrm>
            <a:off x="7848600" y="-7620"/>
            <a:ext cx="8458200" cy="10525958"/>
          </a:xfrm>
          <a:prstGeom prst="rect">
            <a:avLst/>
          </a:prstGeom>
          <a:noFill/>
        </p:spPr>
        <p:txBody>
          <a:bodyPr wrap="square" rtlCol="0">
            <a:spAutoFit/>
          </a:bodyPr>
          <a:lstStyle/>
          <a:p>
            <a:r>
              <a:rPr lang="en-IN" sz="4400" b="1" u="sng" dirty="0">
                <a:latin typeface="Bahnschrift" panose="020B0502040204020203" pitchFamily="34" charset="0"/>
              </a:rPr>
              <a:t>A web platform that helps students to:</a:t>
            </a:r>
          </a:p>
          <a:p>
            <a:endParaRPr lang="en-IN" sz="4400" dirty="0">
              <a:latin typeface="Bahnschrift" panose="020B0502040204020203" pitchFamily="34" charset="0"/>
            </a:endParaRPr>
          </a:p>
          <a:p>
            <a:pPr marL="571500" indent="-571500">
              <a:buFont typeface="Wingdings" panose="05000000000000000000" pitchFamily="2" charset="2"/>
              <a:buChar char="§"/>
            </a:pPr>
            <a:r>
              <a:rPr lang="en-IN" sz="4400" dirty="0">
                <a:latin typeface="Arial Rounded MT Bold" panose="020F0704030504030204" pitchFamily="34" charset="0"/>
              </a:rPr>
              <a:t>Explore various branches</a:t>
            </a:r>
          </a:p>
          <a:p>
            <a:pPr marL="571500" indent="-571500">
              <a:buFont typeface="Wingdings" panose="05000000000000000000" pitchFamily="2" charset="2"/>
              <a:buChar char="§"/>
            </a:pPr>
            <a:endParaRPr lang="en-IN" sz="4400" dirty="0">
              <a:latin typeface="Arial Rounded MT Bold" panose="020F0704030504030204" pitchFamily="34" charset="0"/>
            </a:endParaRPr>
          </a:p>
          <a:p>
            <a:pPr marL="571500" indent="-571500">
              <a:buFont typeface="Wingdings" panose="05000000000000000000" pitchFamily="2" charset="2"/>
              <a:buChar char="§"/>
            </a:pPr>
            <a:r>
              <a:rPr lang="en-IN" sz="4400" dirty="0">
                <a:latin typeface="Arial Rounded MT Bold" panose="020F0704030504030204" pitchFamily="34" charset="0"/>
              </a:rPr>
              <a:t>Get mentorship from seniors and alumni</a:t>
            </a:r>
          </a:p>
          <a:p>
            <a:pPr marL="571500" indent="-571500">
              <a:buFont typeface="Wingdings" panose="05000000000000000000" pitchFamily="2" charset="2"/>
              <a:buChar char="§"/>
            </a:pPr>
            <a:endParaRPr lang="en-IN" sz="4400" dirty="0">
              <a:latin typeface="Arial Rounded MT Bold" panose="020F0704030504030204" pitchFamily="34" charset="0"/>
            </a:endParaRPr>
          </a:p>
          <a:p>
            <a:pPr marL="571500" indent="-571500">
              <a:buFont typeface="Wingdings" panose="05000000000000000000" pitchFamily="2" charset="2"/>
              <a:buChar char="§"/>
            </a:pPr>
            <a:r>
              <a:rPr lang="en-IN" sz="4400" dirty="0">
                <a:latin typeface="Arial Rounded MT Bold" panose="020F0704030504030204" pitchFamily="34" charset="0"/>
              </a:rPr>
              <a:t>Make data driven, interest aligned decisions</a:t>
            </a:r>
          </a:p>
          <a:p>
            <a:pPr marL="571500" indent="-571500">
              <a:buFont typeface="Wingdings" panose="05000000000000000000" pitchFamily="2" charset="2"/>
              <a:buChar char="§"/>
            </a:pPr>
            <a:endParaRPr lang="en-IN" sz="4400" dirty="0">
              <a:latin typeface="Arial Rounded MT Bold" panose="020F0704030504030204" pitchFamily="34" charset="0"/>
            </a:endParaRPr>
          </a:p>
          <a:p>
            <a:pPr marL="571500" indent="-571500">
              <a:buFont typeface="Wingdings" panose="05000000000000000000" pitchFamily="2" charset="2"/>
              <a:buChar char="§"/>
            </a:pPr>
            <a:r>
              <a:rPr lang="en-IN" sz="4400" dirty="0">
                <a:latin typeface="Arial Rounded MT Bold" panose="020F0704030504030204" pitchFamily="34" charset="0"/>
              </a:rPr>
              <a:t>Side by side branch comparison with career prospects, top recruiters and trending skills</a:t>
            </a:r>
          </a:p>
          <a:p>
            <a:endParaRPr lang="en-IN" dirty="0"/>
          </a:p>
        </p:txBody>
      </p:sp>
    </p:spTree>
    <p:extLst>
      <p:ext uri="{BB962C8B-B14F-4D97-AF65-F5344CB8AC3E}">
        <p14:creationId xmlns:p14="http://schemas.microsoft.com/office/powerpoint/2010/main" val="18931269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3"/>
          <p:cNvSpPr/>
          <p:nvPr/>
        </p:nvSpPr>
        <p:spPr>
          <a:xfrm>
            <a:off x="-585133" y="8805859"/>
            <a:ext cx="18873133" cy="0"/>
          </a:xfrm>
          <a:prstGeom prst="line">
            <a:avLst/>
          </a:prstGeom>
          <a:ln w="9525" cap="rnd">
            <a:solidFill>
              <a:srgbClr val="365B6D"/>
            </a:solidFill>
            <a:prstDash val="solid"/>
            <a:headEnd type="none" w="sm" len="sm"/>
            <a:tailEnd type="none" w="sm" len="sm"/>
          </a:ln>
        </p:spPr>
      </p:sp>
      <p:sp>
        <p:nvSpPr>
          <p:cNvPr id="4" name="AutoShape 4"/>
          <p:cNvSpPr/>
          <p:nvPr/>
        </p:nvSpPr>
        <p:spPr>
          <a:xfrm>
            <a:off x="-585133" y="9334500"/>
            <a:ext cx="18873133" cy="0"/>
          </a:xfrm>
          <a:prstGeom prst="line">
            <a:avLst/>
          </a:prstGeom>
          <a:ln w="9525" cap="rnd">
            <a:solidFill>
              <a:srgbClr val="365B6D"/>
            </a:solidFill>
            <a:prstDash val="solid"/>
            <a:headEnd type="none" w="sm" len="sm"/>
            <a:tailEnd type="none" w="sm" len="sm"/>
          </a:ln>
        </p:spPr>
      </p:sp>
      <p:sp>
        <p:nvSpPr>
          <p:cNvPr id="17" name="TextBox 17"/>
          <p:cNvSpPr txBox="1"/>
          <p:nvPr/>
        </p:nvSpPr>
        <p:spPr>
          <a:xfrm>
            <a:off x="12847623" y="7078855"/>
            <a:ext cx="2773378" cy="332783"/>
          </a:xfrm>
          <a:prstGeom prst="rect">
            <a:avLst/>
          </a:prstGeom>
        </p:spPr>
        <p:txBody>
          <a:bodyPr wrap="square" lIns="0" tIns="0" rIns="0" bIns="0" rtlCol="0" anchor="t">
            <a:spAutoFit/>
          </a:bodyPr>
          <a:lstStyle/>
          <a:p>
            <a:pPr marL="0" lvl="0" indent="0" algn="ctr">
              <a:lnSpc>
                <a:spcPts val="2939"/>
              </a:lnSpc>
              <a:spcBef>
                <a:spcPct val="0"/>
              </a:spcBef>
            </a:pPr>
            <a:r>
              <a:rPr lang="en-US" sz="2099" u="none" spc="8" dirty="0">
                <a:solidFill>
                  <a:srgbClr val="365B6D"/>
                </a:solidFill>
                <a:latin typeface="Barlow"/>
                <a:ea typeface="Barlow"/>
                <a:cs typeface="Barlow"/>
                <a:sym typeface="Barlow"/>
              </a:rPr>
              <a:t>.</a:t>
            </a:r>
          </a:p>
        </p:txBody>
      </p:sp>
      <p:pic>
        <p:nvPicPr>
          <p:cNvPr id="19" name="Picture 18" descr="A blue text on a black background&#10;&#10;AI-generated content may be incorrect.">
            <a:extLst>
              <a:ext uri="{FF2B5EF4-FFF2-40B4-BE49-F238E27FC236}">
                <a16:creationId xmlns:a16="http://schemas.microsoft.com/office/drawing/2014/main" id="{F16378C8-09BB-F4AA-E100-C90FB43ACB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753" y="85500"/>
            <a:ext cx="2389847" cy="486000"/>
          </a:xfrm>
          <a:prstGeom prst="rect">
            <a:avLst/>
          </a:prstGeom>
        </p:spPr>
      </p:pic>
      <p:sp>
        <p:nvSpPr>
          <p:cNvPr id="20" name="Freeform 7">
            <a:extLst>
              <a:ext uri="{FF2B5EF4-FFF2-40B4-BE49-F238E27FC236}">
                <a16:creationId xmlns:a16="http://schemas.microsoft.com/office/drawing/2014/main" id="{0511A2BF-D3B8-E39C-56B2-7679C54EC03F}"/>
              </a:ext>
            </a:extLst>
          </p:cNvPr>
          <p:cNvSpPr/>
          <p:nvPr/>
        </p:nvSpPr>
        <p:spPr>
          <a:xfrm>
            <a:off x="14020800" y="-495300"/>
            <a:ext cx="5829300" cy="3249772"/>
          </a:xfrm>
          <a:custGeom>
            <a:avLst/>
            <a:gdLst/>
            <a:ahLst/>
            <a:cxnLst/>
            <a:rect l="l" t="t" r="r" b="b"/>
            <a:pathLst>
              <a:path w="2611028" h="1428944">
                <a:moveTo>
                  <a:pt x="0" y="0"/>
                </a:moveTo>
                <a:lnTo>
                  <a:pt x="2611028" y="0"/>
                </a:lnTo>
                <a:lnTo>
                  <a:pt x="2611028" y="1428944"/>
                </a:lnTo>
                <a:lnTo>
                  <a:pt x="0" y="142894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dirty="0"/>
          </a:p>
        </p:txBody>
      </p:sp>
      <p:pic>
        <p:nvPicPr>
          <p:cNvPr id="25" name="Picture 24">
            <a:extLst>
              <a:ext uri="{FF2B5EF4-FFF2-40B4-BE49-F238E27FC236}">
                <a16:creationId xmlns:a16="http://schemas.microsoft.com/office/drawing/2014/main" id="{6145FC63-F114-69FF-2D25-06E4F57E61A9}"/>
              </a:ext>
            </a:extLst>
          </p:cNvPr>
          <p:cNvPicPr>
            <a:picLocks noChangeAspect="1"/>
          </p:cNvPicPr>
          <p:nvPr/>
        </p:nvPicPr>
        <p:blipFill>
          <a:blip r:embed="rId5"/>
          <a:stretch>
            <a:fillRect/>
          </a:stretch>
        </p:blipFill>
        <p:spPr>
          <a:xfrm rot="2068856">
            <a:off x="-1536944" y="8006454"/>
            <a:ext cx="6824999" cy="2656092"/>
          </a:xfrm>
          <a:prstGeom prst="rect">
            <a:avLst/>
          </a:prstGeom>
        </p:spPr>
      </p:pic>
      <p:sp>
        <p:nvSpPr>
          <p:cNvPr id="29" name="TextBox 28">
            <a:extLst>
              <a:ext uri="{FF2B5EF4-FFF2-40B4-BE49-F238E27FC236}">
                <a16:creationId xmlns:a16="http://schemas.microsoft.com/office/drawing/2014/main" id="{EA881A4D-4A6D-F140-CDB2-CC24BB45AFED}"/>
              </a:ext>
            </a:extLst>
          </p:cNvPr>
          <p:cNvSpPr txBox="1"/>
          <p:nvPr/>
        </p:nvSpPr>
        <p:spPr>
          <a:xfrm>
            <a:off x="2971800" y="1333500"/>
            <a:ext cx="15849600" cy="6463308"/>
          </a:xfrm>
          <a:prstGeom prst="rect">
            <a:avLst/>
          </a:prstGeom>
          <a:noFill/>
        </p:spPr>
        <p:txBody>
          <a:bodyPr wrap="square" rtlCol="0">
            <a:spAutoFit/>
          </a:bodyPr>
          <a:lstStyle/>
          <a:p>
            <a:r>
              <a:rPr lang="en-IN" sz="7200" b="1" u="sng" dirty="0">
                <a:latin typeface="Bodoni MT Condensed" panose="02070606080606020203" pitchFamily="18" charset="0"/>
              </a:rPr>
              <a:t>Key features </a:t>
            </a:r>
          </a:p>
          <a:p>
            <a:pPr marL="685800" indent="-685800">
              <a:buFont typeface="Courier New" panose="02070309020205020404" pitchFamily="49" charset="0"/>
              <a:buChar char="o"/>
            </a:pPr>
            <a:r>
              <a:rPr lang="en-IN" sz="5400" dirty="0">
                <a:latin typeface="Cambria Math" panose="02040503050406030204" pitchFamily="18" charset="0"/>
                <a:ea typeface="Cambria Math" panose="02040503050406030204" pitchFamily="18" charset="0"/>
              </a:rPr>
              <a:t>Course rating</a:t>
            </a:r>
          </a:p>
          <a:p>
            <a:pPr marL="685800" indent="-685800">
              <a:buFont typeface="Courier New" panose="02070309020205020404" pitchFamily="49" charset="0"/>
              <a:buChar char="o"/>
            </a:pPr>
            <a:r>
              <a:rPr lang="en-IN" sz="5400" dirty="0">
                <a:latin typeface="Cambria Math" panose="02040503050406030204" pitchFamily="18" charset="0"/>
                <a:ea typeface="Cambria Math" panose="02040503050406030204" pitchFamily="18" charset="0"/>
              </a:rPr>
              <a:t>Difficulty insights </a:t>
            </a:r>
          </a:p>
          <a:p>
            <a:pPr marL="685800" indent="-685800">
              <a:buFont typeface="Courier New" panose="02070309020205020404" pitchFamily="49" charset="0"/>
              <a:buChar char="o"/>
            </a:pPr>
            <a:r>
              <a:rPr lang="en-IN" sz="5400" dirty="0">
                <a:latin typeface="Cambria Math" panose="02040503050406030204" pitchFamily="18" charset="0"/>
                <a:ea typeface="Cambria Math" panose="02040503050406030204" pitchFamily="18" charset="0"/>
              </a:rPr>
              <a:t>Search functionality</a:t>
            </a:r>
          </a:p>
          <a:p>
            <a:pPr marL="685800" indent="-685800">
              <a:buFont typeface="Courier New" panose="02070309020205020404" pitchFamily="49" charset="0"/>
              <a:buChar char="o"/>
            </a:pPr>
            <a:r>
              <a:rPr lang="en-IN" sz="5400" dirty="0">
                <a:latin typeface="Cambria Math" panose="02040503050406030204" pitchFamily="18" charset="0"/>
                <a:ea typeface="Cambria Math" panose="02040503050406030204" pitchFamily="18" charset="0"/>
              </a:rPr>
              <a:t>Submit your ratings</a:t>
            </a:r>
          </a:p>
          <a:p>
            <a:pPr marL="685800" indent="-685800">
              <a:buFont typeface="Courier New" panose="02070309020205020404" pitchFamily="49" charset="0"/>
              <a:buChar char="o"/>
            </a:pPr>
            <a:r>
              <a:rPr lang="en-IN" sz="5400" dirty="0">
                <a:latin typeface="Cambria Math" panose="02040503050406030204" pitchFamily="18" charset="0"/>
                <a:ea typeface="Cambria Math" panose="02040503050406030204" pitchFamily="18" charset="0"/>
              </a:rPr>
              <a:t>Real time updates</a:t>
            </a:r>
          </a:p>
          <a:p>
            <a:pPr marL="685800" indent="-685800">
              <a:buFont typeface="Courier New" panose="02070309020205020404" pitchFamily="49" charset="0"/>
              <a:buChar char="o"/>
            </a:pPr>
            <a:r>
              <a:rPr lang="en-IN" sz="5400" dirty="0">
                <a:latin typeface="Cambria Math" panose="02040503050406030204" pitchFamily="18" charset="0"/>
                <a:ea typeface="Cambria Math" panose="02040503050406030204" pitchFamily="18" charset="0"/>
              </a:rPr>
              <a:t>Privacy and integrity</a:t>
            </a:r>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6"/>
          <p:cNvSpPr/>
          <p:nvPr/>
        </p:nvSpPr>
        <p:spPr>
          <a:xfrm>
            <a:off x="-585133" y="8805859"/>
            <a:ext cx="18873133" cy="0"/>
          </a:xfrm>
          <a:prstGeom prst="line">
            <a:avLst/>
          </a:prstGeom>
          <a:ln w="9525" cap="rnd">
            <a:solidFill>
              <a:srgbClr val="365B6D"/>
            </a:solidFill>
            <a:prstDash val="solid"/>
            <a:headEnd type="none" w="sm" len="sm"/>
            <a:tailEnd type="none" w="sm" len="sm"/>
          </a:ln>
        </p:spPr>
      </p:sp>
      <p:sp>
        <p:nvSpPr>
          <p:cNvPr id="7" name="AutoShape 7"/>
          <p:cNvSpPr/>
          <p:nvPr/>
        </p:nvSpPr>
        <p:spPr>
          <a:xfrm>
            <a:off x="-585133" y="9334500"/>
            <a:ext cx="18873133" cy="0"/>
          </a:xfrm>
          <a:prstGeom prst="line">
            <a:avLst/>
          </a:prstGeom>
          <a:ln w="9525" cap="rnd">
            <a:solidFill>
              <a:srgbClr val="365B6D"/>
            </a:solidFill>
            <a:prstDash val="solid"/>
            <a:headEnd type="none" w="sm" len="sm"/>
            <a:tailEnd type="none" w="sm" len="sm"/>
          </a:ln>
        </p:spPr>
      </p:sp>
      <p:pic>
        <p:nvPicPr>
          <p:cNvPr id="18" name="Picture 17" descr="A blue text on a black background&#10;&#10;AI-generated content may be incorrect.">
            <a:extLst>
              <a:ext uri="{FF2B5EF4-FFF2-40B4-BE49-F238E27FC236}">
                <a16:creationId xmlns:a16="http://schemas.microsoft.com/office/drawing/2014/main" id="{4FA827AA-C2BC-A4C1-D85A-43F738F154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114300"/>
            <a:ext cx="2389846" cy="486000"/>
          </a:xfrm>
          <a:prstGeom prst="rect">
            <a:avLst/>
          </a:prstGeom>
        </p:spPr>
      </p:pic>
      <p:sp>
        <p:nvSpPr>
          <p:cNvPr id="2" name="TextBox 1">
            <a:extLst>
              <a:ext uri="{FF2B5EF4-FFF2-40B4-BE49-F238E27FC236}">
                <a16:creationId xmlns:a16="http://schemas.microsoft.com/office/drawing/2014/main" id="{3FC81982-7A4F-B288-35F0-2D265537B980}"/>
              </a:ext>
            </a:extLst>
          </p:cNvPr>
          <p:cNvSpPr txBox="1"/>
          <p:nvPr/>
        </p:nvSpPr>
        <p:spPr>
          <a:xfrm>
            <a:off x="1450258" y="1257300"/>
            <a:ext cx="12268200" cy="3416320"/>
          </a:xfrm>
          <a:prstGeom prst="rect">
            <a:avLst/>
          </a:prstGeom>
          <a:noFill/>
        </p:spPr>
        <p:txBody>
          <a:bodyPr wrap="square" rtlCol="0">
            <a:spAutoFit/>
          </a:bodyPr>
          <a:lstStyle/>
          <a:p>
            <a:r>
              <a:rPr lang="en-IN" sz="5400" dirty="0"/>
              <a:t>Link for </a:t>
            </a:r>
            <a:r>
              <a:rPr lang="en-IN" sz="5400" dirty="0" err="1"/>
              <a:t>CourseInsight</a:t>
            </a:r>
            <a:r>
              <a:rPr lang="en-IN" sz="5400" dirty="0"/>
              <a:t>:</a:t>
            </a:r>
          </a:p>
          <a:p>
            <a:endParaRPr lang="en-IN" sz="5400" dirty="0"/>
          </a:p>
          <a:p>
            <a:r>
              <a:rPr lang="en-IN" sz="5400" dirty="0">
                <a:hlinkClick r:id="rId3"/>
              </a:rPr>
              <a:t>https://bucolic-cactus-7f614c.netlify.app/</a:t>
            </a:r>
            <a:endParaRPr lang="en-IN" sz="5400" dirty="0"/>
          </a:p>
          <a:p>
            <a:endParaRPr lang="en-IN" sz="5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1F635B-24F4-C5A8-21A0-F462E5ECF573}"/>
            </a:ext>
          </a:extLst>
        </p:cNvPr>
        <p:cNvGrpSpPr/>
        <p:nvPr/>
      </p:nvGrpSpPr>
      <p:grpSpPr>
        <a:xfrm>
          <a:off x="0" y="0"/>
          <a:ext cx="0" cy="0"/>
          <a:chOff x="0" y="0"/>
          <a:chExt cx="0" cy="0"/>
        </a:xfrm>
      </p:grpSpPr>
      <p:sp>
        <p:nvSpPr>
          <p:cNvPr id="3" name="TextBox 3">
            <a:extLst>
              <a:ext uri="{FF2B5EF4-FFF2-40B4-BE49-F238E27FC236}">
                <a16:creationId xmlns:a16="http://schemas.microsoft.com/office/drawing/2014/main" id="{8A95DE45-4EC9-324A-4B9A-C361FDF72730}"/>
              </a:ext>
            </a:extLst>
          </p:cNvPr>
          <p:cNvSpPr txBox="1"/>
          <p:nvPr/>
        </p:nvSpPr>
        <p:spPr>
          <a:xfrm>
            <a:off x="2819400" y="4670614"/>
            <a:ext cx="18249900" cy="945772"/>
          </a:xfrm>
          <a:prstGeom prst="rect">
            <a:avLst/>
          </a:prstGeom>
        </p:spPr>
        <p:txBody>
          <a:bodyPr wrap="square" lIns="0" tIns="0" rIns="0" bIns="0" rtlCol="0" anchor="t">
            <a:spAutoFit/>
          </a:bodyPr>
          <a:lstStyle/>
          <a:p>
            <a:pPr algn="l">
              <a:lnSpc>
                <a:spcPts val="4530"/>
              </a:lnSpc>
            </a:pPr>
            <a:r>
              <a:rPr lang="en-US" sz="20000" b="1" dirty="0">
                <a:solidFill>
                  <a:srgbClr val="365B6D"/>
                </a:solidFill>
                <a:latin typeface="Barlow Bold"/>
                <a:ea typeface="Barlow Bold"/>
                <a:cs typeface="Barlow Bold"/>
                <a:sym typeface="Barlow Bold"/>
              </a:rPr>
              <a:t>Thank you</a:t>
            </a:r>
          </a:p>
        </p:txBody>
      </p:sp>
      <p:sp>
        <p:nvSpPr>
          <p:cNvPr id="6" name="AutoShape 6">
            <a:extLst>
              <a:ext uri="{FF2B5EF4-FFF2-40B4-BE49-F238E27FC236}">
                <a16:creationId xmlns:a16="http://schemas.microsoft.com/office/drawing/2014/main" id="{69C0DABA-5755-E4D9-1CEE-137DC55C92BE}"/>
              </a:ext>
            </a:extLst>
          </p:cNvPr>
          <p:cNvSpPr/>
          <p:nvPr/>
        </p:nvSpPr>
        <p:spPr>
          <a:xfrm>
            <a:off x="-585133" y="8805859"/>
            <a:ext cx="18873133" cy="0"/>
          </a:xfrm>
          <a:prstGeom prst="line">
            <a:avLst/>
          </a:prstGeom>
          <a:ln w="9525" cap="rnd">
            <a:solidFill>
              <a:srgbClr val="365B6D"/>
            </a:solidFill>
            <a:prstDash val="solid"/>
            <a:headEnd type="none" w="sm" len="sm"/>
            <a:tailEnd type="none" w="sm" len="sm"/>
          </a:ln>
        </p:spPr>
      </p:sp>
      <p:sp>
        <p:nvSpPr>
          <p:cNvPr id="7" name="AutoShape 7">
            <a:extLst>
              <a:ext uri="{FF2B5EF4-FFF2-40B4-BE49-F238E27FC236}">
                <a16:creationId xmlns:a16="http://schemas.microsoft.com/office/drawing/2014/main" id="{EEBA2DB6-2A35-3E3F-F5A2-2EF49E580235}"/>
              </a:ext>
            </a:extLst>
          </p:cNvPr>
          <p:cNvSpPr/>
          <p:nvPr/>
        </p:nvSpPr>
        <p:spPr>
          <a:xfrm>
            <a:off x="-585133" y="9334500"/>
            <a:ext cx="18873133" cy="0"/>
          </a:xfrm>
          <a:prstGeom prst="line">
            <a:avLst/>
          </a:prstGeom>
          <a:ln w="9525" cap="rnd">
            <a:solidFill>
              <a:srgbClr val="365B6D"/>
            </a:solidFill>
            <a:prstDash val="solid"/>
            <a:headEnd type="none" w="sm" len="sm"/>
            <a:tailEnd type="none" w="sm" len="sm"/>
          </a:ln>
        </p:spPr>
      </p:sp>
      <p:pic>
        <p:nvPicPr>
          <p:cNvPr id="18" name="Picture 17" descr="A blue text on a black background&#10;&#10;AI-generated content may be incorrect.">
            <a:extLst>
              <a:ext uri="{FF2B5EF4-FFF2-40B4-BE49-F238E27FC236}">
                <a16:creationId xmlns:a16="http://schemas.microsoft.com/office/drawing/2014/main" id="{F0FAE20F-1D57-1B0C-3227-30348DA970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114300"/>
            <a:ext cx="2389846" cy="486000"/>
          </a:xfrm>
          <a:prstGeom prst="rect">
            <a:avLst/>
          </a:prstGeom>
        </p:spPr>
      </p:pic>
    </p:spTree>
    <p:extLst>
      <p:ext uri="{BB962C8B-B14F-4D97-AF65-F5344CB8AC3E}">
        <p14:creationId xmlns:p14="http://schemas.microsoft.com/office/powerpoint/2010/main" val="790815458"/>
      </p:ext>
    </p:extLst>
  </p:cSld>
  <p:clrMapOvr>
    <a:masterClrMapping/>
  </p:clrMapOvr>
</p:sld>
</file>

<file path=ppt/theme/theme1.xml><?xml version="1.0" encoding="utf-8"?>
<a:theme xmlns:a="http://schemas.openxmlformats.org/drawingml/2006/main" name="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191</TotalTime>
  <Words>227</Words>
  <Application>Microsoft Office PowerPoint</Application>
  <PresentationFormat>Custom</PresentationFormat>
  <Paragraphs>51</Paragraphs>
  <Slides>7</Slides>
  <Notes>1</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7</vt:i4>
      </vt:variant>
    </vt:vector>
  </HeadingPairs>
  <TitlesOfParts>
    <vt:vector size="20" baseType="lpstr">
      <vt:lpstr>Bodoni MT Condensed</vt:lpstr>
      <vt:lpstr>Bahnschrift</vt:lpstr>
      <vt:lpstr>Calibri</vt:lpstr>
      <vt:lpstr>Courier New</vt:lpstr>
      <vt:lpstr>Aptos</vt:lpstr>
      <vt:lpstr>Barlow</vt:lpstr>
      <vt:lpstr>Algerian</vt:lpstr>
      <vt:lpstr>Cambria Math</vt:lpstr>
      <vt:lpstr>Barlow Bold</vt:lpstr>
      <vt:lpstr>Wingdings</vt:lpstr>
      <vt:lpstr>Arial Rounded MT Bold</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Beige and Black Minimalist Project Deck Presentation</dc:title>
  <cp:lastModifiedBy>SRIYA VARSHINI</cp:lastModifiedBy>
  <cp:revision>2</cp:revision>
  <dcterms:created xsi:type="dcterms:W3CDTF">2006-08-16T00:00:00Z</dcterms:created>
  <dcterms:modified xsi:type="dcterms:W3CDTF">2025-07-29T10:22:50Z</dcterms:modified>
  <dc:identifier>DAGuhFqYpHo</dc:identifier>
</cp:coreProperties>
</file>