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2" r:id="rId4"/>
    <p:sldId id="274" r:id="rId5"/>
    <p:sldId id="273" r:id="rId6"/>
    <p:sldId id="260" r:id="rId7"/>
    <p:sldId id="275" r:id="rId8"/>
    <p:sldId id="279" r:id="rId9"/>
    <p:sldId id="276" r:id="rId10"/>
    <p:sldId id="278" r:id="rId11"/>
    <p:sldId id="277" r:id="rId12"/>
    <p:sldId id="267" r:id="rId13"/>
    <p:sldId id="28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90" d="100"/>
          <a:sy n="90" d="100"/>
        </p:scale>
        <p:origin x="348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476A-7843-49C3-8DCF-80B1760232DF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74961-5138-4A77-B453-4E03BCB35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97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74961-5138-4A77-B453-4E03BCB351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8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9937-EE6C-4EE8-93F1-AE07463EBA1E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147F-4642-4007-A773-C381098CB424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5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9B76-D7E9-46D1-B530-613D311431D6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92E7-7FFF-4D06-B1AA-0C30E8AF0AA1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B9EA-30CF-4ABE-987A-5A4E13333FC3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4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C58-3309-4A46-87CB-A9257BBF4661}" type="datetime1">
              <a:rPr lang="ru-RU" smtClean="0"/>
              <a:t>19.09.2016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A2C-2CF1-4A28-9441-180750A199BC}" type="datetime1">
              <a:rPr lang="ru-RU" smtClean="0"/>
              <a:t>19.09.2016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36A5-8B95-4413-97AF-9372FC3395FD}" type="datetime1">
              <a:rPr lang="ru-RU" smtClean="0"/>
              <a:t>19.09.2016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1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956-51B8-4EA2-ADE5-339DB8A8AD24}" type="datetime1">
              <a:rPr lang="ru-RU" smtClean="0"/>
              <a:t>19.09.2016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7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3FE-39F0-4544-9076-FEC0DAE1E23C}" type="datetime1">
              <a:rPr lang="ru-RU" smtClean="0"/>
              <a:t>19.09.2016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288A-C42E-401B-8CB8-AC9BA78B21D6}" type="datetime1">
              <a:rPr lang="ru-RU" smtClean="0"/>
              <a:t>19.09.2016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96F0-1B39-4B7F-ADA5-04B4714D95E6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9B57-7040-45A3-9558-DB49768584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2015320"/>
            <a:ext cx="7772400" cy="117835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аркадной игры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Танчики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1565" y="3828282"/>
            <a:ext cx="7180868" cy="20163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8И42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Хурсевич Д.К.</a:t>
            </a: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каф. ВТ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Лепустин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689" y="301232"/>
            <a:ext cx="7048621" cy="107947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14913" y="6139865"/>
            <a:ext cx="129939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Томск 2016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C:\Users\Varimartas\Desktop\wa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393119"/>
            <a:ext cx="5295900" cy="49069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99989" y="210821"/>
            <a:ext cx="7111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latin typeface="+mj-lt"/>
                <a:cs typeface="Times New Roman" panose="02020603050405020304" pitchFamily="18" charset="0"/>
              </a:rPr>
              <a:t>Алгоритмы поведения танков</a:t>
            </a:r>
            <a:endParaRPr lang="ru-RU" sz="4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45" y="5106841"/>
            <a:ext cx="267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Рисунок 9 – Стрельба танков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43926" y="6356351"/>
            <a:ext cx="530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Рисунок 10 – Волновой алгоритм поиска кратчайшего пути</a:t>
            </a:r>
            <a:endParaRPr lang="ru-RU" sz="16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9" y="1393119"/>
            <a:ext cx="1505033" cy="3556247"/>
          </a:xfrm>
        </p:spPr>
      </p:pic>
    </p:spTree>
    <p:extLst>
      <p:ext uri="{BB962C8B-B14F-4D97-AF65-F5344CB8AC3E}">
        <p14:creationId xmlns:p14="http://schemas.microsoft.com/office/powerpoint/2010/main" val="281653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97" t="18051" r="36579" b="25206"/>
          <a:stretch/>
        </p:blipFill>
        <p:spPr>
          <a:xfrm>
            <a:off x="1316920" y="769441"/>
            <a:ext cx="6169730" cy="5521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506" y="0"/>
            <a:ext cx="7096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 таблицу рекордов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786" y="6345608"/>
            <a:ext cx="6685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Рисунок 11 – запись имени игрока для добавления его в таблицу рекордов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9481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5130" y="1638587"/>
            <a:ext cx="8276359" cy="5105112"/>
          </a:xfrm>
        </p:spPr>
        <p:txBody>
          <a:bodyPr>
            <a:normAutofit lnSpcReduction="10000"/>
          </a:bodyPr>
          <a:lstStyle/>
          <a:p>
            <a:pPr marL="0" indent="542925"/>
            <a:r>
              <a:rPr lang="ru-RU" sz="3200" dirty="0"/>
              <a:t>В результате выполнения учебной практики было реализовано приложение, соответствующие парадигмам ООП и представляющее собой аркадную игру «</a:t>
            </a:r>
            <a:r>
              <a:rPr lang="ru-RU" sz="3200" dirty="0" err="1"/>
              <a:t>Танчики</a:t>
            </a:r>
            <a:r>
              <a:rPr lang="ru-RU" sz="3200" dirty="0"/>
              <a:t>». </a:t>
            </a:r>
            <a:endParaRPr lang="ru-RU" sz="3200" dirty="0" smtClean="0"/>
          </a:p>
          <a:p>
            <a:pPr marL="0" indent="542925"/>
            <a:r>
              <a:rPr lang="ru-RU" sz="3200" dirty="0"/>
              <a:t>В процессе разработки были изучены такие понятия в программирование, как “События”, “Делегаты”, “Интерфейс”, “Абстрактные классы и методы”, “Виртуальные функции” и “Перегрузка функций</a:t>
            </a:r>
            <a:r>
              <a:rPr lang="ru-RU" sz="3200" dirty="0" smtClean="0"/>
              <a:t>”.</a:t>
            </a:r>
            <a:br>
              <a:rPr lang="ru-RU" sz="3200" dirty="0" smtClean="0"/>
            </a:br>
            <a:r>
              <a:rPr lang="ru-RU" sz="3200" dirty="0" smtClean="0"/>
              <a:t> 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06577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0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16407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cs typeface="Times New Roman" panose="02020603050405020304" pitchFamily="18" charset="0"/>
              </a:rPr>
              <a:t>Цели и задачи работы</a:t>
            </a:r>
            <a:endParaRPr lang="ru-RU" b="1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1777"/>
            <a:ext cx="4937760" cy="510673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ru-RU" b="1" dirty="0"/>
              <a:t>Задачи</a:t>
            </a:r>
          </a:p>
          <a:p>
            <a:pPr lvl="0"/>
            <a:r>
              <a:rPr lang="ru-RU" dirty="0"/>
              <a:t>Написание технического задания будущего приложения;</a:t>
            </a:r>
          </a:p>
          <a:p>
            <a:pPr lvl="0"/>
            <a:r>
              <a:rPr lang="ru-RU" dirty="0"/>
              <a:t>Проектирование архитектуры приложения;</a:t>
            </a:r>
          </a:p>
          <a:p>
            <a:pPr lvl="0"/>
            <a:r>
              <a:rPr lang="ru-RU" dirty="0"/>
              <a:t>Программная реализация алгоритмов приложения;</a:t>
            </a:r>
          </a:p>
          <a:p>
            <a:pPr lvl="0"/>
            <a:r>
              <a:rPr lang="ru-RU" dirty="0"/>
              <a:t>Реализация интерфейса приложения;</a:t>
            </a:r>
          </a:p>
          <a:p>
            <a:pPr lvl="0"/>
            <a:r>
              <a:rPr lang="ru-RU" dirty="0"/>
              <a:t>Составление отчета по результатам учебной практики.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97" y="883489"/>
            <a:ext cx="4203274" cy="3661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197" y="4777620"/>
            <a:ext cx="436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Рисунок 1 – Игровой процесс в игре «</a:t>
            </a:r>
            <a:r>
              <a:rPr lang="ru-RU" sz="1600" dirty="0" err="1" smtClean="0">
                <a:cs typeface="Times New Roman" panose="02020603050405020304" pitchFamily="18" charset="0"/>
              </a:rPr>
              <a:t>Танчики</a:t>
            </a:r>
            <a:r>
              <a:rPr lang="ru-RU" sz="1600" dirty="0" smtClean="0">
                <a:cs typeface="Times New Roman" panose="02020603050405020304" pitchFamily="18" charset="0"/>
              </a:rPr>
              <a:t>»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16348" y="6187074"/>
            <a:ext cx="374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Диаграмма 1 – Архитектура приложения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6448" t="4975" r="31250" b="45189"/>
          <a:stretch/>
        </p:blipFill>
        <p:spPr>
          <a:xfrm>
            <a:off x="798909" y="109259"/>
            <a:ext cx="7716441" cy="58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83" t="8479" r="44867" b="35336"/>
          <a:stretch/>
        </p:blipFill>
        <p:spPr>
          <a:xfrm>
            <a:off x="219075" y="1069107"/>
            <a:ext cx="4312956" cy="391246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843" t="8984" r="44531" b="35351"/>
          <a:stretch/>
        </p:blipFill>
        <p:spPr>
          <a:xfrm>
            <a:off x="4560864" y="1069107"/>
            <a:ext cx="4447858" cy="3912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8282" y="5154041"/>
            <a:ext cx="2560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Рисунок 2 – Главное меню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22" y="5154041"/>
            <a:ext cx="2837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Рисунок 3 – Таблица рекордов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9501" y="127200"/>
            <a:ext cx="3642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>
                <a:latin typeface="+mj-lt"/>
                <a:cs typeface="Times New Roman" panose="02020603050405020304" pitchFamily="18" charset="0"/>
              </a:rPr>
              <a:t>Игровые</a:t>
            </a:r>
            <a:r>
              <a:rPr lang="ru-RU" sz="4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+mj-lt"/>
                <a:cs typeface="Times New Roman" panose="02020603050405020304" pitchFamily="18" charset="0"/>
              </a:rPr>
              <a:t>меню</a:t>
            </a:r>
            <a:endParaRPr lang="ru-RU" sz="44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76749" y="5173091"/>
            <a:ext cx="2728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Рисунок 4 – Игровой процесс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C:\Users\Varimartas\Desktop\ppp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r="15096" b="2957"/>
          <a:stretch/>
        </p:blipFill>
        <p:spPr bwMode="auto">
          <a:xfrm>
            <a:off x="0" y="1169581"/>
            <a:ext cx="5192494" cy="39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192494" y="1649049"/>
            <a:ext cx="38756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1 </a:t>
            </a:r>
            <a:r>
              <a:rPr lang="ru-RU" dirty="0"/>
              <a:t>– Количество </a:t>
            </a:r>
            <a:r>
              <a:rPr lang="ru-RU" dirty="0" smtClean="0"/>
              <a:t>оставшихся танков</a:t>
            </a:r>
            <a:r>
              <a:rPr lang="ru-RU" dirty="0"/>
              <a:t>;</a:t>
            </a:r>
          </a:p>
          <a:p>
            <a:r>
              <a:rPr lang="ru-RU" dirty="0" smtClean="0"/>
              <a:t> 2 </a:t>
            </a:r>
            <a:r>
              <a:rPr lang="ru-RU" dirty="0"/>
              <a:t>– Номер текущего уровня;</a:t>
            </a:r>
          </a:p>
          <a:p>
            <a:r>
              <a:rPr lang="ru-RU" dirty="0" smtClean="0"/>
              <a:t> 3 </a:t>
            </a:r>
            <a:r>
              <a:rPr lang="ru-RU" dirty="0"/>
              <a:t>– Количество жизней у 1-го игрока;</a:t>
            </a:r>
          </a:p>
          <a:p>
            <a:r>
              <a:rPr lang="ru-RU" dirty="0" smtClean="0"/>
              <a:t> 4 </a:t>
            </a:r>
            <a:r>
              <a:rPr lang="ru-RU" dirty="0"/>
              <a:t>– Количество жизней у 2-го игрока;</a:t>
            </a:r>
          </a:p>
          <a:p>
            <a:r>
              <a:rPr lang="ru-RU" dirty="0" smtClean="0"/>
              <a:t> 5 </a:t>
            </a:r>
            <a:r>
              <a:rPr lang="ru-RU" dirty="0"/>
              <a:t>– Кирпичная стена;</a:t>
            </a:r>
          </a:p>
          <a:p>
            <a:r>
              <a:rPr lang="ru-RU" dirty="0" smtClean="0"/>
              <a:t> 6 </a:t>
            </a:r>
            <a:r>
              <a:rPr lang="ru-RU" dirty="0"/>
              <a:t>– Танк 2-го игрока;</a:t>
            </a:r>
          </a:p>
          <a:p>
            <a:r>
              <a:rPr lang="ru-RU" dirty="0" smtClean="0"/>
              <a:t> 7 </a:t>
            </a:r>
            <a:r>
              <a:rPr lang="ru-RU" dirty="0"/>
              <a:t>– Штаб;</a:t>
            </a:r>
          </a:p>
          <a:p>
            <a:r>
              <a:rPr lang="ru-RU" dirty="0" smtClean="0"/>
              <a:t> 8 </a:t>
            </a:r>
            <a:r>
              <a:rPr lang="ru-RU" dirty="0"/>
              <a:t>– Поврежденная кирпичная стена;</a:t>
            </a:r>
          </a:p>
          <a:p>
            <a:r>
              <a:rPr lang="ru-RU" dirty="0" smtClean="0"/>
              <a:t> 9 </a:t>
            </a:r>
            <a:r>
              <a:rPr lang="ru-RU" dirty="0"/>
              <a:t>– Бетонная стена;</a:t>
            </a:r>
          </a:p>
          <a:p>
            <a:r>
              <a:rPr lang="ru-RU" dirty="0"/>
              <a:t>10 – Танк компьютера 1-го уровня;</a:t>
            </a:r>
          </a:p>
          <a:p>
            <a:r>
              <a:rPr lang="ru-RU" dirty="0"/>
              <a:t>11 – Танк 1-го игрока;</a:t>
            </a:r>
          </a:p>
          <a:p>
            <a:r>
              <a:rPr lang="ru-RU" dirty="0"/>
              <a:t>12 – Танк компьютера 4-го уровня.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397940" y="202887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>
                <a:latin typeface="+mj-lt"/>
                <a:cs typeface="Times New Roman" panose="02020603050405020304" pitchFamily="18" charset="0"/>
              </a:rPr>
              <a:t>Игровой процесс</a:t>
            </a:r>
            <a:endParaRPr lang="ru-RU" sz="44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51092" y="5874915"/>
            <a:ext cx="313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Главная страница</a:t>
            </a:r>
            <a:endParaRPr lang="ru-R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2457" y="1"/>
            <a:ext cx="7886700" cy="914400"/>
          </a:xfrm>
        </p:spPr>
        <p:txBody>
          <a:bodyPr/>
          <a:lstStyle/>
          <a:p>
            <a:pPr algn="ctr"/>
            <a:r>
              <a:rPr lang="ru-RU" dirty="0" smtClean="0"/>
              <a:t>Результат работы 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" y="0"/>
            <a:ext cx="890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5984" r="46147" b="37322"/>
          <a:stretch/>
        </p:blipFill>
        <p:spPr>
          <a:xfrm>
            <a:off x="4738861" y="1429857"/>
            <a:ext cx="4193157" cy="37192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895" t="5798" r="46053" b="36801"/>
          <a:stretch/>
        </p:blipFill>
        <p:spPr>
          <a:xfrm>
            <a:off x="180549" y="1429857"/>
            <a:ext cx="4134894" cy="3719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379" y="5284381"/>
            <a:ext cx="42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Рисунок 5 – уровень с травой(кустами) и водой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50284" y="5284381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Рисунок 6 – ледовый уровень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515" y="208070"/>
            <a:ext cx="422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Игровые уровни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1626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758" y="22914"/>
            <a:ext cx="7886700" cy="623158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cs typeface="Times New Roman" panose="02020603050405020304" pitchFamily="18" charset="0"/>
              </a:rPr>
              <a:t>Бонусы</a:t>
            </a:r>
            <a:endParaRPr lang="ru-RU" b="1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500" t="5274" r="46094" b="37109"/>
          <a:stretch/>
        </p:blipFill>
        <p:spPr>
          <a:xfrm>
            <a:off x="629758" y="646072"/>
            <a:ext cx="3208595" cy="28770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657" t="5664" r="46093" b="37109"/>
          <a:stretch/>
        </p:blipFill>
        <p:spPr>
          <a:xfrm>
            <a:off x="4847798" y="646072"/>
            <a:ext cx="3220303" cy="28766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4375" t="19922" r="34219" b="22656"/>
          <a:stretch/>
        </p:blipFill>
        <p:spPr>
          <a:xfrm>
            <a:off x="629758" y="3607183"/>
            <a:ext cx="3208595" cy="28672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7797" y="3859619"/>
            <a:ext cx="2414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cs typeface="Times New Roman" panose="02020603050405020304" pitchFamily="18" charset="0"/>
              </a:rPr>
              <a:t>Щ – Щит; </a:t>
            </a:r>
          </a:p>
          <a:p>
            <a:r>
              <a:rPr lang="ru-RU" sz="2400" dirty="0" smtClean="0">
                <a:cs typeface="Times New Roman" panose="02020603050405020304" pitchFamily="18" charset="0"/>
              </a:rPr>
              <a:t>Л – Лопата;</a:t>
            </a:r>
          </a:p>
          <a:p>
            <a:r>
              <a:rPr lang="ru-RU" sz="2400" dirty="0" smtClean="0">
                <a:cs typeface="Times New Roman" panose="02020603050405020304" pitchFamily="18" charset="0"/>
              </a:rPr>
              <a:t>Б – Бомба;</a:t>
            </a:r>
          </a:p>
          <a:p>
            <a:r>
              <a:rPr lang="ru-RU" sz="2400" dirty="0" smtClean="0">
                <a:cs typeface="Times New Roman" panose="02020603050405020304" pitchFamily="18" charset="0"/>
              </a:rPr>
              <a:t>Ч – Часы;</a:t>
            </a:r>
          </a:p>
          <a:p>
            <a:r>
              <a:rPr lang="ru-RU" sz="2400" dirty="0" smtClean="0">
                <a:cs typeface="Times New Roman" panose="02020603050405020304" pitchFamily="18" charset="0"/>
              </a:rPr>
              <a:t>У – Уровень;</a:t>
            </a:r>
          </a:p>
          <a:p>
            <a:r>
              <a:rPr lang="ru-RU" sz="2400" dirty="0" smtClean="0">
                <a:cs typeface="Times New Roman" panose="02020603050405020304" pitchFamily="18" charset="0"/>
              </a:rPr>
              <a:t>Ж – Жизнь.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049" y="6474438"/>
            <a:ext cx="290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Рисунок 7 – Бонусные эффекты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5721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9B57-7040-45A3-9558-DB49768584A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6" t="22950" r="32857" b="20920"/>
          <a:stretch/>
        </p:blipFill>
        <p:spPr>
          <a:xfrm>
            <a:off x="4630783" y="1095151"/>
            <a:ext cx="4288639" cy="37851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6718" t="23242" r="32657" b="21875"/>
          <a:stretch/>
        </p:blipFill>
        <p:spPr>
          <a:xfrm>
            <a:off x="128140" y="1095152"/>
            <a:ext cx="4364420" cy="37851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1655" y="325710"/>
            <a:ext cx="7081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Переходы между уровнями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291" y="5061098"/>
            <a:ext cx="477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Рисунок 8 – Подсчет очков после завершения уровня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57983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325</Words>
  <Application>Microsoft Office PowerPoint</Application>
  <PresentationFormat>Экран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Разработка аркадной игры “Танчики”</vt:lpstr>
      <vt:lpstr>Цели и задачи работы</vt:lpstr>
      <vt:lpstr>Презентация PowerPoint</vt:lpstr>
      <vt:lpstr>Презентация PowerPoint</vt:lpstr>
      <vt:lpstr>Презентация PowerPoint</vt:lpstr>
      <vt:lpstr>Результат работы </vt:lpstr>
      <vt:lpstr>Презентация PowerPoint</vt:lpstr>
      <vt:lpstr>Бонусы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ТРЕХМЕРНЫХ ОБЪЕКТОВ В СРЕДЕ OPENGL</dc:title>
  <dc:creator>Kirill</dc:creator>
  <cp:lastModifiedBy>Varimartas</cp:lastModifiedBy>
  <cp:revision>40</cp:revision>
  <dcterms:created xsi:type="dcterms:W3CDTF">2015-06-04T21:55:48Z</dcterms:created>
  <dcterms:modified xsi:type="dcterms:W3CDTF">2016-09-19T08:19:30Z</dcterms:modified>
</cp:coreProperties>
</file>