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3"/>
    <a:srgbClr val="006027"/>
    <a:srgbClr val="5B7CC6"/>
    <a:srgbClr val="157CC6"/>
    <a:srgbClr val="797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67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858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93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14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54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9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45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4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8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38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7CC6"/>
            </a:gs>
            <a:gs pos="100000">
              <a:srgbClr val="0024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E5E4-6AED-4B06-9C88-E8750FDE4C44}" type="datetimeFigureOut">
              <a:rPr lang="fr-CH" smtClean="0"/>
              <a:t>03.02.2019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0ED7-3C10-4968-97D3-1DEF12F0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4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491750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Le labyrinthe</a:t>
            </a:r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25587"/>
            <a:ext cx="2133600" cy="2743200"/>
          </a:xfrm>
        </p:spPr>
      </p:pic>
    </p:spTree>
    <p:extLst>
      <p:ext uri="{BB962C8B-B14F-4D97-AF65-F5344CB8AC3E}">
        <p14:creationId xmlns:p14="http://schemas.microsoft.com/office/powerpoint/2010/main" val="30871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Les </a:t>
            </a:r>
            <a:r>
              <a:rPr lang="fr-CH" dirty="0" err="1" smtClean="0">
                <a:solidFill>
                  <a:schemeClr val="bg1"/>
                </a:solidFill>
              </a:rPr>
              <a:t>bullets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240 </a:t>
            </a:r>
            <a:r>
              <a:rPr lang="fr-CH" dirty="0" err="1" smtClean="0">
                <a:solidFill>
                  <a:schemeClr val="bg1"/>
                </a:solidFill>
              </a:rPr>
              <a:t>bullets</a:t>
            </a:r>
            <a:r>
              <a:rPr lang="fr-CH" dirty="0" smtClean="0">
                <a:solidFill>
                  <a:schemeClr val="bg1"/>
                </a:solidFill>
              </a:rPr>
              <a:t> (10 pts) + 4 super </a:t>
            </a:r>
            <a:r>
              <a:rPr lang="fr-CH" dirty="0" err="1" smtClean="0">
                <a:solidFill>
                  <a:schemeClr val="bg1"/>
                </a:solidFill>
              </a:rPr>
              <a:t>bullets</a:t>
            </a:r>
            <a:r>
              <a:rPr lang="fr-CH" dirty="0" smtClean="0">
                <a:solidFill>
                  <a:schemeClr val="bg1"/>
                </a:solidFill>
              </a:rPr>
              <a:t> (50 pts)</a:t>
            </a:r>
          </a:p>
          <a:p>
            <a:pPr lvl="1"/>
            <a:r>
              <a:rPr lang="fr-CH" dirty="0" smtClean="0">
                <a:solidFill>
                  <a:schemeClr val="bg1"/>
                </a:solidFill>
              </a:rPr>
              <a:t>Soit un total de 2600 pts</a:t>
            </a:r>
          </a:p>
          <a:p>
            <a:endParaRPr lang="fr-CH" dirty="0" smtClean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Manger un super </a:t>
            </a:r>
            <a:r>
              <a:rPr lang="fr-CH" dirty="0" err="1" smtClean="0">
                <a:solidFill>
                  <a:schemeClr val="bg1"/>
                </a:solidFill>
              </a:rPr>
              <a:t>bullet</a:t>
            </a:r>
            <a:r>
              <a:rPr lang="fr-CH" dirty="0" smtClean="0">
                <a:solidFill>
                  <a:schemeClr val="bg1"/>
                </a:solidFill>
              </a:rPr>
              <a:t> rend les fantômes vulnérables</a:t>
            </a:r>
          </a:p>
          <a:p>
            <a:pPr lvl="1"/>
            <a:r>
              <a:rPr lang="fr-CH" dirty="0" smtClean="0">
                <a:solidFill>
                  <a:schemeClr val="bg1"/>
                </a:solidFill>
              </a:rPr>
              <a:t>1er fantôme mangé : 200 pts</a:t>
            </a:r>
          </a:p>
          <a:p>
            <a:pPr lvl="1"/>
            <a:r>
              <a:rPr lang="fr-CH" dirty="0" smtClean="0">
                <a:solidFill>
                  <a:schemeClr val="bg1"/>
                </a:solidFill>
              </a:rPr>
              <a:t>2e fantôme mangé : 400 pts</a:t>
            </a:r>
          </a:p>
          <a:p>
            <a:pPr lvl="1"/>
            <a:r>
              <a:rPr lang="fr-CH" dirty="0" smtClean="0">
                <a:solidFill>
                  <a:schemeClr val="bg1"/>
                </a:solidFill>
              </a:rPr>
              <a:t>3e fantôme mangé : 800 pts</a:t>
            </a:r>
          </a:p>
          <a:p>
            <a:pPr lvl="1"/>
            <a:r>
              <a:rPr lang="fr-CH" dirty="0" smtClean="0">
                <a:solidFill>
                  <a:schemeClr val="bg1"/>
                </a:solidFill>
              </a:rPr>
              <a:t>4e fantôme mangé : 1600 pts</a:t>
            </a:r>
          </a:p>
        </p:txBody>
      </p:sp>
    </p:spTree>
    <p:extLst>
      <p:ext uri="{BB962C8B-B14F-4D97-AF65-F5344CB8AC3E}">
        <p14:creationId xmlns:p14="http://schemas.microsoft.com/office/powerpoint/2010/main" val="29764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Les fruits</a:t>
            </a:r>
            <a:endParaRPr lang="fr-CH" dirty="0">
              <a:solidFill>
                <a:schemeClr val="bg1"/>
              </a:solidFill>
            </a:endParaRPr>
          </a:p>
        </p:txBody>
      </p:sp>
      <p:graphicFrame>
        <p:nvGraphicFramePr>
          <p:cNvPr id="4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57533"/>
              </p:ext>
            </p:extLst>
          </p:nvPr>
        </p:nvGraphicFramePr>
        <p:xfrm>
          <a:off x="817240" y="1200150"/>
          <a:ext cx="7499176" cy="36343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416"/>
                <a:gridCol w="648072"/>
                <a:gridCol w="1080120"/>
                <a:gridCol w="2520280"/>
                <a:gridCol w="2592288"/>
              </a:tblGrid>
              <a:tr h="363488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Niveau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Fruit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Point par fruit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Temps de vulnérabilité des fantômes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Clignotement avant de revenir normal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1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Cerise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6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2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 smtClean="0">
                          <a:effectLst/>
                        </a:rPr>
                        <a:t>Fraise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Orange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4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4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Orange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500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 smtClean="0">
                          <a:effectLst/>
                        </a:rPr>
                        <a:t>Pomme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700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2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6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 smtClean="0">
                          <a:effectLst/>
                        </a:rPr>
                        <a:t>Pomme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700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7 - 8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Melon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2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9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err="1" smtClean="0"/>
                        <a:t>Galboss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2000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1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err="1" smtClean="0"/>
                        <a:t>Galboss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2000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11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Cloche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2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12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Cloche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1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3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13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1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3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14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3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5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15 - 16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3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17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-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18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dirty="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3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19+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smtClean="0"/>
                        <a:t>Clé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>
                          <a:effectLst/>
                        </a:rPr>
                        <a:t>5000</a:t>
                      </a:r>
                      <a:endParaRPr lang="fr-CH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0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u="none" strike="noStrike" dirty="0">
                          <a:effectLst/>
                        </a:rPr>
                        <a:t>-</a:t>
                      </a:r>
                      <a:endParaRPr lang="fr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Les déplacements de PAC-MAN</a:t>
            </a:r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00" y="1322584"/>
            <a:ext cx="5600000" cy="3149207"/>
          </a:xfrm>
        </p:spPr>
      </p:pic>
    </p:spTree>
    <p:extLst>
      <p:ext uri="{BB962C8B-B14F-4D97-AF65-F5344CB8AC3E}">
        <p14:creationId xmlns:p14="http://schemas.microsoft.com/office/powerpoint/2010/main" val="137383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Les déplacements de PAC-MAN</a:t>
            </a:r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03" y="1200150"/>
            <a:ext cx="3476857" cy="3394075"/>
          </a:xfr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107504" y="1275606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</p:txBody>
      </p:sp>
      <p:sp>
        <p:nvSpPr>
          <p:cNvPr id="8" name="Espace réservé du contenu 5"/>
          <p:cNvSpPr txBox="1">
            <a:spLocks/>
          </p:cNvSpPr>
          <p:nvPr/>
        </p:nvSpPr>
        <p:spPr>
          <a:xfrm>
            <a:off x="609600" y="1353380"/>
            <a:ext cx="3962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1"/>
                </a:solidFill>
              </a:rPr>
              <a:t>PAC-MAN se déplace d’un pixel en x et en y en tournant plus vite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Dépends de la direction d’origine</a:t>
            </a:r>
          </a:p>
        </p:txBody>
      </p:sp>
    </p:spTree>
    <p:extLst>
      <p:ext uri="{BB962C8B-B14F-4D97-AF65-F5344CB8AC3E}">
        <p14:creationId xmlns:p14="http://schemas.microsoft.com/office/powerpoint/2010/main" val="4900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177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190</Words>
  <Application>Microsoft Office PowerPoint</Application>
  <PresentationFormat>Affichage à l'écran (16:9)</PresentationFormat>
  <Paragraphs>105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Le labyrinthe</vt:lpstr>
      <vt:lpstr>Les bullets</vt:lpstr>
      <vt:lpstr>Les fruits</vt:lpstr>
      <vt:lpstr>Les déplacements de PAC-MAN</vt:lpstr>
      <vt:lpstr>Les déplacements de PAC-MAN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</dc:creator>
  <cp:lastModifiedBy>Pascal</cp:lastModifiedBy>
  <cp:revision>6</cp:revision>
  <dcterms:created xsi:type="dcterms:W3CDTF">2019-02-02T19:15:39Z</dcterms:created>
  <dcterms:modified xsi:type="dcterms:W3CDTF">2019-02-03T12:43:27Z</dcterms:modified>
</cp:coreProperties>
</file>