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7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7F9F4-9296-4B8C-B1E5-ED7B88FCA7DE}" v="2153" dt="2020-05-01T14:49:29.193"/>
    <p1510:client id="{F92E2D16-E284-4127-A8A9-79E4348ADCBC}" v="87" dt="2020-05-01T15:18:13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lV-Mw3qCdo&amp;list=PLCP6k-R8kogT5-wOw71q4lc0cai1PiaTx" TargetMode="External"/><Relationship Id="rId2" Type="http://schemas.openxmlformats.org/officeDocument/2006/relationships/hyperlink" Target="https://www.youtube.com/watch?v=AhY6vERjhKQ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931" y="1032931"/>
            <a:ext cx="9363540" cy="678520"/>
          </a:xfrm>
        </p:spPr>
        <p:txBody>
          <a:bodyPr/>
          <a:lstStyle/>
          <a:p>
            <a:r>
              <a:rPr lang="en-US" sz="4000" dirty="0"/>
              <a:t>ANDROİD STUDİO OTEL UYGULAMASI</a:t>
            </a:r>
            <a:endParaRPr lang="tr-T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202" y="4320180"/>
            <a:ext cx="8825658" cy="359565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ÖDEV İÇERİĞİ :AYDER RESORT OTEL TASARIMI </a:t>
            </a:r>
          </a:p>
          <a:p>
            <a:r>
              <a:rPr lang="en-US" dirty="0">
                <a:solidFill>
                  <a:schemeClr val="bg1"/>
                </a:solidFill>
              </a:rPr>
              <a:t>HAZIRLAYAN: </a:t>
            </a:r>
            <a:r>
              <a:rPr lang="en-US" dirty="0" err="1">
                <a:solidFill>
                  <a:schemeClr val="bg1"/>
                </a:solidFill>
              </a:rPr>
              <a:t>burak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gur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err="1">
                <a:solidFill>
                  <a:schemeClr val="bg1"/>
                </a:solidFill>
              </a:rPr>
              <a:t>Bölümü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err="1">
                <a:solidFill>
                  <a:schemeClr val="bg1"/>
                </a:solidFill>
              </a:rPr>
              <a:t>mekatronik</a:t>
            </a:r>
            <a:endParaRPr lang="en-US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Numarası:18MY24008</a:t>
            </a:r>
          </a:p>
        </p:txBody>
      </p:sp>
      <p:pic>
        <p:nvPicPr>
          <p:cNvPr id="4" name="Resim 4" descr="yiyecek içeren bir resim&#10;&#10;Çok yüksek güvenilirlikle oluşturulmuş açıklama">
            <a:extLst>
              <a:ext uri="{FF2B5EF4-FFF2-40B4-BE49-F238E27FC236}">
                <a16:creationId xmlns:a16="http://schemas.microsoft.com/office/drawing/2014/main" id="{704A4ECA-8C12-40AC-8785-DE2712FFC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74" y="1711124"/>
            <a:ext cx="5193174" cy="259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07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8B7DF4A0-913E-4CFB-B55E-BDF2ED94C91F}"/>
              </a:ext>
            </a:extLst>
          </p:cNvPr>
          <p:cNvSpPr txBox="1"/>
          <p:nvPr/>
        </p:nvSpPr>
        <p:spPr>
          <a:xfrm>
            <a:off x="2438401" y="1936377"/>
            <a:ext cx="646355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solidFill>
                  <a:schemeClr val="bg1"/>
                </a:solidFill>
                <a:ea typeface="+mn-lt"/>
                <a:cs typeface="+mn-lt"/>
              </a:rPr>
              <a:t>KAYNAKÇA</a:t>
            </a:r>
            <a:endParaRPr lang="tr-TR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tr-TR" dirty="0">
                <a:solidFill>
                  <a:schemeClr val="bg1"/>
                </a:solidFill>
                <a:ea typeface="+mn-lt"/>
                <a:cs typeface="+mn-lt"/>
              </a:rPr>
              <a:t>NİLGÜN İNCEREİS ders </a:t>
            </a:r>
            <a:r>
              <a:rPr lang="tr-TR" dirty="0" err="1">
                <a:solidFill>
                  <a:schemeClr val="bg1"/>
                </a:solidFill>
                <a:ea typeface="+mn-lt"/>
                <a:cs typeface="+mn-lt"/>
              </a:rPr>
              <a:t>pdfleri</a:t>
            </a:r>
            <a:r>
              <a:rPr lang="tr-TR" dirty="0">
                <a:solidFill>
                  <a:schemeClr val="bg1"/>
                </a:solidFill>
                <a:ea typeface="+mn-lt"/>
                <a:cs typeface="+mn-lt"/>
              </a:rPr>
              <a:t> ve notları.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ea typeface="+mn-lt"/>
                <a:cs typeface="+mn-lt"/>
                <a:hlinkClick r:id="rId2"/>
              </a:rPr>
              <a:t>https://www.youtube.com/watch?v=AhY6vERjhKQ</a:t>
            </a:r>
            <a:endParaRPr lang="tr-TR"/>
          </a:p>
          <a:p>
            <a:r>
              <a:rPr lang="tr-TR" dirty="0" err="1">
                <a:solidFill>
                  <a:schemeClr val="bg1"/>
                </a:solidFill>
                <a:ea typeface="+mn-lt"/>
                <a:cs typeface="+mn-lt"/>
              </a:rPr>
              <a:t>ListView</a:t>
            </a:r>
            <a:r>
              <a:rPr lang="tr-T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n-lt"/>
                <a:cs typeface="+mn-lt"/>
              </a:rPr>
              <a:t>layout</a:t>
            </a:r>
            <a:r>
              <a:rPr lang="tr-TR" dirty="0">
                <a:solidFill>
                  <a:schemeClr val="bg1"/>
                </a:solidFill>
                <a:ea typeface="+mn-lt"/>
                <a:cs typeface="+mn-lt"/>
              </a:rPr>
              <a:t> tasarımı için bu video.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ea typeface="+mn-lt"/>
                <a:cs typeface="+mn-lt"/>
                <a:hlinkClick r:id="rId3"/>
              </a:rPr>
              <a:t>https://www.youtube.com/watch?v=VlV-Mw3qCdo&amp;list=PLCP6k-R8kogT5-wOw71q4lc0cai1PiaTx</a:t>
            </a:r>
            <a:endParaRPr lang="tr-TR"/>
          </a:p>
          <a:p>
            <a:r>
              <a:rPr lang="tr-TR" dirty="0">
                <a:solidFill>
                  <a:schemeClr val="bg1"/>
                </a:solidFill>
                <a:ea typeface="+mn-lt"/>
                <a:cs typeface="+mn-lt"/>
              </a:rPr>
              <a:t>Temelden giriş yapmak için bu </a:t>
            </a:r>
            <a:r>
              <a:rPr lang="tr-TR" dirty="0" err="1">
                <a:solidFill>
                  <a:schemeClr val="bg1"/>
                </a:solidFill>
                <a:ea typeface="+mn-lt"/>
                <a:cs typeface="+mn-lt"/>
              </a:rPr>
              <a:t>playlistin</a:t>
            </a:r>
            <a:r>
              <a:rPr lang="tr-TR" dirty="0">
                <a:solidFill>
                  <a:schemeClr val="bg1"/>
                </a:solidFill>
                <a:ea typeface="+mn-lt"/>
                <a:cs typeface="+mn-lt"/>
              </a:rPr>
              <a:t> çoğunluk videosu.</a:t>
            </a:r>
            <a:endParaRPr lang="tr-TR" dirty="0">
              <a:solidFill>
                <a:schemeClr val="bg1"/>
              </a:solidFill>
            </a:endParaRPr>
          </a:p>
          <a:p>
            <a:pPr algn="l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6492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733A1C0E-726C-4E03-85EC-56D4384DE240}"/>
              </a:ext>
            </a:extLst>
          </p:cNvPr>
          <p:cNvSpPr txBox="1"/>
          <p:nvPr/>
        </p:nvSpPr>
        <p:spPr>
          <a:xfrm>
            <a:off x="3334871" y="3012141"/>
            <a:ext cx="60601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</a:rPr>
              <a:t>BENİ DİNLEDİĞİNİZ İÇİN TEŞEKKÜRLER</a:t>
            </a:r>
          </a:p>
        </p:txBody>
      </p:sp>
    </p:spTree>
    <p:extLst>
      <p:ext uri="{BB962C8B-B14F-4D97-AF65-F5344CB8AC3E}">
        <p14:creationId xmlns:p14="http://schemas.microsoft.com/office/powerpoint/2010/main" val="340942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E3E2B9FC-7EAB-47A8-AC9B-252D5C481A90}"/>
              </a:ext>
            </a:extLst>
          </p:cNvPr>
          <p:cNvSpPr txBox="1"/>
          <p:nvPr/>
        </p:nvSpPr>
        <p:spPr>
          <a:xfrm>
            <a:off x="1380565" y="1425389"/>
            <a:ext cx="978945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solidFill>
                  <a:schemeClr val="bg1"/>
                </a:solidFill>
                <a:ea typeface="+mn-lt"/>
                <a:cs typeface="+mn-lt"/>
              </a:rPr>
              <a:t>Projemde </a:t>
            </a:r>
            <a:r>
              <a:rPr lang="tr-TR" dirty="0" err="1">
                <a:solidFill>
                  <a:schemeClr val="bg1"/>
                </a:solidFill>
                <a:ea typeface="+mn-lt"/>
                <a:cs typeface="+mn-lt"/>
              </a:rPr>
              <a:t>Android</a:t>
            </a:r>
            <a:r>
              <a:rPr lang="tr-TR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tr-TR" dirty="0" err="1">
                <a:solidFill>
                  <a:schemeClr val="bg1"/>
                </a:solidFill>
                <a:ea typeface="+mn-lt"/>
                <a:cs typeface="+mn-lt"/>
              </a:rPr>
              <a:t>Studio</a:t>
            </a:r>
            <a:r>
              <a:rPr lang="tr-TR" dirty="0">
                <a:solidFill>
                  <a:schemeClr val="bg1"/>
                </a:solidFill>
                <a:ea typeface="+mn-lt"/>
                <a:cs typeface="+mn-lt"/>
              </a:rPr>
              <a:t> programını kullandım. Yazılım dili </a:t>
            </a:r>
            <a:r>
              <a:rPr lang="tr-TR" dirty="0" err="1">
                <a:solidFill>
                  <a:schemeClr val="bg1"/>
                </a:solidFill>
                <a:ea typeface="+mn-lt"/>
                <a:cs typeface="+mn-lt"/>
              </a:rPr>
              <a:t>olarakta</a:t>
            </a:r>
            <a:r>
              <a:rPr lang="tr-T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n-lt"/>
                <a:cs typeface="+mn-lt"/>
              </a:rPr>
              <a:t>Kotlin</a:t>
            </a:r>
            <a:r>
              <a:rPr lang="tr-TR" dirty="0">
                <a:solidFill>
                  <a:schemeClr val="bg1"/>
                </a:solidFill>
                <a:ea typeface="+mn-lt"/>
                <a:cs typeface="+mn-lt"/>
              </a:rPr>
              <a:t> dili ile çalıştım.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Projemde Kullandığım </a:t>
            </a:r>
            <a:r>
              <a:rPr lang="tr-TR" dirty="0" err="1">
                <a:solidFill>
                  <a:schemeClr val="bg1"/>
                </a:solidFill>
              </a:rPr>
              <a:t>Arayüz</a:t>
            </a:r>
            <a:r>
              <a:rPr lang="tr-TR" dirty="0">
                <a:solidFill>
                  <a:schemeClr val="bg1"/>
                </a:solidFill>
              </a:rPr>
              <a:t> Elamanları</a:t>
            </a:r>
          </a:p>
          <a:p>
            <a:r>
              <a:rPr lang="tr-TR" dirty="0">
                <a:solidFill>
                  <a:schemeClr val="bg1"/>
                </a:solidFill>
              </a:rPr>
              <a:t>-</a:t>
            </a:r>
            <a:r>
              <a:rPr lang="tr-TR" dirty="0" err="1">
                <a:solidFill>
                  <a:schemeClr val="bg1"/>
                </a:solidFill>
                <a:ea typeface="+mn-lt"/>
                <a:cs typeface="+mn-lt"/>
              </a:rPr>
              <a:t>LinearLayout</a:t>
            </a:r>
            <a:r>
              <a:rPr lang="tr-TR" dirty="0">
                <a:solidFill>
                  <a:schemeClr val="bg1"/>
                </a:solidFill>
                <a:ea typeface="+mn-lt"/>
                <a:cs typeface="+mn-lt"/>
              </a:rPr>
              <a:t>(</a:t>
            </a:r>
            <a:r>
              <a:rPr lang="tr-TR" dirty="0" err="1">
                <a:solidFill>
                  <a:schemeClr val="bg1"/>
                </a:solidFill>
                <a:ea typeface="+mn-lt"/>
                <a:cs typeface="+mn-lt"/>
              </a:rPr>
              <a:t>horizontal</a:t>
            </a:r>
            <a:r>
              <a:rPr lang="tr-TR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tr-TR" dirty="0" err="1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tr-TR" dirty="0">
                <a:solidFill>
                  <a:schemeClr val="bg1"/>
                </a:solidFill>
              </a:rPr>
              <a:t>-</a:t>
            </a:r>
            <a:r>
              <a:rPr lang="tr-TR" dirty="0" err="1">
                <a:solidFill>
                  <a:schemeClr val="bg1"/>
                </a:solidFill>
                <a:ea typeface="+mn-lt"/>
                <a:cs typeface="+mn-lt"/>
              </a:rPr>
              <a:t>LinearLayout</a:t>
            </a:r>
            <a:r>
              <a:rPr lang="tr-TR" dirty="0">
                <a:solidFill>
                  <a:schemeClr val="bg1"/>
                </a:solidFill>
                <a:ea typeface="+mn-lt"/>
                <a:cs typeface="+mn-lt"/>
              </a:rPr>
              <a:t>(</a:t>
            </a:r>
            <a:r>
              <a:rPr lang="tr-TR" dirty="0" err="1">
                <a:solidFill>
                  <a:schemeClr val="bg1"/>
                </a:solidFill>
                <a:ea typeface="+mn-lt"/>
                <a:cs typeface="+mn-lt"/>
              </a:rPr>
              <a:t>vertical</a:t>
            </a:r>
            <a:r>
              <a:rPr lang="tr-TR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</a:p>
          <a:p>
            <a:r>
              <a:rPr lang="tr-TR" dirty="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tr-TR" dirty="0" err="1">
                <a:solidFill>
                  <a:schemeClr val="bg1"/>
                </a:solidFill>
                <a:ea typeface="+mn-lt"/>
                <a:cs typeface="+mn-lt"/>
              </a:rPr>
              <a:t>imageView</a:t>
            </a:r>
          </a:p>
          <a:p>
            <a:r>
              <a:rPr lang="tr-TR" dirty="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tr-TR" dirty="0" err="1">
                <a:solidFill>
                  <a:schemeClr val="bg1"/>
                </a:solidFill>
                <a:ea typeface="+mn-lt"/>
                <a:cs typeface="+mn-lt"/>
              </a:rPr>
              <a:t>textView</a:t>
            </a:r>
          </a:p>
          <a:p>
            <a:r>
              <a:rPr lang="tr-TR" dirty="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tr-TR" dirty="0" err="1">
                <a:solidFill>
                  <a:schemeClr val="bg1"/>
                </a:solidFill>
                <a:ea typeface="+mn-lt"/>
                <a:cs typeface="+mn-lt"/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70784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ekran, siyah, oturma, tablo içeren bir resim&#10;&#10;Çok yüksek güvenilirlikle oluşturulmuş açıklama">
            <a:extLst>
              <a:ext uri="{FF2B5EF4-FFF2-40B4-BE49-F238E27FC236}">
                <a16:creationId xmlns:a16="http://schemas.microsoft.com/office/drawing/2014/main" id="{D61A67B2-76CF-40D3-B16F-FF95B4E26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646" y="627529"/>
            <a:ext cx="2541272" cy="546847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243A6C6-354E-4881-9D5F-D3734F9154B7}"/>
              </a:ext>
            </a:extLst>
          </p:cNvPr>
          <p:cNvSpPr txBox="1"/>
          <p:nvPr/>
        </p:nvSpPr>
        <p:spPr>
          <a:xfrm>
            <a:off x="5056094" y="2402542"/>
            <a:ext cx="58539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Projemin </a:t>
            </a:r>
            <a:r>
              <a:rPr lang="tr-TR" dirty="0" err="1">
                <a:solidFill>
                  <a:schemeClr val="bg1"/>
                </a:solidFill>
              </a:rPr>
              <a:t>Kotlin</a:t>
            </a:r>
            <a:r>
              <a:rPr lang="tr-TR" dirty="0">
                <a:solidFill>
                  <a:schemeClr val="bg1"/>
                </a:solidFill>
              </a:rPr>
              <a:t> kod sayfa isimleri, </a:t>
            </a:r>
            <a:r>
              <a:rPr lang="tr-TR" dirty="0" err="1">
                <a:solidFill>
                  <a:schemeClr val="bg1"/>
                </a:solidFill>
              </a:rPr>
              <a:t>drawable</a:t>
            </a:r>
          </a:p>
          <a:p>
            <a:r>
              <a:rPr lang="tr-TR" dirty="0">
                <a:solidFill>
                  <a:schemeClr val="bg1"/>
                </a:solidFill>
              </a:rPr>
              <a:t>görsel isimleri ve </a:t>
            </a:r>
            <a:r>
              <a:rPr lang="tr-TR" dirty="0" err="1">
                <a:solidFill>
                  <a:schemeClr val="bg1"/>
                </a:solidFill>
              </a:rPr>
              <a:t>layout</a:t>
            </a:r>
            <a:r>
              <a:rPr lang="tr-TR" dirty="0">
                <a:solidFill>
                  <a:schemeClr val="bg1"/>
                </a:solidFill>
              </a:rPr>
              <a:t> isimleri görülmektedir. </a:t>
            </a:r>
          </a:p>
        </p:txBody>
      </p:sp>
    </p:spTree>
    <p:extLst>
      <p:ext uri="{BB962C8B-B14F-4D97-AF65-F5344CB8AC3E}">
        <p14:creationId xmlns:p14="http://schemas.microsoft.com/office/powerpoint/2010/main" val="417467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bilgisayar içeren bir resim&#10;&#10;Çok yüksek güvenilirlikle oluşturulmuş açıklama">
            <a:extLst>
              <a:ext uri="{FF2B5EF4-FFF2-40B4-BE49-F238E27FC236}">
                <a16:creationId xmlns:a16="http://schemas.microsoft.com/office/drawing/2014/main" id="{1BB2F2AD-54C5-4671-AA08-83FDD9395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978" y="1371600"/>
            <a:ext cx="1957809" cy="41148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D0BF496-85AF-40B6-A215-7673EB2A0073}"/>
              </a:ext>
            </a:extLst>
          </p:cNvPr>
          <p:cNvSpPr txBox="1"/>
          <p:nvPr/>
        </p:nvSpPr>
        <p:spPr>
          <a:xfrm>
            <a:off x="4096870" y="744070"/>
            <a:ext cx="56298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Kullandığım Sayfa Tasarımlarım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DC542B8-FAA6-418E-ABBF-4BF767F1B133}"/>
              </a:ext>
            </a:extLst>
          </p:cNvPr>
          <p:cNvSpPr txBox="1"/>
          <p:nvPr/>
        </p:nvSpPr>
        <p:spPr>
          <a:xfrm>
            <a:off x="2222687" y="3110191"/>
            <a:ext cx="50023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Giriş sayfası butona tıklayıp diğer sayfalara geçiş yapılabilir.</a:t>
            </a:r>
          </a:p>
        </p:txBody>
      </p:sp>
    </p:spTree>
    <p:extLst>
      <p:ext uri="{BB962C8B-B14F-4D97-AF65-F5344CB8AC3E}">
        <p14:creationId xmlns:p14="http://schemas.microsoft.com/office/powerpoint/2010/main" val="1988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işaret, fotoğraf, farklı, ahşap içeren bir resim&#10;&#10;Çok yüksek güvenilirlikle oluşturulmuş açıklama">
            <a:extLst>
              <a:ext uri="{FF2B5EF4-FFF2-40B4-BE49-F238E27FC236}">
                <a16:creationId xmlns:a16="http://schemas.microsoft.com/office/drawing/2014/main" id="{6CC6B443-AF6D-4C97-AAA5-D9FDDB0BA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637" y="1550894"/>
            <a:ext cx="1951149" cy="41148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092D13E-D875-476A-9ABE-DE14B91E4367}"/>
              </a:ext>
            </a:extLst>
          </p:cNvPr>
          <p:cNvSpPr txBox="1"/>
          <p:nvPr/>
        </p:nvSpPr>
        <p:spPr>
          <a:xfrm>
            <a:off x="1694330" y="1649506"/>
            <a:ext cx="605117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İkinci sayfama bakıldığında burada hakkımızda, ücretlendirme, hizmetlerimiz ve iletişim butonları bulunmaktadır. Bu butonlara tıklayıp diğer sayfa içeriklerine erişebiliriz.</a:t>
            </a:r>
          </a:p>
        </p:txBody>
      </p:sp>
    </p:spTree>
    <p:extLst>
      <p:ext uri="{BB962C8B-B14F-4D97-AF65-F5344CB8AC3E}">
        <p14:creationId xmlns:p14="http://schemas.microsoft.com/office/powerpoint/2010/main" val="351439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9F8E87E9-576A-4437-ADB1-A597F1375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607" y="1532963"/>
            <a:ext cx="1959429" cy="41148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AA3809C-FA3C-4F80-95A6-6D1CD8C2A598}"/>
              </a:ext>
            </a:extLst>
          </p:cNvPr>
          <p:cNvSpPr txBox="1"/>
          <p:nvPr/>
        </p:nvSpPr>
        <p:spPr>
          <a:xfrm>
            <a:off x="1559859" y="1783976"/>
            <a:ext cx="61408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HAKKIMIZDA butonuna tıklayınca bu sayfaya, otelin hakkında bölümüne ulaşırız.</a:t>
            </a:r>
          </a:p>
        </p:txBody>
      </p:sp>
    </p:spTree>
    <p:extLst>
      <p:ext uri="{BB962C8B-B14F-4D97-AF65-F5344CB8AC3E}">
        <p14:creationId xmlns:p14="http://schemas.microsoft.com/office/powerpoint/2010/main" val="116262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ekran görüntüsü, oturma, bilgisayar, dizüst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A9CC19DC-5567-444E-BC8E-4A638E013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957" y="1541929"/>
            <a:ext cx="1959661" cy="41148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19F10F1-21E9-418E-B3DB-3D45856E81BE}"/>
              </a:ext>
            </a:extLst>
          </p:cNvPr>
          <p:cNvSpPr txBox="1"/>
          <p:nvPr/>
        </p:nvSpPr>
        <p:spPr>
          <a:xfrm>
            <a:off x="1407460" y="1712259"/>
            <a:ext cx="62842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solidFill>
                  <a:schemeClr val="bg1"/>
                </a:solidFill>
                <a:ea typeface="+mn-lt"/>
                <a:cs typeface="+mn-lt"/>
              </a:rPr>
              <a:t>ÜCRETLENDİRME butonuna tıklayınca bu sayfaya, otelin ücretlendirme bölümüne ve oda fotoğraflarına ulaşırız.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9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839299E9-2C7C-4925-9EAF-8D5C1440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252" y="1676400"/>
            <a:ext cx="1945000" cy="41148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CE01BEB-B309-41F3-A3AD-1D7463128EBD}"/>
              </a:ext>
            </a:extLst>
          </p:cNvPr>
          <p:cNvSpPr txBox="1"/>
          <p:nvPr/>
        </p:nvSpPr>
        <p:spPr>
          <a:xfrm>
            <a:off x="1568824" y="1775012"/>
            <a:ext cx="63828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solidFill>
                  <a:schemeClr val="bg1"/>
                </a:solidFill>
                <a:ea typeface="+mn-lt"/>
                <a:cs typeface="+mn-lt"/>
              </a:rPr>
              <a:t>HİZMETLERİMİZ butonuna tıklayınca bu sayfaya, otelin müşteriye nasıl hizmetler sunduğu bu bölüme ulaşırız.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23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ekran, oturma, yeşil, telefon içeren bir resim&#10;&#10;Çok yüksek güvenilirlikle oluşturulmuş açıklama">
            <a:extLst>
              <a:ext uri="{FF2B5EF4-FFF2-40B4-BE49-F238E27FC236}">
                <a16:creationId xmlns:a16="http://schemas.microsoft.com/office/drawing/2014/main" id="{3EB6491C-2654-4BBD-BE0D-246916375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490" y="1541930"/>
            <a:ext cx="1949374" cy="41148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FF00811-E089-49CF-BFC4-C36A1651647E}"/>
              </a:ext>
            </a:extLst>
          </p:cNvPr>
          <p:cNvSpPr txBox="1"/>
          <p:nvPr/>
        </p:nvSpPr>
        <p:spPr>
          <a:xfrm>
            <a:off x="1398494" y="1667435"/>
            <a:ext cx="618564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solidFill>
                  <a:schemeClr val="bg1"/>
                </a:solidFill>
                <a:ea typeface="+mn-lt"/>
                <a:cs typeface="+mn-lt"/>
              </a:rPr>
              <a:t>İLETİŞİM butonuna tıklayınca bu sayfaya, otelin telefon, </a:t>
            </a:r>
            <a:r>
              <a:rPr lang="tr-TR" dirty="0" err="1">
                <a:solidFill>
                  <a:schemeClr val="bg1"/>
                </a:solidFill>
                <a:ea typeface="+mn-lt"/>
                <a:cs typeface="+mn-lt"/>
              </a:rPr>
              <a:t>fax</a:t>
            </a:r>
            <a:r>
              <a:rPr lang="tr-TR" dirty="0">
                <a:solidFill>
                  <a:schemeClr val="bg1"/>
                </a:solidFill>
                <a:ea typeface="+mn-lt"/>
                <a:cs typeface="+mn-lt"/>
              </a:rPr>
              <a:t>, eposta ,web sitesi ve ulaşım bilgilerine ulaşırız.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35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0</Words>
  <Application>Microsoft Office PowerPoint</Application>
  <PresentationFormat>Geniş ekran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Ion Boardroom</vt:lpstr>
      <vt:lpstr>ANDROİD STUDİO OTEL UYGULAMASI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309</cp:revision>
  <dcterms:created xsi:type="dcterms:W3CDTF">2014-09-12T02:10:31Z</dcterms:created>
  <dcterms:modified xsi:type="dcterms:W3CDTF">2020-05-01T15:19:48Z</dcterms:modified>
</cp:coreProperties>
</file>