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1988-AD14-4A57-A004-819A7F075616}" v="4" dt="2024-11-12T18:59:4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53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khardt" userId="76e71e4ceafec3cf" providerId="LiveId" clId="{6D431988-AD14-4A57-A004-819A7F075616}"/>
    <pc:docChg chg="undo custSel modSld">
      <pc:chgData name="Thomas Burkhardt" userId="76e71e4ceafec3cf" providerId="LiveId" clId="{6D431988-AD14-4A57-A004-819A7F075616}" dt="2024-11-12T19:00:09.345" v="9" actId="207"/>
      <pc:docMkLst>
        <pc:docMk/>
      </pc:docMkLst>
      <pc:sldChg chg="addSp modSp mod">
        <pc:chgData name="Thomas Burkhardt" userId="76e71e4ceafec3cf" providerId="LiveId" clId="{6D431988-AD14-4A57-A004-819A7F075616}" dt="2024-11-12T19:00:09.345" v="9" actId="207"/>
        <pc:sldMkLst>
          <pc:docMk/>
          <pc:sldMk cId="4090866025" sldId="256"/>
        </pc:sldMkLst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" creationId="{DEAE73A5-11E7-7514-71BB-A8ECD66F3D1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5" creationId="{BCE51219-52B7-C4E6-4395-B5C47A1805A3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6" creationId="{D5434D9D-E5EF-0691-1B4C-6DF2F784C8F9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7" creationId="{CCD9D298-15E6-F717-4EE6-41C23E9289F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8" creationId="{61E50461-2D59-9821-FBEC-E56047615566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9" creationId="{4AEFF31F-A031-B529-F6D4-8C5D67A6250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0" creationId="{9E98393B-F5EC-A331-A577-48EFC059C66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1" creationId="{789E584E-6BE0-3278-9136-87D1CE72EE0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2" creationId="{E079547F-63DD-3FC8-89D0-9B7524549FD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3" creationId="{A6EDC87A-B12B-5403-DBA6-73D674A03A0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4" creationId="{AE67255E-F9FE-63E6-F9FD-8FCBF067899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5" creationId="{CEBD92F0-6133-A3EB-6A77-EB3DCD5D5EE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6" creationId="{39B57518-5BD7-1986-5E3F-F3BEE327ED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7" creationId="{B8C6088B-BC0F-40F8-89E3-1EBA9B9E873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8" creationId="{AAAC3CCB-B390-9239-BBF3-8E1154C971B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9" creationId="{24995E01-3AB1-9E73-E6E0-AF3267F1EBF8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0" creationId="{79A11B55-1E0A-9DE5-836A-74B5E937D6E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1" creationId="{54F417D3-301E-0C31-7006-CBF0C68E983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2" creationId="{75287223-AB95-E3EA-4148-F008921BC60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3" creationId="{E56C3AED-8C5E-1332-2558-9CE6472FCF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4" creationId="{5CB165EE-71A9-76B7-567E-4CF792AE4217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5" creationId="{57EEF05C-C611-F9DD-D01D-33148D03F8E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6" creationId="{9154FE28-20F9-E907-D71C-2CB258D40E2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7" creationId="{811F8406-C71F-A163-6191-8D026BD96FB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8" creationId="{47046564-9B76-BF6F-1407-7CF41955D2F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3" creationId="{1CA66319-5A95-4BC1-4C16-B326E539B6E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4" creationId="{3C5A1AF7-A0F2-D88B-3104-90E185C4DAD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5" creationId="{F22B700E-9016-0669-E28E-B0F08996969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6" creationId="{86DB6796-429B-3936-D093-3EAFA14D63D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7" creationId="{743A8D5A-29B8-B54C-8438-0E74118499B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8" creationId="{C1BE4B54-34AE-3213-484A-36FD292F69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9" creationId="{7AF66F65-12E2-D407-EA51-E9E58AD2CCF0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0" creationId="{08E3A33C-15DE-0402-57A2-56F6BE60919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1" creationId="{8B35F31C-0249-D82B-56E9-317F45FA70C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2" creationId="{B866AFE7-71C1-62F7-8A3A-CE1F5CCFE1DE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3" creationId="{F4496099-5A20-A805-D40D-AB9213B54955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4" creationId="{455E062B-73AA-B5E0-0E38-B53C4D6ADF9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5" creationId="{53EAF0C5-F526-5901-9EDA-B322CB17771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6" creationId="{F8A3E3EF-9D4B-55DB-ADEA-E8F3DC1AD1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7" creationId="{952CFE80-3ED2-AAB3-17EA-996293ABB90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8" creationId="{B0264CED-4988-A7B1-A7E5-245367FA419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9" creationId="{34F13FE0-DA73-5CC0-1324-B1940A19BDC4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0" creationId="{FC33061E-BD0D-568C-4A29-1CEB04A9B0D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1" creationId="{E006F0B1-5239-71B0-101E-200A78408446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2" creationId="{8D903707-B042-463B-02BE-7661C4B774C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3" creationId="{7E540FEF-2EEF-192C-035F-12E6343F8F6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4" creationId="{C93B9F9F-B0EE-B640-0D00-9FF6379BE34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5" creationId="{BC685D37-E71A-9E3B-3816-947D035955E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6" creationId="{B24B5CB0-BE5D-A879-7074-C4B29EA8E39F}"/>
          </ac:spMkLst>
        </pc:spChg>
        <pc:picChg chg="add mod">
          <ac:chgData name="Thomas Burkhardt" userId="76e71e4ceafec3cf" providerId="LiveId" clId="{6D431988-AD14-4A57-A004-819A7F075616}" dt="2024-11-12T18:59:43.108" v="6" actId="571"/>
          <ac:picMkLst>
            <pc:docMk/>
            <pc:sldMk cId="4090866025" sldId="256"/>
            <ac:picMk id="2" creationId="{5D2F7410-9C0A-28A6-551E-2893F9C9AEBB}"/>
          </ac:picMkLst>
        </pc:picChg>
        <pc:picChg chg="add mod ord">
          <ac:chgData name="Thomas Burkhardt" userId="76e71e4ceafec3cf" providerId="LiveId" clId="{6D431988-AD14-4A57-A004-819A7F075616}" dt="2024-11-12T18:59:48.334" v="8" actId="1076"/>
          <ac:picMkLst>
            <pc:docMk/>
            <pc:sldMk cId="4090866025" sldId="256"/>
            <ac:picMk id="3" creationId="{77054E71-E586-023C-3A23-7DE400257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934225" y="299338"/>
            <a:ext cx="4001416" cy="77251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6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4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66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(A)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(D)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(F)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(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G)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DE </a:t>
            </a:r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(J)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2"/>
                </a:solidFill>
                <a:latin typeface="Viner Hand ITC" panose="03070502030502020203" pitchFamily="66" charset="0"/>
              </a:rPr>
              <a:t>HR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Viner Hand ITC" panose="03070502030502020203" pitchFamily="66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2"/>
                </a:solidFill>
                <a:latin typeface="Viner Hand ITC" panose="03070502030502020203" pitchFamily="66" charset="0"/>
              </a:rPr>
              <a:t>Com</a:t>
            </a:r>
            <a:endParaRPr lang="de-AT" dirty="0">
              <a:solidFill>
                <a:schemeClr val="tx2"/>
              </a:solidFill>
              <a:latin typeface="Viner Hand ITC" panose="03070502030502020203" pitchFamily="66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solidFill>
                  <a:schemeClr val="tx2"/>
                </a:solidFill>
                <a:latin typeface="Viner Hand ITC" panose="03070502030502020203" pitchFamily="66" charset="0"/>
              </a:rPr>
              <a:t>Burky‘s</a:t>
            </a:r>
            <a:r>
              <a:rPr lang="de-AT" sz="4400" dirty="0">
                <a:solidFill>
                  <a:schemeClr val="tx2"/>
                </a:solidFill>
                <a:latin typeface="Viner Hand ITC" panose="03070502030502020203" pitchFamily="66" charset="0"/>
              </a:rPr>
              <a:t> EUR 2 </a:t>
            </a:r>
            <a:r>
              <a:rPr lang="de-AT" sz="4400" dirty="0" err="1">
                <a:solidFill>
                  <a:schemeClr val="tx2"/>
                </a:solidFill>
                <a:latin typeface="Viner Hand ITC" panose="03070502030502020203" pitchFamily="66" charset="0"/>
              </a:rPr>
              <a:t>Coin</a:t>
            </a:r>
            <a:r>
              <a:rPr lang="de-AT" sz="4400" dirty="0">
                <a:solidFill>
                  <a:schemeClr val="tx2"/>
                </a:solidFill>
                <a:latin typeface="Viner Hand ITC" panose="03070502030502020203" pitchFamily="66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hteck 12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4" name="Explosion 1 163"/>
          <p:cNvSpPr/>
          <p:nvPr/>
        </p:nvSpPr>
        <p:spPr>
          <a:xfrm>
            <a:off x="272948" y="188964"/>
            <a:ext cx="1350015" cy="1350015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1" name="Rechteck 130"/>
          <p:cNvSpPr/>
          <p:nvPr/>
        </p:nvSpPr>
        <p:spPr>
          <a:xfrm>
            <a:off x="610228" y="16908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10228" y="298985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10228" y="4248297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10228" y="55167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1968450" y="16908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1968450" y="298985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68450" y="4248297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968450" y="551673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30574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30574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30574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30574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4642466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42466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42466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42466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599248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599248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599248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99248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7373121" y="16884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7373121" y="298747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7373121" y="424592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373121" y="551436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693746" y="169232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8693746" y="2991339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693746" y="424978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693746" y="551822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10228" y="414062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€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räne 3"/>
          <p:cNvSpPr/>
          <p:nvPr/>
        </p:nvSpPr>
        <p:spPr>
          <a:xfrm>
            <a:off x="583862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5866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Träne 31"/>
          <p:cNvSpPr/>
          <p:nvPr/>
        </p:nvSpPr>
        <p:spPr>
          <a:xfrm>
            <a:off x="7203025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23065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SK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räne 36"/>
          <p:cNvSpPr/>
          <p:nvPr/>
        </p:nvSpPr>
        <p:spPr>
          <a:xfrm>
            <a:off x="448259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0263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NL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räne 41"/>
          <p:cNvSpPr/>
          <p:nvPr/>
        </p:nvSpPr>
        <p:spPr>
          <a:xfrm>
            <a:off x="1802965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123005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Träne 46"/>
          <p:cNvSpPr/>
          <p:nvPr/>
        </p:nvSpPr>
        <p:spPr>
          <a:xfrm>
            <a:off x="315298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47302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ES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Träne 51"/>
          <p:cNvSpPr/>
          <p:nvPr/>
        </p:nvSpPr>
        <p:spPr>
          <a:xfrm>
            <a:off x="45295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7299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Träne 56"/>
          <p:cNvSpPr/>
          <p:nvPr/>
        </p:nvSpPr>
        <p:spPr>
          <a:xfrm>
            <a:off x="8538650" y="2971800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858690" y="2971800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0" name="Träne 59"/>
          <p:cNvSpPr/>
          <p:nvPr/>
        </p:nvSpPr>
        <p:spPr>
          <a:xfrm>
            <a:off x="583862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15866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Träne 62"/>
          <p:cNvSpPr/>
          <p:nvPr/>
        </p:nvSpPr>
        <p:spPr>
          <a:xfrm>
            <a:off x="7203025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7523065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CY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6" name="Träne 65"/>
          <p:cNvSpPr/>
          <p:nvPr/>
        </p:nvSpPr>
        <p:spPr>
          <a:xfrm>
            <a:off x="448259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80263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FI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9" name="Träne 68"/>
          <p:cNvSpPr/>
          <p:nvPr/>
        </p:nvSpPr>
        <p:spPr>
          <a:xfrm>
            <a:off x="1802965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123005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räne 71"/>
          <p:cNvSpPr/>
          <p:nvPr/>
        </p:nvSpPr>
        <p:spPr>
          <a:xfrm>
            <a:off x="315298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47302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LU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5" name="Träne 74"/>
          <p:cNvSpPr/>
          <p:nvPr/>
        </p:nvSpPr>
        <p:spPr>
          <a:xfrm>
            <a:off x="45295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77299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8" name="Träne 77"/>
          <p:cNvSpPr/>
          <p:nvPr/>
        </p:nvSpPr>
        <p:spPr>
          <a:xfrm>
            <a:off x="8538650" y="4246204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8858690" y="4246204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1" name="Träne 80"/>
          <p:cNvSpPr/>
          <p:nvPr/>
        </p:nvSpPr>
        <p:spPr>
          <a:xfrm>
            <a:off x="583862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15866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MC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4" name="Träne 83"/>
          <p:cNvSpPr/>
          <p:nvPr/>
        </p:nvSpPr>
        <p:spPr>
          <a:xfrm>
            <a:off x="7203025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7523065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SM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7" name="Träne 86"/>
          <p:cNvSpPr/>
          <p:nvPr/>
        </p:nvSpPr>
        <p:spPr>
          <a:xfrm>
            <a:off x="448259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80263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Träne 89"/>
          <p:cNvSpPr/>
          <p:nvPr/>
        </p:nvSpPr>
        <p:spPr>
          <a:xfrm>
            <a:off x="1802965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123005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EE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Träne 92"/>
          <p:cNvSpPr/>
          <p:nvPr/>
        </p:nvSpPr>
        <p:spPr>
          <a:xfrm>
            <a:off x="315298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347302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LV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6" name="Träne 95"/>
          <p:cNvSpPr/>
          <p:nvPr/>
        </p:nvSpPr>
        <p:spPr>
          <a:xfrm>
            <a:off x="45295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77299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9" name="Träne 98"/>
          <p:cNvSpPr/>
          <p:nvPr/>
        </p:nvSpPr>
        <p:spPr>
          <a:xfrm>
            <a:off x="8538650" y="5520608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8858690" y="5520608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VA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2" name="Träne 101"/>
          <p:cNvSpPr/>
          <p:nvPr/>
        </p:nvSpPr>
        <p:spPr>
          <a:xfrm>
            <a:off x="583862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15866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G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Träne 104"/>
          <p:cNvSpPr/>
          <p:nvPr/>
        </p:nvSpPr>
        <p:spPr>
          <a:xfrm>
            <a:off x="7203025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7523065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J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Träne 107"/>
          <p:cNvSpPr/>
          <p:nvPr/>
        </p:nvSpPr>
        <p:spPr>
          <a:xfrm>
            <a:off x="448259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0263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F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räne 110"/>
          <p:cNvSpPr/>
          <p:nvPr/>
        </p:nvSpPr>
        <p:spPr>
          <a:xfrm>
            <a:off x="1802965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2123005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A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räne 113"/>
          <p:cNvSpPr/>
          <p:nvPr/>
        </p:nvSpPr>
        <p:spPr>
          <a:xfrm>
            <a:off x="315298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47302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DE D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Träne 116"/>
          <p:cNvSpPr/>
          <p:nvPr/>
        </p:nvSpPr>
        <p:spPr>
          <a:xfrm>
            <a:off x="45295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7299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AT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Träne 119"/>
          <p:cNvSpPr/>
          <p:nvPr/>
        </p:nvSpPr>
        <p:spPr>
          <a:xfrm>
            <a:off x="8538650" y="1697396"/>
            <a:ext cx="914400" cy="914400"/>
          </a:xfrm>
          <a:prstGeom prst="teardrop">
            <a:avLst/>
          </a:prstGeom>
          <a:solidFill>
            <a:schemeClr val="lt1">
              <a:alpha val="6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8858690" y="1697396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FR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Träne 122"/>
          <p:cNvSpPr/>
          <p:nvPr/>
        </p:nvSpPr>
        <p:spPr>
          <a:xfrm>
            <a:off x="452950" y="404941"/>
            <a:ext cx="914400" cy="914400"/>
          </a:xfrm>
          <a:prstGeom prst="teardrop">
            <a:avLst/>
          </a:prstGeom>
          <a:solidFill>
            <a:schemeClr val="bg1">
              <a:alpha val="67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772990" y="404941"/>
            <a:ext cx="594360" cy="184666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de-AT" sz="1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Com</a:t>
            </a:r>
            <a:endParaRPr lang="de-AT" sz="12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1802965" y="404941"/>
            <a:ext cx="764583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72 Black" panose="020B0A04030603020204" pitchFamily="34" charset="0"/>
              </a:rPr>
              <a:t>B u r k y ‘ s   E U R   2   C o i n   S o r t e r</a:t>
            </a:r>
            <a:endParaRPr lang="de-AT" sz="4400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</Words>
  <Application>Microsoft Office PowerPoint</Application>
  <PresentationFormat>A4-Papier (210 x 297 mm)</PresentationFormat>
  <Paragraphs>90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72 Black</vt:lpstr>
      <vt:lpstr>Agency FB</vt:lpstr>
      <vt:lpstr>Aptos</vt:lpstr>
      <vt:lpstr>Aptos Display</vt:lpstr>
      <vt:lpstr>Arial</vt:lpstr>
      <vt:lpstr>Viner Hand ITC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Burkhardt</dc:creator>
  <cp:lastModifiedBy>Burkhardt Thomas</cp:lastModifiedBy>
  <cp:revision>13</cp:revision>
  <cp:lastPrinted>2024-11-14T12:46:50Z</cp:lastPrinted>
  <dcterms:created xsi:type="dcterms:W3CDTF">2024-11-12T18:05:13Z</dcterms:created>
  <dcterms:modified xsi:type="dcterms:W3CDTF">2025-03-12T05:22:17Z</dcterms:modified>
</cp:coreProperties>
</file>