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431988-AD14-4A57-A004-819A7F075616}" v="6" dt="2024-11-13T03:37:19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870" y="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urkhardt" userId="76e71e4ceafec3cf" providerId="LiveId" clId="{6D431988-AD14-4A57-A004-819A7F075616}"/>
    <pc:docChg chg="undo custSel modSld">
      <pc:chgData name="Thomas Burkhardt" userId="76e71e4ceafec3cf" providerId="LiveId" clId="{6D431988-AD14-4A57-A004-819A7F075616}" dt="2024-11-13T03:38:12.257" v="53" actId="207"/>
      <pc:docMkLst>
        <pc:docMk/>
      </pc:docMkLst>
      <pc:sldChg chg="addSp modSp mod">
        <pc:chgData name="Thomas Burkhardt" userId="76e71e4ceafec3cf" providerId="LiveId" clId="{6D431988-AD14-4A57-A004-819A7F075616}" dt="2024-11-13T03:38:12.257" v="53" actId="207"/>
        <pc:sldMkLst>
          <pc:docMk/>
          <pc:sldMk cId="4090866025" sldId="256"/>
        </pc:sldMkLst>
        <pc:spChg chg="add mod">
          <ac:chgData name="Thomas Burkhardt" userId="76e71e4ceafec3cf" providerId="LiveId" clId="{6D431988-AD14-4A57-A004-819A7F075616}" dt="2024-11-13T03:37:19.071" v="43" actId="571"/>
          <ac:spMkLst>
            <pc:docMk/>
            <pc:sldMk cId="4090866025" sldId="256"/>
            <ac:spMk id="4" creationId="{637451FD-54A8-4C29-34B8-7BF9D5F6C781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" creationId="{DEAE73A5-11E7-7514-71BB-A8ECD66F3D10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5" creationId="{BCE51219-52B7-C4E6-4395-B5C47A1805A3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6" creationId="{D5434D9D-E5EF-0691-1B4C-6DF2F784C8F9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7" creationId="{CCD9D298-15E6-F717-4EE6-41C23E9289F0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8" creationId="{61E50461-2D59-9821-FBEC-E56047615566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9" creationId="{4AEFF31F-A031-B529-F6D4-8C5D67A6250A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10" creationId="{9E98393B-F5EC-A331-A577-48EFC059C66B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11" creationId="{789E584E-6BE0-3278-9136-87D1CE72EE0D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12" creationId="{E079547F-63DD-3FC8-89D0-9B7524549FDA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13" creationId="{A6EDC87A-B12B-5403-DBA6-73D674A03A02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14" creationId="{AE67255E-F9FE-63E6-F9FD-8FCBF0678994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15" creationId="{CEBD92F0-6133-A3EB-6A77-EB3DCD5D5EEC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16" creationId="{39B57518-5BD7-1986-5E3F-F3BEE327ED8A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17" creationId="{B8C6088B-BC0F-40F8-89E3-1EBA9B9E873C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18" creationId="{AAAC3CCB-B390-9239-BBF3-8E1154C971B1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19" creationId="{24995E01-3AB1-9E73-E6E0-AF3267F1EBF8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20" creationId="{79A11B55-1E0A-9DE5-836A-74B5E937D6E1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21" creationId="{54F417D3-301E-0C31-7006-CBF0C68E9832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22" creationId="{75287223-AB95-E3EA-4148-F008921BC60B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23" creationId="{E56C3AED-8C5E-1332-2558-9CE6472FCF8A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24" creationId="{5CB165EE-71A9-76B7-567E-4CF792AE4217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25" creationId="{57EEF05C-C611-F9DD-D01D-33148D03F8ED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26" creationId="{9154FE28-20F9-E907-D71C-2CB258D40E24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27" creationId="{811F8406-C71F-A163-6191-8D026BD96FB4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28" creationId="{47046564-9B76-BF6F-1407-7CF41955D2F2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29" creationId="{26F66949-2703-3BA6-4998-4C04DEEBD1FB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30" creationId="{655CD043-727C-4672-FE2E-259891EA926D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31" creationId="{639FE4E8-6A3B-9CB4-E776-DA8CDF638142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32" creationId="{CE717B3D-9F6A-DD4D-B2F8-2BFE618AB717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33" creationId="{1CA66319-5A95-4BC1-4C16-B326E539B6E4}"/>
          </ac:spMkLst>
        </pc:spChg>
        <pc:spChg chg="mod">
          <ac:chgData name="Thomas Burkhardt" userId="76e71e4ceafec3cf" providerId="LiveId" clId="{6D431988-AD14-4A57-A004-819A7F075616}" dt="2024-11-12T19:00:23.286" v="10" actId="208"/>
          <ac:spMkLst>
            <pc:docMk/>
            <pc:sldMk cId="4090866025" sldId="256"/>
            <ac:spMk id="34" creationId="{3C5A1AF7-A0F2-D88B-3104-90E185C4DADB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35" creationId="{F22B700E-9016-0669-E28E-B0F089969697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36" creationId="{86DB6796-429B-3936-D093-3EAFA14D63D7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37" creationId="{743A8D5A-29B8-B54C-8438-0E74118499B1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38" creationId="{C1BE4B54-34AE-3213-484A-36FD292F6943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39" creationId="{7AF66F65-12E2-D407-EA51-E9E58AD2CCF0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0" creationId="{08E3A33C-15DE-0402-57A2-56F6BE609192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1" creationId="{8B35F31C-0249-D82B-56E9-317F45FA70CA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2" creationId="{B866AFE7-71C1-62F7-8A3A-CE1F5CCFE1DE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3" creationId="{F4496099-5A20-A805-D40D-AB9213B54955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4" creationId="{455E062B-73AA-B5E0-0E38-B53C4D6ADF93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5" creationId="{53EAF0C5-F526-5901-9EDA-B322CB17771B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6" creationId="{F8A3E3EF-9D4B-55DB-ADEA-E8F3DC1AD143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7" creationId="{952CFE80-3ED2-AAB3-17EA-996293ABB90A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8" creationId="{B0264CED-4988-A7B1-A7E5-245367FA4191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9" creationId="{34F13FE0-DA73-5CC0-1324-B1940A19BDC4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50" creationId="{FC33061E-BD0D-568C-4A29-1CEB04A9B0D2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51" creationId="{E006F0B1-5239-71B0-101E-200A78408446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52" creationId="{8D903707-B042-463B-02BE-7661C4B774CF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53" creationId="{7E540FEF-2EEF-192C-035F-12E6343F8F63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54" creationId="{C93B9F9F-B0EE-B640-0D00-9FF6379BE34F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55" creationId="{BC685D37-E71A-9E3B-3816-947D035955E7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56" creationId="{B24B5CB0-BE5D-A879-7074-C4B29EA8E39F}"/>
          </ac:spMkLst>
        </pc:spChg>
        <pc:picChg chg="add mod">
          <ac:chgData name="Thomas Burkhardt" userId="76e71e4ceafec3cf" providerId="LiveId" clId="{6D431988-AD14-4A57-A004-819A7F075616}" dt="2024-11-13T03:37:19.071" v="43" actId="571"/>
          <ac:picMkLst>
            <pc:docMk/>
            <pc:sldMk cId="4090866025" sldId="256"/>
            <ac:picMk id="2" creationId="{32231214-D504-80F6-1956-37D4B1D992AB}"/>
          </ac:picMkLst>
        </pc:picChg>
        <pc:picChg chg="add mod">
          <ac:chgData name="Thomas Burkhardt" userId="76e71e4ceafec3cf" providerId="LiveId" clId="{6D431988-AD14-4A57-A004-819A7F075616}" dt="2024-11-12T18:59:43.108" v="6" actId="571"/>
          <ac:picMkLst>
            <pc:docMk/>
            <pc:sldMk cId="4090866025" sldId="256"/>
            <ac:picMk id="2" creationId="{5D2F7410-9C0A-28A6-551E-2893F9C9AEBB}"/>
          </ac:picMkLst>
        </pc:picChg>
        <pc:picChg chg="add mod ord">
          <ac:chgData name="Thomas Burkhardt" userId="76e71e4ceafec3cf" providerId="LiveId" clId="{6D431988-AD14-4A57-A004-819A7F075616}" dt="2024-11-13T03:36:23.861" v="26" actId="14100"/>
          <ac:picMkLst>
            <pc:docMk/>
            <pc:sldMk cId="4090866025" sldId="256"/>
            <ac:picMk id="3" creationId="{77054E71-E586-023C-3A23-7DE4002574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13.11.2024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767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13.11.2024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794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13.11.2024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982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13.11.2024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420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13.11.2024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47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13.11.2024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614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13.11.2024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938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13.11.2024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745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13.11.2024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314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13.11.2024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559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13.11.2024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373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23FA74-5F7B-4D4D-B178-D2736A985648}" type="datetimeFigureOut">
              <a:rPr lang="de-AT" smtClean="0"/>
              <a:t>13.11.2024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626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gelb, Muster, Symmetrie, Stern enthält.&#10;&#10;Automatisch generierte Beschreibung">
            <a:extLst>
              <a:ext uri="{FF2B5EF4-FFF2-40B4-BE49-F238E27FC236}">
                <a16:creationId xmlns:a16="http://schemas.microsoft.com/office/drawing/2014/main" id="{77054E71-E586-023C-3A23-7DE400257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7863" y="0"/>
            <a:ext cx="10641726" cy="6858000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BCE51219-52B7-C4E6-4395-B5C47A1805A3}"/>
              </a:ext>
            </a:extLst>
          </p:cNvPr>
          <p:cNvSpPr/>
          <p:nvPr/>
        </p:nvSpPr>
        <p:spPr>
          <a:xfrm>
            <a:off x="744719" y="1781666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AT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5434D9D-E5EF-0691-1B4C-6DF2F784C8F9}"/>
              </a:ext>
            </a:extLst>
          </p:cNvPr>
          <p:cNvSpPr/>
          <p:nvPr/>
        </p:nvSpPr>
        <p:spPr>
          <a:xfrm>
            <a:off x="1989057" y="1781666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DE A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CD9D298-15E6-F717-4EE6-41C23E9289F0}"/>
              </a:ext>
            </a:extLst>
          </p:cNvPr>
          <p:cNvSpPr/>
          <p:nvPr/>
        </p:nvSpPr>
        <p:spPr>
          <a:xfrm>
            <a:off x="3233395" y="1781666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DE 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1E50461-2D59-9821-FBEC-E56047615566}"/>
              </a:ext>
            </a:extLst>
          </p:cNvPr>
          <p:cNvSpPr/>
          <p:nvPr/>
        </p:nvSpPr>
        <p:spPr>
          <a:xfrm>
            <a:off x="4477733" y="1781666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DE F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AEFF31F-A031-B529-F6D4-8C5D67A6250A}"/>
              </a:ext>
            </a:extLst>
          </p:cNvPr>
          <p:cNvSpPr/>
          <p:nvPr/>
        </p:nvSpPr>
        <p:spPr>
          <a:xfrm>
            <a:off x="5722071" y="1781666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DE G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E98393B-F5EC-A331-A577-48EFC059C66B}"/>
              </a:ext>
            </a:extLst>
          </p:cNvPr>
          <p:cNvSpPr/>
          <p:nvPr/>
        </p:nvSpPr>
        <p:spPr>
          <a:xfrm>
            <a:off x="6966409" y="1781666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DE J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89E584E-6BE0-3278-9136-87D1CE72EE0D}"/>
              </a:ext>
            </a:extLst>
          </p:cNvPr>
          <p:cNvSpPr/>
          <p:nvPr/>
        </p:nvSpPr>
        <p:spPr>
          <a:xfrm>
            <a:off x="8210747" y="1781666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FR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079547F-63DD-3FC8-89D0-9B7524549FDA}"/>
              </a:ext>
            </a:extLst>
          </p:cNvPr>
          <p:cNvSpPr/>
          <p:nvPr/>
        </p:nvSpPr>
        <p:spPr>
          <a:xfrm>
            <a:off x="744719" y="2971800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IT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6EDC87A-B12B-5403-DBA6-73D674A03A02}"/>
              </a:ext>
            </a:extLst>
          </p:cNvPr>
          <p:cNvSpPr/>
          <p:nvPr/>
        </p:nvSpPr>
        <p:spPr>
          <a:xfrm>
            <a:off x="1989057" y="2971800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FR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E67255E-F9FE-63E6-F9FD-8FCBF0678994}"/>
              </a:ext>
            </a:extLst>
          </p:cNvPr>
          <p:cNvSpPr/>
          <p:nvPr/>
        </p:nvSpPr>
        <p:spPr>
          <a:xfrm>
            <a:off x="3233395" y="2971800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BE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EBD92F0-6133-A3EB-6A77-EB3DCD5D5EEC}"/>
              </a:ext>
            </a:extLst>
          </p:cNvPr>
          <p:cNvSpPr/>
          <p:nvPr/>
        </p:nvSpPr>
        <p:spPr>
          <a:xfrm>
            <a:off x="4477733" y="2971800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ES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9B57518-5BD7-1986-5E3F-F3BEE327ED8A}"/>
              </a:ext>
            </a:extLst>
          </p:cNvPr>
          <p:cNvSpPr/>
          <p:nvPr/>
        </p:nvSpPr>
        <p:spPr>
          <a:xfrm>
            <a:off x="5722071" y="2971800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NL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8C6088B-BC0F-40F8-89E3-1EBA9B9E873C}"/>
              </a:ext>
            </a:extLst>
          </p:cNvPr>
          <p:cNvSpPr/>
          <p:nvPr/>
        </p:nvSpPr>
        <p:spPr>
          <a:xfrm>
            <a:off x="6966409" y="2971800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PT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AAC3CCB-B390-9239-BBF3-8E1154C971B1}"/>
              </a:ext>
            </a:extLst>
          </p:cNvPr>
          <p:cNvSpPr/>
          <p:nvPr/>
        </p:nvSpPr>
        <p:spPr>
          <a:xfrm>
            <a:off x="8210747" y="2971800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FI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4995E01-3AB1-9E73-E6E0-AF3267F1EBF8}"/>
              </a:ext>
            </a:extLst>
          </p:cNvPr>
          <p:cNvSpPr/>
          <p:nvPr/>
        </p:nvSpPr>
        <p:spPr>
          <a:xfrm>
            <a:off x="744719" y="4161934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SK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9A11B55-1E0A-9DE5-836A-74B5E937D6E1}"/>
              </a:ext>
            </a:extLst>
          </p:cNvPr>
          <p:cNvSpPr/>
          <p:nvPr/>
        </p:nvSpPr>
        <p:spPr>
          <a:xfrm>
            <a:off x="1989057" y="4161934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SI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4F417D3-301E-0C31-7006-CBF0C68E9832}"/>
              </a:ext>
            </a:extLst>
          </p:cNvPr>
          <p:cNvSpPr/>
          <p:nvPr/>
        </p:nvSpPr>
        <p:spPr>
          <a:xfrm>
            <a:off x="3233395" y="4161934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GR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5287223-AB95-E3EA-4148-F008921BC60B}"/>
              </a:ext>
            </a:extLst>
          </p:cNvPr>
          <p:cNvSpPr/>
          <p:nvPr/>
        </p:nvSpPr>
        <p:spPr>
          <a:xfrm>
            <a:off x="4477733" y="4161934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IE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56C3AED-8C5E-1332-2558-9CE6472FCF8A}"/>
              </a:ext>
            </a:extLst>
          </p:cNvPr>
          <p:cNvSpPr/>
          <p:nvPr/>
        </p:nvSpPr>
        <p:spPr>
          <a:xfrm>
            <a:off x="5722071" y="4161934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LU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CB165EE-71A9-76B7-567E-4CF792AE4217}"/>
              </a:ext>
            </a:extLst>
          </p:cNvPr>
          <p:cNvSpPr/>
          <p:nvPr/>
        </p:nvSpPr>
        <p:spPr>
          <a:xfrm>
            <a:off x="6966409" y="4161934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MT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EEF05C-C611-F9DD-D01D-33148D03F8ED}"/>
              </a:ext>
            </a:extLst>
          </p:cNvPr>
          <p:cNvSpPr/>
          <p:nvPr/>
        </p:nvSpPr>
        <p:spPr>
          <a:xfrm>
            <a:off x="8210747" y="4161934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CY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154FE28-20F9-E907-D71C-2CB258D40E24}"/>
              </a:ext>
            </a:extLst>
          </p:cNvPr>
          <p:cNvSpPr/>
          <p:nvPr/>
        </p:nvSpPr>
        <p:spPr>
          <a:xfrm>
            <a:off x="744719" y="5352068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EE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811F8406-C71F-A163-6191-8D026BD96FB4}"/>
              </a:ext>
            </a:extLst>
          </p:cNvPr>
          <p:cNvSpPr/>
          <p:nvPr/>
        </p:nvSpPr>
        <p:spPr>
          <a:xfrm>
            <a:off x="1989057" y="5352068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LT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47046564-9B76-BF6F-1407-7CF41955D2F2}"/>
              </a:ext>
            </a:extLst>
          </p:cNvPr>
          <p:cNvSpPr/>
          <p:nvPr/>
        </p:nvSpPr>
        <p:spPr>
          <a:xfrm>
            <a:off x="3233395" y="5352068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LV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6F66949-2703-3BA6-4998-4C04DEEBD1FB}"/>
              </a:ext>
            </a:extLst>
          </p:cNvPr>
          <p:cNvSpPr/>
          <p:nvPr/>
        </p:nvSpPr>
        <p:spPr>
          <a:xfrm>
            <a:off x="4477733" y="5352068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bg1">
                    <a:lumMod val="50000"/>
                  </a:schemeClr>
                </a:solidFill>
                <a:latin typeface="AR DARLING" panose="02000000000000000000" pitchFamily="2" charset="0"/>
              </a:rPr>
              <a:t>AD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655CD043-727C-4672-FE2E-259891EA926D}"/>
              </a:ext>
            </a:extLst>
          </p:cNvPr>
          <p:cNvSpPr/>
          <p:nvPr/>
        </p:nvSpPr>
        <p:spPr>
          <a:xfrm>
            <a:off x="5722071" y="5352068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bg1">
                    <a:lumMod val="50000"/>
                  </a:schemeClr>
                </a:solidFill>
                <a:latin typeface="AR DARLING" panose="02000000000000000000" pitchFamily="2" charset="0"/>
              </a:rPr>
              <a:t>MC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639FE4E8-6A3B-9CB4-E776-DA8CDF638142}"/>
              </a:ext>
            </a:extLst>
          </p:cNvPr>
          <p:cNvSpPr/>
          <p:nvPr/>
        </p:nvSpPr>
        <p:spPr>
          <a:xfrm>
            <a:off x="6966409" y="5352068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bg1">
                    <a:lumMod val="50000"/>
                  </a:schemeClr>
                </a:solidFill>
                <a:latin typeface="AR DARLING" panose="02000000000000000000" pitchFamily="2" charset="0"/>
              </a:rPr>
              <a:t>SM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E717B3D-9F6A-DD4D-B2F8-2BFE618AB717}"/>
              </a:ext>
            </a:extLst>
          </p:cNvPr>
          <p:cNvSpPr/>
          <p:nvPr/>
        </p:nvSpPr>
        <p:spPr>
          <a:xfrm>
            <a:off x="8210747" y="5352068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bg1">
                    <a:lumMod val="50000"/>
                  </a:schemeClr>
                </a:solidFill>
                <a:latin typeface="AR DARLING" panose="02000000000000000000" pitchFamily="2" charset="0"/>
              </a:rPr>
              <a:t>VA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1CA66319-5A95-4BC1-4C16-B326E539B6E4}"/>
              </a:ext>
            </a:extLst>
          </p:cNvPr>
          <p:cNvSpPr/>
          <p:nvPr/>
        </p:nvSpPr>
        <p:spPr>
          <a:xfrm>
            <a:off x="744719" y="591532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2"/>
                </a:solidFill>
                <a:latin typeface="AR DARLING" panose="02000000000000000000" pitchFamily="2" charset="0"/>
              </a:rPr>
              <a:t>Gdk</a:t>
            </a:r>
            <a:endParaRPr lang="de-AT" dirty="0">
              <a:solidFill>
                <a:schemeClr val="tx2"/>
              </a:solidFill>
              <a:latin typeface="AR DARLING" panose="02000000000000000000" pitchFamily="2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C5A1AF7-A0F2-D88B-3104-90E185C4DADB}"/>
              </a:ext>
            </a:extLst>
          </p:cNvPr>
          <p:cNvSpPr txBox="1"/>
          <p:nvPr/>
        </p:nvSpPr>
        <p:spPr>
          <a:xfrm>
            <a:off x="1989057" y="664011"/>
            <a:ext cx="7172224" cy="76944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AT" sz="4400" dirty="0" err="1">
                <a:solidFill>
                  <a:schemeClr val="tx2"/>
                </a:solidFill>
                <a:latin typeface="AR DARLING" panose="02000000000000000000" pitchFamily="2" charset="0"/>
              </a:rPr>
              <a:t>Burky‘s</a:t>
            </a:r>
            <a:r>
              <a:rPr lang="de-AT" sz="4400" dirty="0">
                <a:solidFill>
                  <a:schemeClr val="tx2"/>
                </a:solidFill>
                <a:latin typeface="AR DARLING" panose="02000000000000000000" pitchFamily="2" charset="0"/>
              </a:rPr>
              <a:t> EUR 2 </a:t>
            </a:r>
            <a:r>
              <a:rPr lang="de-AT" sz="4400" dirty="0" err="1">
                <a:solidFill>
                  <a:schemeClr val="tx2"/>
                </a:solidFill>
                <a:latin typeface="AR DARLING" panose="02000000000000000000" pitchFamily="2" charset="0"/>
              </a:rPr>
              <a:t>Coin</a:t>
            </a:r>
            <a:r>
              <a:rPr lang="de-AT" sz="4400" dirty="0">
                <a:solidFill>
                  <a:schemeClr val="tx2"/>
                </a:solidFill>
                <a:latin typeface="AR DARLING" panose="02000000000000000000" pitchFamily="2" charset="0"/>
              </a:rPr>
              <a:t> Sorter</a:t>
            </a:r>
          </a:p>
        </p:txBody>
      </p:sp>
    </p:spTree>
    <p:extLst>
      <p:ext uri="{BB962C8B-B14F-4D97-AF65-F5344CB8AC3E}">
        <p14:creationId xmlns:p14="http://schemas.microsoft.com/office/powerpoint/2010/main" val="409086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</Words>
  <Application>Microsoft Office PowerPoint</Application>
  <PresentationFormat>A4-Papier (210 x 297 mm)</PresentationFormat>
  <Paragraphs>30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 DARLING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Burkhardt</dc:creator>
  <cp:lastModifiedBy>Thomas Burkhardt</cp:lastModifiedBy>
  <cp:revision>1</cp:revision>
  <dcterms:created xsi:type="dcterms:W3CDTF">2024-11-12T18:05:13Z</dcterms:created>
  <dcterms:modified xsi:type="dcterms:W3CDTF">2024-11-13T03:38:20Z</dcterms:modified>
</cp:coreProperties>
</file>